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36"/>
  </p:notesMasterIdLst>
  <p:sldIdLst>
    <p:sldId id="256" r:id="rId2"/>
    <p:sldId id="748" r:id="rId3"/>
    <p:sldId id="744" r:id="rId4"/>
    <p:sldId id="709" r:id="rId5"/>
    <p:sldId id="710" r:id="rId6"/>
    <p:sldId id="711" r:id="rId7"/>
    <p:sldId id="712" r:id="rId8"/>
    <p:sldId id="735" r:id="rId9"/>
    <p:sldId id="736" r:id="rId10"/>
    <p:sldId id="713" r:id="rId11"/>
    <p:sldId id="714" r:id="rId12"/>
    <p:sldId id="719" r:id="rId13"/>
    <p:sldId id="741" r:id="rId14"/>
    <p:sldId id="716" r:id="rId15"/>
    <p:sldId id="740" r:id="rId16"/>
    <p:sldId id="717" r:id="rId17"/>
    <p:sldId id="718" r:id="rId18"/>
    <p:sldId id="745" r:id="rId19"/>
    <p:sldId id="257" r:id="rId20"/>
    <p:sldId id="742" r:id="rId21"/>
    <p:sldId id="743" r:id="rId22"/>
    <p:sldId id="258" r:id="rId23"/>
    <p:sldId id="259" r:id="rId24"/>
    <p:sldId id="261" r:id="rId25"/>
    <p:sldId id="278" r:id="rId26"/>
    <p:sldId id="270" r:id="rId27"/>
    <p:sldId id="272" r:id="rId28"/>
    <p:sldId id="267" r:id="rId29"/>
    <p:sldId id="262" r:id="rId30"/>
    <p:sldId id="264" r:id="rId31"/>
    <p:sldId id="265" r:id="rId32"/>
    <p:sldId id="266" r:id="rId33"/>
    <p:sldId id="269" r:id="rId34"/>
    <p:sldId id="51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45" autoAdjust="0"/>
    <p:restoredTop sz="94660"/>
  </p:normalViewPr>
  <p:slideViewPr>
    <p:cSldViewPr snapToGrid="0">
      <p:cViewPr varScale="1">
        <p:scale>
          <a:sx n="83" d="100"/>
          <a:sy n="83" d="100"/>
        </p:scale>
        <p:origin x="9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B0713-4F0D-1845-A24D-8F232ED97B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8FEA2F8-5377-824B-9390-5D7A47F0D649}">
      <dgm:prSet custT="1"/>
      <dgm:spPr/>
      <dgm:t>
        <a:bodyPr/>
        <a:lstStyle/>
        <a:p>
          <a:pPr algn="ctr"/>
          <a:r>
            <a:rPr lang="en-US" sz="7200" b="1" baseline="0" dirty="0"/>
            <a:t>The Disciplinary Cases You Don’t Read</a:t>
          </a:r>
          <a:endParaRPr lang="en-US" sz="7200" dirty="0"/>
        </a:p>
      </dgm:t>
    </dgm:pt>
    <dgm:pt modelId="{2132A642-8A9B-D447-A50B-59986406E203}" type="parTrans" cxnId="{78D72698-ED70-FF4C-B302-A25324AF4C10}">
      <dgm:prSet/>
      <dgm:spPr/>
      <dgm:t>
        <a:bodyPr/>
        <a:lstStyle/>
        <a:p>
          <a:endParaRPr lang="en-US"/>
        </a:p>
      </dgm:t>
    </dgm:pt>
    <dgm:pt modelId="{B2CB9D9C-CE77-3542-8691-24DC25A1CC25}" type="sibTrans" cxnId="{78D72698-ED70-FF4C-B302-A25324AF4C10}">
      <dgm:prSet/>
      <dgm:spPr/>
      <dgm:t>
        <a:bodyPr/>
        <a:lstStyle/>
        <a:p>
          <a:endParaRPr lang="en-US"/>
        </a:p>
      </dgm:t>
    </dgm:pt>
    <dgm:pt modelId="{E64F84ED-5AF3-E840-9DF0-37FD4AECEFF3}" type="pres">
      <dgm:prSet presAssocID="{23AB0713-4F0D-1845-A24D-8F232ED97B6F}" presName="linear" presStyleCnt="0">
        <dgm:presLayoutVars>
          <dgm:animLvl val="lvl"/>
          <dgm:resizeHandles val="exact"/>
        </dgm:presLayoutVars>
      </dgm:prSet>
      <dgm:spPr/>
    </dgm:pt>
    <dgm:pt modelId="{CA0C2959-AA65-3F46-A036-2B84483C0128}" type="pres">
      <dgm:prSet presAssocID="{18FEA2F8-5377-824B-9390-5D7A47F0D649}" presName="parentText" presStyleLbl="node1" presStyleIdx="0" presStyleCnt="1" custAng="21412070" custLinFactNeighborX="307" custLinFactNeighborY="-1084">
        <dgm:presLayoutVars>
          <dgm:chMax val="0"/>
          <dgm:bulletEnabled val="1"/>
        </dgm:presLayoutVars>
      </dgm:prSet>
      <dgm:spPr/>
    </dgm:pt>
  </dgm:ptLst>
  <dgm:cxnLst>
    <dgm:cxn modelId="{78D72698-ED70-FF4C-B302-A25324AF4C10}" srcId="{23AB0713-4F0D-1845-A24D-8F232ED97B6F}" destId="{18FEA2F8-5377-824B-9390-5D7A47F0D649}" srcOrd="0" destOrd="0" parTransId="{2132A642-8A9B-D447-A50B-59986406E203}" sibTransId="{B2CB9D9C-CE77-3542-8691-24DC25A1CC25}"/>
    <dgm:cxn modelId="{E3D2FAE3-75C7-9048-B671-EEE292C9A3FE}" type="presOf" srcId="{23AB0713-4F0D-1845-A24D-8F232ED97B6F}" destId="{E64F84ED-5AF3-E840-9DF0-37FD4AECEFF3}" srcOrd="0" destOrd="0" presId="urn:microsoft.com/office/officeart/2005/8/layout/vList2"/>
    <dgm:cxn modelId="{AB60A4E4-2858-C84D-A576-654BE7217D0F}" type="presOf" srcId="{18FEA2F8-5377-824B-9390-5D7A47F0D649}" destId="{CA0C2959-AA65-3F46-A036-2B84483C0128}" srcOrd="0" destOrd="0" presId="urn:microsoft.com/office/officeart/2005/8/layout/vList2"/>
    <dgm:cxn modelId="{69BF511A-D33B-2C46-9457-7D039D5852DA}" type="presParOf" srcId="{E64F84ED-5AF3-E840-9DF0-37FD4AECEFF3}" destId="{CA0C2959-AA65-3F46-A036-2B84483C01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5793FD-FC9E-9443-BAF0-00B6AF29897D}"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D7DAD4B3-EBA0-D141-BAAB-8F19F20B2674}">
      <dgm:prSet/>
      <dgm:spPr/>
      <dgm:t>
        <a:bodyPr/>
        <a:lstStyle/>
        <a:p>
          <a:r>
            <a:rPr lang="en-US" b="1" baseline="0" dirty="0">
              <a:latin typeface="Cambria" panose="02040503050406030204" pitchFamily="18" charset="0"/>
            </a:rPr>
            <a:t>Disbarment on Consent</a:t>
          </a:r>
          <a:endParaRPr lang="en-US" dirty="0">
            <a:latin typeface="Cambria" panose="02040503050406030204" pitchFamily="18" charset="0"/>
          </a:endParaRPr>
        </a:p>
      </dgm:t>
    </dgm:pt>
    <dgm:pt modelId="{11B4B5AB-0C81-5447-9779-89A00CC04C95}" type="parTrans" cxnId="{BE2B1CE5-8DCB-974B-B71C-3408AB29929A}">
      <dgm:prSet/>
      <dgm:spPr/>
      <dgm:t>
        <a:bodyPr/>
        <a:lstStyle/>
        <a:p>
          <a:endParaRPr lang="en-US"/>
        </a:p>
      </dgm:t>
    </dgm:pt>
    <dgm:pt modelId="{E3F3EA79-065D-724B-BE38-AE4907678EA7}" type="sibTrans" cxnId="{BE2B1CE5-8DCB-974B-B71C-3408AB29929A}">
      <dgm:prSet/>
      <dgm:spPr/>
      <dgm:t>
        <a:bodyPr/>
        <a:lstStyle/>
        <a:p>
          <a:endParaRPr lang="en-US"/>
        </a:p>
      </dgm:t>
    </dgm:pt>
    <dgm:pt modelId="{5958EEEC-20B6-634A-A2B5-9B94B188D8A9}">
      <dgm:prSet/>
      <dgm:spPr/>
      <dgm:t>
        <a:bodyPr/>
        <a:lstStyle/>
        <a:p>
          <a:r>
            <a:rPr lang="en-US" baseline="0" dirty="0">
              <a:latin typeface="Cambria" panose="02040503050406030204" pitchFamily="18" charset="0"/>
            </a:rPr>
            <a:t>Anderson, Patrick Ryan</a:t>
          </a:r>
          <a:endParaRPr lang="en-US" dirty="0">
            <a:latin typeface="Cambria" panose="02040503050406030204" pitchFamily="18" charset="0"/>
          </a:endParaRPr>
        </a:p>
      </dgm:t>
    </dgm:pt>
    <dgm:pt modelId="{0C8F5184-92FB-0743-BDA5-EABA2AAEF188}" type="parTrans" cxnId="{3A7FD61E-42D8-A340-8CAE-DF51A61A3585}">
      <dgm:prSet/>
      <dgm:spPr/>
      <dgm:t>
        <a:bodyPr/>
        <a:lstStyle/>
        <a:p>
          <a:endParaRPr lang="en-US"/>
        </a:p>
      </dgm:t>
    </dgm:pt>
    <dgm:pt modelId="{090177C8-1B4A-1848-9429-CA12B90D3822}" type="sibTrans" cxnId="{3A7FD61E-42D8-A340-8CAE-DF51A61A3585}">
      <dgm:prSet/>
      <dgm:spPr/>
      <dgm:t>
        <a:bodyPr/>
        <a:lstStyle/>
        <a:p>
          <a:endParaRPr lang="en-US"/>
        </a:p>
      </dgm:t>
    </dgm:pt>
    <dgm:pt modelId="{8D5460C6-C7C4-6C49-A32F-3C5813E8D070}">
      <dgm:prSet/>
      <dgm:spPr/>
      <dgm:t>
        <a:bodyPr/>
        <a:lstStyle/>
        <a:p>
          <a:r>
            <a:rPr lang="en-US" baseline="0" dirty="0">
              <a:latin typeface="Cambria" panose="02040503050406030204" pitchFamily="18" charset="0"/>
            </a:rPr>
            <a:t>Den </a:t>
          </a:r>
          <a:r>
            <a:rPr lang="en-US" baseline="0" dirty="0" err="1">
              <a:latin typeface="Cambria" panose="02040503050406030204" pitchFamily="18" charset="0"/>
            </a:rPr>
            <a:t>Beste</a:t>
          </a:r>
          <a:r>
            <a:rPr lang="en-US" baseline="0" dirty="0">
              <a:latin typeface="Cambria" panose="02040503050406030204" pitchFamily="18" charset="0"/>
            </a:rPr>
            <a:t>, Curtis Wayne</a:t>
          </a:r>
          <a:endParaRPr lang="en-US" dirty="0">
            <a:latin typeface="Cambria" panose="02040503050406030204" pitchFamily="18" charset="0"/>
          </a:endParaRPr>
        </a:p>
      </dgm:t>
    </dgm:pt>
    <dgm:pt modelId="{4E33A042-E49E-0642-A7CA-F244EEA665C2}" type="parTrans" cxnId="{3C1B6260-91DA-BB4F-A789-BA070F1AC2E1}">
      <dgm:prSet/>
      <dgm:spPr/>
      <dgm:t>
        <a:bodyPr/>
        <a:lstStyle/>
        <a:p>
          <a:endParaRPr lang="en-US"/>
        </a:p>
      </dgm:t>
    </dgm:pt>
    <dgm:pt modelId="{70F9C6B9-08F5-2A49-B893-5E4BB676620C}" type="sibTrans" cxnId="{3C1B6260-91DA-BB4F-A789-BA070F1AC2E1}">
      <dgm:prSet/>
      <dgm:spPr/>
      <dgm:t>
        <a:bodyPr/>
        <a:lstStyle/>
        <a:p>
          <a:endParaRPr lang="en-US"/>
        </a:p>
      </dgm:t>
    </dgm:pt>
    <dgm:pt modelId="{96564597-5FA1-9C43-834B-CCDDAC9FA9F3}">
      <dgm:prSet/>
      <dgm:spPr/>
      <dgm:t>
        <a:bodyPr/>
        <a:lstStyle/>
        <a:p>
          <a:r>
            <a:rPr lang="en-US" baseline="0" dirty="0">
              <a:latin typeface="Cambria" panose="02040503050406030204" pitchFamily="18" charset="0"/>
            </a:rPr>
            <a:t>Saunders, Lonnie Benjamin</a:t>
          </a:r>
          <a:endParaRPr lang="en-US" dirty="0">
            <a:latin typeface="Cambria" panose="02040503050406030204" pitchFamily="18" charset="0"/>
          </a:endParaRPr>
        </a:p>
      </dgm:t>
    </dgm:pt>
    <dgm:pt modelId="{93F2CF92-4379-F148-ABC0-CD7A56483C91}" type="parTrans" cxnId="{E9749D6B-4520-414C-A79C-7B6DB7C75351}">
      <dgm:prSet/>
      <dgm:spPr/>
      <dgm:t>
        <a:bodyPr/>
        <a:lstStyle/>
        <a:p>
          <a:endParaRPr lang="en-US"/>
        </a:p>
      </dgm:t>
    </dgm:pt>
    <dgm:pt modelId="{8326C67D-C1AA-F84E-B271-DDBC773B6B01}" type="sibTrans" cxnId="{E9749D6B-4520-414C-A79C-7B6DB7C75351}">
      <dgm:prSet/>
      <dgm:spPr/>
      <dgm:t>
        <a:bodyPr/>
        <a:lstStyle/>
        <a:p>
          <a:endParaRPr lang="en-US"/>
        </a:p>
      </dgm:t>
    </dgm:pt>
    <dgm:pt modelId="{E1FF4D36-7103-3646-81DA-4D6F2CF388D5}">
      <dgm:prSet/>
      <dgm:spPr/>
      <dgm:t>
        <a:bodyPr/>
        <a:lstStyle/>
        <a:p>
          <a:r>
            <a:rPr lang="en-US" b="1" baseline="0" dirty="0">
              <a:latin typeface="Cambria" panose="02040503050406030204" pitchFamily="18" charset="0"/>
            </a:rPr>
            <a:t>Suspended 1 Year Or More</a:t>
          </a:r>
          <a:endParaRPr lang="en-US" dirty="0">
            <a:latin typeface="Cambria" panose="02040503050406030204" pitchFamily="18" charset="0"/>
          </a:endParaRPr>
        </a:p>
      </dgm:t>
    </dgm:pt>
    <dgm:pt modelId="{0418CF1C-CD06-7F44-8E35-DDA97E9F63E0}" type="parTrans" cxnId="{6F6A8C64-ECAB-FA4D-B7DD-0E80DFA86A44}">
      <dgm:prSet/>
      <dgm:spPr/>
      <dgm:t>
        <a:bodyPr/>
        <a:lstStyle/>
        <a:p>
          <a:endParaRPr lang="en-US"/>
        </a:p>
      </dgm:t>
    </dgm:pt>
    <dgm:pt modelId="{ADA39ABC-0F47-D846-8D27-76013B9EA2BF}" type="sibTrans" cxnId="{6F6A8C64-ECAB-FA4D-B7DD-0E80DFA86A44}">
      <dgm:prSet/>
      <dgm:spPr/>
      <dgm:t>
        <a:bodyPr/>
        <a:lstStyle/>
        <a:p>
          <a:endParaRPr lang="en-US"/>
        </a:p>
      </dgm:t>
    </dgm:pt>
    <dgm:pt modelId="{D78201D4-9B08-454C-93DC-3A0EF6047506}">
      <dgm:prSet/>
      <dgm:spPr/>
      <dgm:t>
        <a:bodyPr/>
        <a:lstStyle/>
        <a:p>
          <a:r>
            <a:rPr lang="en-US" baseline="0" dirty="0">
              <a:latin typeface="Cambria" panose="02040503050406030204" pitchFamily="18" charset="0"/>
            </a:rPr>
            <a:t>Cannon, Peter Sean</a:t>
          </a:r>
          <a:endParaRPr lang="en-US" dirty="0">
            <a:latin typeface="Cambria" panose="02040503050406030204" pitchFamily="18" charset="0"/>
          </a:endParaRPr>
        </a:p>
      </dgm:t>
    </dgm:pt>
    <dgm:pt modelId="{9FD9651A-4B51-A74D-91FD-A5A5FE590509}" type="parTrans" cxnId="{B24D7FB7-7CAC-A640-8169-BF1C5C7002DD}">
      <dgm:prSet/>
      <dgm:spPr/>
      <dgm:t>
        <a:bodyPr/>
        <a:lstStyle/>
        <a:p>
          <a:endParaRPr lang="en-US"/>
        </a:p>
      </dgm:t>
    </dgm:pt>
    <dgm:pt modelId="{F0219084-DC7A-5542-8E3E-05E977FBC0A4}" type="sibTrans" cxnId="{B24D7FB7-7CAC-A640-8169-BF1C5C7002DD}">
      <dgm:prSet/>
      <dgm:spPr/>
      <dgm:t>
        <a:bodyPr/>
        <a:lstStyle/>
        <a:p>
          <a:endParaRPr lang="en-US"/>
        </a:p>
      </dgm:t>
    </dgm:pt>
    <dgm:pt modelId="{BCD19627-5552-4D44-A859-B3A4E28835BC}">
      <dgm:prSet/>
      <dgm:spPr/>
      <dgm:t>
        <a:bodyPr/>
        <a:lstStyle/>
        <a:p>
          <a:r>
            <a:rPr lang="en-US" baseline="0" dirty="0">
              <a:latin typeface="Cambria" panose="02040503050406030204" pitchFamily="18" charset="0"/>
            </a:rPr>
            <a:t>Rhinehart, Richard Scott</a:t>
          </a:r>
          <a:endParaRPr lang="en-US" dirty="0">
            <a:latin typeface="Cambria" panose="02040503050406030204" pitchFamily="18" charset="0"/>
          </a:endParaRPr>
        </a:p>
      </dgm:t>
    </dgm:pt>
    <dgm:pt modelId="{BBEFB95A-C54D-A34A-9BCB-6B64B303B2FF}" type="parTrans" cxnId="{63D13BCD-C5D7-5F4D-932B-3ABBAC541D6F}">
      <dgm:prSet/>
      <dgm:spPr/>
      <dgm:t>
        <a:bodyPr/>
        <a:lstStyle/>
        <a:p>
          <a:endParaRPr lang="en-US"/>
        </a:p>
      </dgm:t>
    </dgm:pt>
    <dgm:pt modelId="{62FB1314-D4B1-5C47-B00A-74B972E4C077}" type="sibTrans" cxnId="{63D13BCD-C5D7-5F4D-932B-3ABBAC541D6F}">
      <dgm:prSet/>
      <dgm:spPr/>
      <dgm:t>
        <a:bodyPr/>
        <a:lstStyle/>
        <a:p>
          <a:endParaRPr lang="en-US"/>
        </a:p>
      </dgm:t>
    </dgm:pt>
    <dgm:pt modelId="{1EC57F6A-FB04-E749-A50A-415C7D9AEB57}">
      <dgm:prSet/>
      <dgm:spPr/>
      <dgm:t>
        <a:bodyPr/>
        <a:lstStyle/>
        <a:p>
          <a:r>
            <a:rPr lang="en-US" b="1" baseline="0" dirty="0">
              <a:latin typeface="Cambria" panose="02040503050406030204" pitchFamily="18" charset="0"/>
            </a:rPr>
            <a:t>Suspended 3 To 6 Months</a:t>
          </a:r>
          <a:endParaRPr lang="en-US" dirty="0">
            <a:latin typeface="Cambria" panose="02040503050406030204" pitchFamily="18" charset="0"/>
          </a:endParaRPr>
        </a:p>
      </dgm:t>
    </dgm:pt>
    <dgm:pt modelId="{DEF74DD6-2E51-3C41-B740-D6321944D792}" type="parTrans" cxnId="{FBBCCD6D-84CC-7E41-B2FE-606D07B2075E}">
      <dgm:prSet/>
      <dgm:spPr/>
      <dgm:t>
        <a:bodyPr/>
        <a:lstStyle/>
        <a:p>
          <a:endParaRPr lang="en-US"/>
        </a:p>
      </dgm:t>
    </dgm:pt>
    <dgm:pt modelId="{3FCDBB1E-9C1C-2C45-AD95-956A5F1FD993}" type="sibTrans" cxnId="{FBBCCD6D-84CC-7E41-B2FE-606D07B2075E}">
      <dgm:prSet/>
      <dgm:spPr/>
      <dgm:t>
        <a:bodyPr/>
        <a:lstStyle/>
        <a:p>
          <a:endParaRPr lang="en-US"/>
        </a:p>
      </dgm:t>
    </dgm:pt>
    <dgm:pt modelId="{9585CD94-24B6-DB4B-B427-786959CA4BE6}">
      <dgm:prSet/>
      <dgm:spPr/>
      <dgm:t>
        <a:bodyPr/>
        <a:lstStyle/>
        <a:p>
          <a:r>
            <a:rPr lang="en-US" baseline="0" dirty="0">
              <a:latin typeface="Cambria" panose="02040503050406030204" pitchFamily="18" charset="0"/>
            </a:rPr>
            <a:t>Barker, Bryan Joy</a:t>
          </a:r>
          <a:endParaRPr lang="en-US" dirty="0">
            <a:latin typeface="Cambria" panose="02040503050406030204" pitchFamily="18" charset="0"/>
          </a:endParaRPr>
        </a:p>
      </dgm:t>
    </dgm:pt>
    <dgm:pt modelId="{867034F4-D3A9-A247-A3CA-ED5800BF7658}" type="parTrans" cxnId="{4DB1E025-8773-3A4C-8C9F-33B6BD45F81B}">
      <dgm:prSet/>
      <dgm:spPr/>
      <dgm:t>
        <a:bodyPr/>
        <a:lstStyle/>
        <a:p>
          <a:endParaRPr lang="en-US"/>
        </a:p>
      </dgm:t>
    </dgm:pt>
    <dgm:pt modelId="{F2095650-9932-8946-9772-BFF7522A87A7}" type="sibTrans" cxnId="{4DB1E025-8773-3A4C-8C9F-33B6BD45F81B}">
      <dgm:prSet/>
      <dgm:spPr/>
      <dgm:t>
        <a:bodyPr/>
        <a:lstStyle/>
        <a:p>
          <a:endParaRPr lang="en-US"/>
        </a:p>
      </dgm:t>
    </dgm:pt>
    <dgm:pt modelId="{9B078E19-1FB4-7940-8CA4-23D952DD034C}">
      <dgm:prSet/>
      <dgm:spPr/>
      <dgm:t>
        <a:bodyPr/>
        <a:lstStyle/>
        <a:p>
          <a:r>
            <a:rPr lang="en-US" baseline="0" dirty="0" err="1">
              <a:latin typeface="Cambria" panose="02040503050406030204" pitchFamily="18" charset="0"/>
            </a:rPr>
            <a:t>Capotosto</a:t>
          </a:r>
          <a:r>
            <a:rPr lang="en-US" baseline="0" dirty="0">
              <a:latin typeface="Cambria" panose="02040503050406030204" pitchFamily="18" charset="0"/>
            </a:rPr>
            <a:t>, Donald H.</a:t>
          </a:r>
          <a:endParaRPr lang="en-US" dirty="0">
            <a:latin typeface="Cambria" panose="02040503050406030204" pitchFamily="18" charset="0"/>
          </a:endParaRPr>
        </a:p>
      </dgm:t>
    </dgm:pt>
    <dgm:pt modelId="{4D8834DE-0ACB-714F-85F7-09F91B52C7C5}" type="parTrans" cxnId="{E93605B9-7DBC-4A42-8F31-1DC20899AB22}">
      <dgm:prSet/>
      <dgm:spPr/>
      <dgm:t>
        <a:bodyPr/>
        <a:lstStyle/>
        <a:p>
          <a:endParaRPr lang="en-US"/>
        </a:p>
      </dgm:t>
    </dgm:pt>
    <dgm:pt modelId="{19A6ADD6-7E08-1345-83F7-411DFA078018}" type="sibTrans" cxnId="{E93605B9-7DBC-4A42-8F31-1DC20899AB22}">
      <dgm:prSet/>
      <dgm:spPr/>
      <dgm:t>
        <a:bodyPr/>
        <a:lstStyle/>
        <a:p>
          <a:endParaRPr lang="en-US"/>
        </a:p>
      </dgm:t>
    </dgm:pt>
    <dgm:pt modelId="{D6182FE8-3641-3840-BA02-9B22B7B54D3B}">
      <dgm:prSet/>
      <dgm:spPr/>
      <dgm:t>
        <a:bodyPr/>
        <a:lstStyle/>
        <a:p>
          <a:r>
            <a:rPr lang="en-US" baseline="0" dirty="0" err="1">
              <a:latin typeface="Cambria" panose="02040503050406030204" pitchFamily="18" charset="0"/>
            </a:rPr>
            <a:t>Kehrwald</a:t>
          </a:r>
          <a:r>
            <a:rPr lang="en-US" baseline="0" dirty="0">
              <a:latin typeface="Cambria" panose="02040503050406030204" pitchFamily="18" charset="0"/>
            </a:rPr>
            <a:t>, Adam Elliot</a:t>
          </a:r>
          <a:endParaRPr lang="en-US" dirty="0">
            <a:latin typeface="Cambria" panose="02040503050406030204" pitchFamily="18" charset="0"/>
          </a:endParaRPr>
        </a:p>
      </dgm:t>
    </dgm:pt>
    <dgm:pt modelId="{E2117447-904C-604D-9292-C02C784CD996}" type="parTrans" cxnId="{C64C8F13-7F23-2941-835D-15404202F663}">
      <dgm:prSet/>
      <dgm:spPr/>
      <dgm:t>
        <a:bodyPr/>
        <a:lstStyle/>
        <a:p>
          <a:endParaRPr lang="en-US"/>
        </a:p>
      </dgm:t>
    </dgm:pt>
    <dgm:pt modelId="{EC2A4476-B0D1-9B4E-AFD9-9BE0A9CC8CD4}" type="sibTrans" cxnId="{C64C8F13-7F23-2941-835D-15404202F663}">
      <dgm:prSet/>
      <dgm:spPr/>
      <dgm:t>
        <a:bodyPr/>
        <a:lstStyle/>
        <a:p>
          <a:endParaRPr lang="en-US"/>
        </a:p>
      </dgm:t>
    </dgm:pt>
    <dgm:pt modelId="{B79636D2-F59B-7341-A8B2-48AF3F8BE889}">
      <dgm:prSet/>
      <dgm:spPr/>
      <dgm:t>
        <a:bodyPr/>
        <a:lstStyle/>
        <a:p>
          <a:r>
            <a:rPr lang="en-US" baseline="0" dirty="0">
              <a:latin typeface="Cambria" panose="02040503050406030204" pitchFamily="18" charset="0"/>
            </a:rPr>
            <a:t>Liu, Kylie Marie</a:t>
          </a:r>
          <a:endParaRPr lang="en-US" dirty="0">
            <a:latin typeface="Cambria" panose="02040503050406030204" pitchFamily="18" charset="0"/>
          </a:endParaRPr>
        </a:p>
      </dgm:t>
    </dgm:pt>
    <dgm:pt modelId="{54E9173C-0124-3E42-A2F8-61706811553D}" type="parTrans" cxnId="{0FDDB849-915A-724C-B6B9-929F5B83F7F7}">
      <dgm:prSet/>
      <dgm:spPr/>
      <dgm:t>
        <a:bodyPr/>
        <a:lstStyle/>
        <a:p>
          <a:endParaRPr lang="en-US"/>
        </a:p>
      </dgm:t>
    </dgm:pt>
    <dgm:pt modelId="{305A8456-D03F-4446-8A52-EBDA8A5AF73E}" type="sibTrans" cxnId="{0FDDB849-915A-724C-B6B9-929F5B83F7F7}">
      <dgm:prSet/>
      <dgm:spPr/>
      <dgm:t>
        <a:bodyPr/>
        <a:lstStyle/>
        <a:p>
          <a:endParaRPr lang="en-US"/>
        </a:p>
      </dgm:t>
    </dgm:pt>
    <dgm:pt modelId="{E1F8388D-AE2F-E64E-A48F-4FECA604C38E}">
      <dgm:prSet/>
      <dgm:spPr/>
      <dgm:t>
        <a:bodyPr/>
        <a:lstStyle/>
        <a:p>
          <a:r>
            <a:rPr lang="en-US" baseline="0" dirty="0" err="1">
              <a:latin typeface="Cambria" panose="02040503050406030204" pitchFamily="18" charset="0"/>
            </a:rPr>
            <a:t>Mez</a:t>
          </a:r>
          <a:r>
            <a:rPr lang="en-US" baseline="0" dirty="0">
              <a:latin typeface="Cambria" panose="02040503050406030204" pitchFamily="18" charset="0"/>
            </a:rPr>
            <a:t>, Jay Warner</a:t>
          </a:r>
          <a:endParaRPr lang="en-US" dirty="0">
            <a:latin typeface="Cambria" panose="02040503050406030204" pitchFamily="18" charset="0"/>
          </a:endParaRPr>
        </a:p>
      </dgm:t>
    </dgm:pt>
    <dgm:pt modelId="{F2931338-84DE-6E48-8DB5-BDE7080E6FE4}" type="parTrans" cxnId="{87DD0D6B-C19B-8C4D-AE54-AF5CF566AC9F}">
      <dgm:prSet/>
      <dgm:spPr/>
      <dgm:t>
        <a:bodyPr/>
        <a:lstStyle/>
        <a:p>
          <a:endParaRPr lang="en-US"/>
        </a:p>
      </dgm:t>
    </dgm:pt>
    <dgm:pt modelId="{725BE0F2-16A7-F340-A566-B98640814302}" type="sibTrans" cxnId="{87DD0D6B-C19B-8C4D-AE54-AF5CF566AC9F}">
      <dgm:prSet/>
      <dgm:spPr/>
      <dgm:t>
        <a:bodyPr/>
        <a:lstStyle/>
        <a:p>
          <a:endParaRPr lang="en-US"/>
        </a:p>
      </dgm:t>
    </dgm:pt>
    <dgm:pt modelId="{739EAC1C-2E28-B644-B575-F17CE2C72A07}">
      <dgm:prSet/>
      <dgm:spPr/>
      <dgm:t>
        <a:bodyPr/>
        <a:lstStyle/>
        <a:p>
          <a:r>
            <a:rPr lang="en-US" baseline="0" dirty="0">
              <a:latin typeface="Cambria" panose="02040503050406030204" pitchFamily="18" charset="0"/>
            </a:rPr>
            <a:t>Rivera, Michelle Murphy</a:t>
          </a:r>
          <a:endParaRPr lang="en-US" dirty="0">
            <a:latin typeface="Cambria" panose="02040503050406030204" pitchFamily="18" charset="0"/>
          </a:endParaRPr>
        </a:p>
      </dgm:t>
    </dgm:pt>
    <dgm:pt modelId="{3F2712E8-3723-B14C-ACCC-D83F42C3D8C9}" type="parTrans" cxnId="{82E7D3AE-C8B7-E740-8C23-D6582562BCD8}">
      <dgm:prSet/>
      <dgm:spPr/>
      <dgm:t>
        <a:bodyPr/>
        <a:lstStyle/>
        <a:p>
          <a:endParaRPr lang="en-US"/>
        </a:p>
      </dgm:t>
    </dgm:pt>
    <dgm:pt modelId="{BEF750ED-6349-354D-905F-3FBFBD36CD28}" type="sibTrans" cxnId="{82E7D3AE-C8B7-E740-8C23-D6582562BCD8}">
      <dgm:prSet/>
      <dgm:spPr/>
      <dgm:t>
        <a:bodyPr/>
        <a:lstStyle/>
        <a:p>
          <a:endParaRPr lang="en-US"/>
        </a:p>
      </dgm:t>
    </dgm:pt>
    <dgm:pt modelId="{24BC9841-A64D-D042-A9EC-F1EE16F227F5}">
      <dgm:prSet/>
      <dgm:spPr/>
      <dgm:t>
        <a:bodyPr/>
        <a:lstStyle/>
        <a:p>
          <a:r>
            <a:rPr lang="en-US" baseline="0" dirty="0">
              <a:latin typeface="Cambria" panose="02040503050406030204" pitchFamily="18" charset="0"/>
            </a:rPr>
            <a:t>Steinbach, Deanna Kay</a:t>
          </a:r>
          <a:endParaRPr lang="en-US" dirty="0">
            <a:latin typeface="Cambria" panose="02040503050406030204" pitchFamily="18" charset="0"/>
          </a:endParaRPr>
        </a:p>
      </dgm:t>
    </dgm:pt>
    <dgm:pt modelId="{8F7E0F44-661C-CB42-9FF2-75024AEDEBE9}" type="parTrans" cxnId="{F3BFFFAB-35BA-294E-9ED6-EF6041D200B4}">
      <dgm:prSet/>
      <dgm:spPr/>
      <dgm:t>
        <a:bodyPr/>
        <a:lstStyle/>
        <a:p>
          <a:endParaRPr lang="en-US"/>
        </a:p>
      </dgm:t>
    </dgm:pt>
    <dgm:pt modelId="{6ABC106F-E20D-1247-A789-0C8EB0D03D35}" type="sibTrans" cxnId="{F3BFFFAB-35BA-294E-9ED6-EF6041D200B4}">
      <dgm:prSet/>
      <dgm:spPr/>
      <dgm:t>
        <a:bodyPr/>
        <a:lstStyle/>
        <a:p>
          <a:endParaRPr lang="en-US"/>
        </a:p>
      </dgm:t>
    </dgm:pt>
    <dgm:pt modelId="{CF7B02EF-13B0-534A-9B00-6259479DA03B}">
      <dgm:prSet/>
      <dgm:spPr/>
      <dgm:t>
        <a:bodyPr/>
        <a:lstStyle/>
        <a:p>
          <a:r>
            <a:rPr lang="en-US" b="1" baseline="0">
              <a:latin typeface="Cambria" panose="02040503050406030204" pitchFamily="18" charset="0"/>
            </a:rPr>
            <a:t>Suspended 30 Days</a:t>
          </a:r>
          <a:endParaRPr lang="en-US">
            <a:latin typeface="Cambria" panose="02040503050406030204" pitchFamily="18" charset="0"/>
          </a:endParaRPr>
        </a:p>
      </dgm:t>
    </dgm:pt>
    <dgm:pt modelId="{F1E25A12-2C12-9C4C-81DA-950A4EC51DDD}" type="parTrans" cxnId="{95D8E08D-F4DA-BC45-910B-E5C5CB73F981}">
      <dgm:prSet/>
      <dgm:spPr/>
      <dgm:t>
        <a:bodyPr/>
        <a:lstStyle/>
        <a:p>
          <a:endParaRPr lang="en-US"/>
        </a:p>
      </dgm:t>
    </dgm:pt>
    <dgm:pt modelId="{B8CF937E-1321-6648-94EA-C8119F75DD13}" type="sibTrans" cxnId="{95D8E08D-F4DA-BC45-910B-E5C5CB73F981}">
      <dgm:prSet/>
      <dgm:spPr/>
      <dgm:t>
        <a:bodyPr/>
        <a:lstStyle/>
        <a:p>
          <a:endParaRPr lang="en-US"/>
        </a:p>
      </dgm:t>
    </dgm:pt>
    <dgm:pt modelId="{8B82688B-AECB-BE44-8CA1-3F451359DB97}">
      <dgm:prSet/>
      <dgm:spPr/>
      <dgm:t>
        <a:bodyPr/>
        <a:lstStyle/>
        <a:p>
          <a:r>
            <a:rPr lang="en-US" baseline="0" dirty="0">
              <a:latin typeface="Cambria" panose="02040503050406030204" pitchFamily="18" charset="0"/>
            </a:rPr>
            <a:t>Bergmann, Beau Alvin</a:t>
          </a:r>
          <a:endParaRPr lang="en-US" dirty="0">
            <a:latin typeface="Cambria" panose="02040503050406030204" pitchFamily="18" charset="0"/>
          </a:endParaRPr>
        </a:p>
      </dgm:t>
    </dgm:pt>
    <dgm:pt modelId="{A2E698C3-BBE4-5B4E-8CD1-47CDBF77FC94}" type="parTrans" cxnId="{42D15240-6A6F-4D4B-B7DF-D89D1CB4E1DE}">
      <dgm:prSet/>
      <dgm:spPr/>
      <dgm:t>
        <a:bodyPr/>
        <a:lstStyle/>
        <a:p>
          <a:endParaRPr lang="en-US"/>
        </a:p>
      </dgm:t>
    </dgm:pt>
    <dgm:pt modelId="{7726D5A4-2079-E54E-91D9-2E05CEE84F43}" type="sibTrans" cxnId="{42D15240-6A6F-4D4B-B7DF-D89D1CB4E1DE}">
      <dgm:prSet/>
      <dgm:spPr/>
      <dgm:t>
        <a:bodyPr/>
        <a:lstStyle/>
        <a:p>
          <a:endParaRPr lang="en-US"/>
        </a:p>
      </dgm:t>
    </dgm:pt>
    <dgm:pt modelId="{C4257A54-4305-5E42-B16A-8F431241BDF9}">
      <dgm:prSet/>
      <dgm:spPr/>
      <dgm:t>
        <a:bodyPr/>
        <a:lstStyle/>
        <a:p>
          <a:r>
            <a:rPr lang="en-US" baseline="0" dirty="0">
              <a:latin typeface="Cambria" panose="02040503050406030204" pitchFamily="18" charset="0"/>
            </a:rPr>
            <a:t>Carlstrom, Jason Thomas</a:t>
          </a:r>
          <a:endParaRPr lang="en-US" dirty="0">
            <a:latin typeface="Cambria" panose="02040503050406030204" pitchFamily="18" charset="0"/>
          </a:endParaRPr>
        </a:p>
      </dgm:t>
    </dgm:pt>
    <dgm:pt modelId="{D1343C9E-6444-2E44-9B9A-17F87BBE1C47}" type="parTrans" cxnId="{0F335761-BC5A-5245-800D-C497F942A3D3}">
      <dgm:prSet/>
      <dgm:spPr/>
      <dgm:t>
        <a:bodyPr/>
        <a:lstStyle/>
        <a:p>
          <a:endParaRPr lang="en-US"/>
        </a:p>
      </dgm:t>
    </dgm:pt>
    <dgm:pt modelId="{DC76FD21-ACCB-9E48-90E8-B14D0467F128}" type="sibTrans" cxnId="{0F335761-BC5A-5245-800D-C497F942A3D3}">
      <dgm:prSet/>
      <dgm:spPr/>
      <dgm:t>
        <a:bodyPr/>
        <a:lstStyle/>
        <a:p>
          <a:endParaRPr lang="en-US"/>
        </a:p>
      </dgm:t>
    </dgm:pt>
    <dgm:pt modelId="{F59F991C-2214-724E-AEEE-A379946D7978}">
      <dgm:prSet/>
      <dgm:spPr/>
      <dgm:t>
        <a:bodyPr/>
        <a:lstStyle/>
        <a:p>
          <a:r>
            <a:rPr lang="en-US" baseline="0" dirty="0" err="1">
              <a:latin typeface="Cambria" panose="02040503050406030204" pitchFamily="18" charset="0"/>
            </a:rPr>
            <a:t>Fieweger</a:t>
          </a:r>
          <a:r>
            <a:rPr lang="en-US" baseline="0" dirty="0">
              <a:latin typeface="Cambria" panose="02040503050406030204" pitchFamily="18" charset="0"/>
            </a:rPr>
            <a:t>, Stephen T.</a:t>
          </a:r>
          <a:endParaRPr lang="en-US" dirty="0">
            <a:latin typeface="Cambria" panose="02040503050406030204" pitchFamily="18" charset="0"/>
          </a:endParaRPr>
        </a:p>
      </dgm:t>
    </dgm:pt>
    <dgm:pt modelId="{E0A2C891-86D1-C244-9D11-B256FDE49408}" type="parTrans" cxnId="{7A9D58BD-9AB3-9F41-93F9-A5A99987BE11}">
      <dgm:prSet/>
      <dgm:spPr/>
      <dgm:t>
        <a:bodyPr/>
        <a:lstStyle/>
        <a:p>
          <a:endParaRPr lang="en-US"/>
        </a:p>
      </dgm:t>
    </dgm:pt>
    <dgm:pt modelId="{F82D13B7-B2C4-9D4C-9814-0A267FEA2495}" type="sibTrans" cxnId="{7A9D58BD-9AB3-9F41-93F9-A5A99987BE11}">
      <dgm:prSet/>
      <dgm:spPr/>
      <dgm:t>
        <a:bodyPr/>
        <a:lstStyle/>
        <a:p>
          <a:endParaRPr lang="en-US"/>
        </a:p>
      </dgm:t>
    </dgm:pt>
    <dgm:pt modelId="{0379002A-3FA5-5841-9AEB-051AA52522D9}">
      <dgm:prSet/>
      <dgm:spPr/>
      <dgm:t>
        <a:bodyPr/>
        <a:lstStyle/>
        <a:p>
          <a:r>
            <a:rPr lang="en-US" baseline="0" dirty="0" err="1">
              <a:latin typeface="Cambria" panose="02040503050406030204" pitchFamily="18" charset="0"/>
            </a:rPr>
            <a:t>Hitchins</a:t>
          </a:r>
          <a:r>
            <a:rPr lang="en-US" baseline="0" dirty="0">
              <a:latin typeface="Cambria" panose="02040503050406030204" pitchFamily="18" charset="0"/>
            </a:rPr>
            <a:t>, Kevin R.</a:t>
          </a:r>
          <a:endParaRPr lang="en-US" dirty="0">
            <a:latin typeface="Cambria" panose="02040503050406030204" pitchFamily="18" charset="0"/>
          </a:endParaRPr>
        </a:p>
      </dgm:t>
    </dgm:pt>
    <dgm:pt modelId="{BDEA57D5-B37D-BB47-A600-A49548D834AF}" type="parTrans" cxnId="{105B69EC-D463-7348-B482-0ED4BE4B9BC5}">
      <dgm:prSet/>
      <dgm:spPr/>
      <dgm:t>
        <a:bodyPr/>
        <a:lstStyle/>
        <a:p>
          <a:endParaRPr lang="en-US"/>
        </a:p>
      </dgm:t>
    </dgm:pt>
    <dgm:pt modelId="{E87E7F2E-6E36-B049-AD3A-8599A48BB5C5}" type="sibTrans" cxnId="{105B69EC-D463-7348-B482-0ED4BE4B9BC5}">
      <dgm:prSet/>
      <dgm:spPr/>
      <dgm:t>
        <a:bodyPr/>
        <a:lstStyle/>
        <a:p>
          <a:endParaRPr lang="en-US"/>
        </a:p>
      </dgm:t>
    </dgm:pt>
    <dgm:pt modelId="{44AE1AE9-340B-9D4F-BE5F-7767B4AE5E46}">
      <dgm:prSet/>
      <dgm:spPr/>
      <dgm:t>
        <a:bodyPr/>
        <a:lstStyle/>
        <a:p>
          <a:r>
            <a:rPr lang="en-US" baseline="0">
              <a:latin typeface="Cambria" panose="02040503050406030204" pitchFamily="18" charset="0"/>
            </a:rPr>
            <a:t>Mauk, Matthew Alan</a:t>
          </a:r>
          <a:endParaRPr lang="en-US">
            <a:latin typeface="Cambria" panose="02040503050406030204" pitchFamily="18" charset="0"/>
          </a:endParaRPr>
        </a:p>
      </dgm:t>
    </dgm:pt>
    <dgm:pt modelId="{7359A3FF-506C-D74D-B845-DC06E5ADE038}" type="parTrans" cxnId="{CE608FBB-A1CC-8440-9880-323DE2884649}">
      <dgm:prSet/>
      <dgm:spPr/>
      <dgm:t>
        <a:bodyPr/>
        <a:lstStyle/>
        <a:p>
          <a:endParaRPr lang="en-US"/>
        </a:p>
      </dgm:t>
    </dgm:pt>
    <dgm:pt modelId="{10743822-4935-034C-A964-96059FC08778}" type="sibTrans" cxnId="{CE608FBB-A1CC-8440-9880-323DE2884649}">
      <dgm:prSet/>
      <dgm:spPr/>
      <dgm:t>
        <a:bodyPr/>
        <a:lstStyle/>
        <a:p>
          <a:endParaRPr lang="en-US"/>
        </a:p>
      </dgm:t>
    </dgm:pt>
    <dgm:pt modelId="{4090BD70-8C91-7444-A295-204CD0DCCEDD}">
      <dgm:prSet/>
      <dgm:spPr/>
      <dgm:t>
        <a:bodyPr/>
        <a:lstStyle/>
        <a:p>
          <a:r>
            <a:rPr lang="en-US" baseline="0" dirty="0" err="1">
              <a:latin typeface="Cambria" panose="02040503050406030204" pitchFamily="18" charset="0"/>
            </a:rPr>
            <a:t>Scherle</a:t>
          </a:r>
          <a:r>
            <a:rPr lang="en-US" baseline="0" dirty="0">
              <a:latin typeface="Cambria" panose="02040503050406030204" pitchFamily="18" charset="0"/>
            </a:rPr>
            <a:t>, Timothy Albert</a:t>
          </a:r>
          <a:endParaRPr lang="en-US" dirty="0">
            <a:latin typeface="Cambria" panose="02040503050406030204" pitchFamily="18" charset="0"/>
          </a:endParaRPr>
        </a:p>
      </dgm:t>
    </dgm:pt>
    <dgm:pt modelId="{03832E67-855C-3942-A88E-0F72E816DD8C}" type="parTrans" cxnId="{9E3CED3F-B766-FA4B-B633-07B87D74B567}">
      <dgm:prSet/>
      <dgm:spPr/>
      <dgm:t>
        <a:bodyPr/>
        <a:lstStyle/>
        <a:p>
          <a:endParaRPr lang="en-US"/>
        </a:p>
      </dgm:t>
    </dgm:pt>
    <dgm:pt modelId="{7A47217E-E05C-4845-BF94-E17DEC5F3AAE}" type="sibTrans" cxnId="{9E3CED3F-B766-FA4B-B633-07B87D74B567}">
      <dgm:prSet/>
      <dgm:spPr/>
      <dgm:t>
        <a:bodyPr/>
        <a:lstStyle/>
        <a:p>
          <a:endParaRPr lang="en-US"/>
        </a:p>
      </dgm:t>
    </dgm:pt>
    <dgm:pt modelId="{E02BDD3C-85CA-B04E-80C9-04922B0002B9}">
      <dgm:prSet/>
      <dgm:spPr/>
      <dgm:t>
        <a:bodyPr/>
        <a:lstStyle/>
        <a:p>
          <a:r>
            <a:rPr lang="en-US" baseline="0" dirty="0">
              <a:latin typeface="Cambria" panose="02040503050406030204" pitchFamily="18" charset="0"/>
            </a:rPr>
            <a:t>Tackett, Brian Edward</a:t>
          </a:r>
          <a:endParaRPr lang="en-US" dirty="0">
            <a:latin typeface="Cambria" panose="02040503050406030204" pitchFamily="18" charset="0"/>
          </a:endParaRPr>
        </a:p>
      </dgm:t>
    </dgm:pt>
    <dgm:pt modelId="{BAFC6069-00BE-B745-9DBF-A89533EE72D5}" type="parTrans" cxnId="{C6BA7CAF-407C-9A45-9037-DB7BFBAC0D3C}">
      <dgm:prSet/>
      <dgm:spPr/>
      <dgm:t>
        <a:bodyPr/>
        <a:lstStyle/>
        <a:p>
          <a:endParaRPr lang="en-US"/>
        </a:p>
      </dgm:t>
    </dgm:pt>
    <dgm:pt modelId="{07CBA6BB-87FA-6C4C-AB2A-40E5617DF6D6}" type="sibTrans" cxnId="{C6BA7CAF-407C-9A45-9037-DB7BFBAC0D3C}">
      <dgm:prSet/>
      <dgm:spPr/>
      <dgm:t>
        <a:bodyPr/>
        <a:lstStyle/>
        <a:p>
          <a:endParaRPr lang="en-US"/>
        </a:p>
      </dgm:t>
    </dgm:pt>
    <dgm:pt modelId="{2D800582-F1F0-5A4D-AE46-D31838DDF5C9}">
      <dgm:prSet/>
      <dgm:spPr/>
      <dgm:t>
        <a:bodyPr/>
        <a:lstStyle/>
        <a:p>
          <a:r>
            <a:rPr lang="en-US" b="1" baseline="0">
              <a:latin typeface="Cambria" panose="02040503050406030204" pitchFamily="18" charset="0"/>
            </a:rPr>
            <a:t>Suspended 60 Days</a:t>
          </a:r>
          <a:endParaRPr lang="en-US">
            <a:latin typeface="Cambria" panose="02040503050406030204" pitchFamily="18" charset="0"/>
          </a:endParaRPr>
        </a:p>
      </dgm:t>
    </dgm:pt>
    <dgm:pt modelId="{76D2596E-B0F1-3E4D-AAB2-F9CD099EC771}" type="parTrans" cxnId="{B0F977C0-3A31-6C41-9F14-D8109068B59D}">
      <dgm:prSet/>
      <dgm:spPr/>
      <dgm:t>
        <a:bodyPr/>
        <a:lstStyle/>
        <a:p>
          <a:endParaRPr lang="en-US"/>
        </a:p>
      </dgm:t>
    </dgm:pt>
    <dgm:pt modelId="{9DAC7F0A-C4EC-FD4F-9CC7-09E2F01999F6}" type="sibTrans" cxnId="{B0F977C0-3A31-6C41-9F14-D8109068B59D}">
      <dgm:prSet/>
      <dgm:spPr/>
      <dgm:t>
        <a:bodyPr/>
        <a:lstStyle/>
        <a:p>
          <a:endParaRPr lang="en-US"/>
        </a:p>
      </dgm:t>
    </dgm:pt>
    <dgm:pt modelId="{03F8B834-AFAB-1B4D-BC43-022E22EF95A7}">
      <dgm:prSet/>
      <dgm:spPr/>
      <dgm:t>
        <a:bodyPr/>
        <a:lstStyle/>
        <a:p>
          <a:r>
            <a:rPr lang="en-US" baseline="0">
              <a:latin typeface="Cambria" panose="02040503050406030204" pitchFamily="18" charset="0"/>
            </a:rPr>
            <a:t>Fenton, Joel E.</a:t>
          </a:r>
          <a:endParaRPr lang="en-US">
            <a:latin typeface="Cambria" panose="02040503050406030204" pitchFamily="18" charset="0"/>
          </a:endParaRPr>
        </a:p>
      </dgm:t>
    </dgm:pt>
    <dgm:pt modelId="{1BFED9E2-2DCE-6B42-A231-0803C9EB489E}" type="parTrans" cxnId="{E773027E-4DB4-B64C-9123-EE8581B8BE98}">
      <dgm:prSet/>
      <dgm:spPr/>
      <dgm:t>
        <a:bodyPr/>
        <a:lstStyle/>
        <a:p>
          <a:endParaRPr lang="en-US"/>
        </a:p>
      </dgm:t>
    </dgm:pt>
    <dgm:pt modelId="{4E4C5466-2DAA-CF49-B21C-2BA48B19FFEC}" type="sibTrans" cxnId="{E773027E-4DB4-B64C-9123-EE8581B8BE98}">
      <dgm:prSet/>
      <dgm:spPr/>
      <dgm:t>
        <a:bodyPr/>
        <a:lstStyle/>
        <a:p>
          <a:endParaRPr lang="en-US"/>
        </a:p>
      </dgm:t>
    </dgm:pt>
    <dgm:pt modelId="{391937EB-A537-494E-8D7E-CF923A378E3B}">
      <dgm:prSet/>
      <dgm:spPr/>
      <dgm:t>
        <a:bodyPr/>
        <a:lstStyle/>
        <a:p>
          <a:r>
            <a:rPr lang="en-US" baseline="0">
              <a:latin typeface="Cambria" panose="02040503050406030204" pitchFamily="18" charset="0"/>
            </a:rPr>
            <a:t>Jackson, Gerald E.</a:t>
          </a:r>
          <a:endParaRPr lang="en-US">
            <a:latin typeface="Cambria" panose="02040503050406030204" pitchFamily="18" charset="0"/>
          </a:endParaRPr>
        </a:p>
      </dgm:t>
    </dgm:pt>
    <dgm:pt modelId="{FCC0259F-1363-7D4F-A346-6099B028D81C}" type="parTrans" cxnId="{A7B9253B-433E-D043-860E-2FF8042183DB}">
      <dgm:prSet/>
      <dgm:spPr/>
      <dgm:t>
        <a:bodyPr/>
        <a:lstStyle/>
        <a:p>
          <a:endParaRPr lang="en-US"/>
        </a:p>
      </dgm:t>
    </dgm:pt>
    <dgm:pt modelId="{F35E3DE4-9495-1A4E-AA49-AB727F6CF43B}" type="sibTrans" cxnId="{A7B9253B-433E-D043-860E-2FF8042183DB}">
      <dgm:prSet/>
      <dgm:spPr/>
      <dgm:t>
        <a:bodyPr/>
        <a:lstStyle/>
        <a:p>
          <a:endParaRPr lang="en-US"/>
        </a:p>
      </dgm:t>
    </dgm:pt>
    <dgm:pt modelId="{1D55D40D-7602-E546-88CF-CF518652CBD4}">
      <dgm:prSet/>
      <dgm:spPr/>
      <dgm:t>
        <a:bodyPr/>
        <a:lstStyle/>
        <a:p>
          <a:r>
            <a:rPr lang="en-US" baseline="0">
              <a:latin typeface="Cambria" panose="02040503050406030204" pitchFamily="18" charset="0"/>
            </a:rPr>
            <a:t>Nelson, Bradley John</a:t>
          </a:r>
          <a:endParaRPr lang="en-US">
            <a:latin typeface="Cambria" panose="02040503050406030204" pitchFamily="18" charset="0"/>
          </a:endParaRPr>
        </a:p>
      </dgm:t>
    </dgm:pt>
    <dgm:pt modelId="{432EDD50-CA34-2941-AA1E-1E69472E099D}" type="parTrans" cxnId="{FEC8A559-2F6A-614D-BEA7-8D2295F0A4DA}">
      <dgm:prSet/>
      <dgm:spPr/>
      <dgm:t>
        <a:bodyPr/>
        <a:lstStyle/>
        <a:p>
          <a:endParaRPr lang="en-US"/>
        </a:p>
      </dgm:t>
    </dgm:pt>
    <dgm:pt modelId="{087AA524-3357-6B40-9397-D5B49A89E363}" type="sibTrans" cxnId="{FEC8A559-2F6A-614D-BEA7-8D2295F0A4DA}">
      <dgm:prSet/>
      <dgm:spPr/>
      <dgm:t>
        <a:bodyPr/>
        <a:lstStyle/>
        <a:p>
          <a:endParaRPr lang="en-US"/>
        </a:p>
      </dgm:t>
    </dgm:pt>
    <dgm:pt modelId="{4D8AE0A9-7671-8E4D-B615-AB6AC39307CB}">
      <dgm:prSet/>
      <dgm:spPr/>
      <dgm:t>
        <a:bodyPr/>
        <a:lstStyle/>
        <a:p>
          <a:r>
            <a:rPr lang="en-US" baseline="0">
              <a:latin typeface="Cambria" panose="02040503050406030204" pitchFamily="18" charset="0"/>
            </a:rPr>
            <a:t>Primmer, Chad Douglas</a:t>
          </a:r>
          <a:endParaRPr lang="en-US">
            <a:latin typeface="Cambria" panose="02040503050406030204" pitchFamily="18" charset="0"/>
          </a:endParaRPr>
        </a:p>
      </dgm:t>
    </dgm:pt>
    <dgm:pt modelId="{DCC1180F-307D-764B-85FA-FFA1CAD16DFB}" type="parTrans" cxnId="{861047D7-76F6-4945-9E8C-8B45328B434D}">
      <dgm:prSet/>
      <dgm:spPr/>
      <dgm:t>
        <a:bodyPr/>
        <a:lstStyle/>
        <a:p>
          <a:endParaRPr lang="en-US"/>
        </a:p>
      </dgm:t>
    </dgm:pt>
    <dgm:pt modelId="{B294220E-3602-EC44-AFC6-BD36784B8BE7}" type="sibTrans" cxnId="{861047D7-76F6-4945-9E8C-8B45328B434D}">
      <dgm:prSet/>
      <dgm:spPr/>
      <dgm:t>
        <a:bodyPr/>
        <a:lstStyle/>
        <a:p>
          <a:endParaRPr lang="en-US"/>
        </a:p>
      </dgm:t>
    </dgm:pt>
    <dgm:pt modelId="{F93DF212-13BD-6347-A0F0-72809ED1E073}">
      <dgm:prSet/>
      <dgm:spPr/>
      <dgm:t>
        <a:bodyPr/>
        <a:lstStyle/>
        <a:p>
          <a:r>
            <a:rPr lang="en-US" baseline="0">
              <a:latin typeface="Cambria" panose="02040503050406030204" pitchFamily="18" charset="0"/>
            </a:rPr>
            <a:t>Sellers, Michael M.</a:t>
          </a:r>
          <a:endParaRPr lang="en-US">
            <a:latin typeface="Cambria" panose="02040503050406030204" pitchFamily="18" charset="0"/>
          </a:endParaRPr>
        </a:p>
      </dgm:t>
    </dgm:pt>
    <dgm:pt modelId="{309C81F1-850B-D04D-A7F7-48AB51384DF7}" type="parTrans" cxnId="{E6A2A3CA-C194-3B4C-84CE-69CC72254D6C}">
      <dgm:prSet/>
      <dgm:spPr/>
      <dgm:t>
        <a:bodyPr/>
        <a:lstStyle/>
        <a:p>
          <a:endParaRPr lang="en-US"/>
        </a:p>
      </dgm:t>
    </dgm:pt>
    <dgm:pt modelId="{967BF4A0-395E-2247-816A-477BDA4FCDDD}" type="sibTrans" cxnId="{E6A2A3CA-C194-3B4C-84CE-69CC72254D6C}">
      <dgm:prSet/>
      <dgm:spPr/>
      <dgm:t>
        <a:bodyPr/>
        <a:lstStyle/>
        <a:p>
          <a:endParaRPr lang="en-US"/>
        </a:p>
      </dgm:t>
    </dgm:pt>
    <dgm:pt modelId="{6951E88F-FA44-7E48-AB87-F4F03402B08E}">
      <dgm:prSet/>
      <dgm:spPr/>
      <dgm:t>
        <a:bodyPr/>
        <a:lstStyle/>
        <a:p>
          <a:r>
            <a:rPr lang="en-US" b="1" baseline="0">
              <a:latin typeface="Cambria" panose="02040503050406030204" pitchFamily="18" charset="0"/>
            </a:rPr>
            <a:t>Suspended 7 To 11 Months</a:t>
          </a:r>
          <a:endParaRPr lang="en-US">
            <a:latin typeface="Cambria" panose="02040503050406030204" pitchFamily="18" charset="0"/>
          </a:endParaRPr>
        </a:p>
      </dgm:t>
    </dgm:pt>
    <dgm:pt modelId="{9CAB6036-83A6-474B-8698-4EE1AEE1852A}" type="parTrans" cxnId="{BC8B9562-4DBD-344F-8C08-21143591C772}">
      <dgm:prSet/>
      <dgm:spPr/>
      <dgm:t>
        <a:bodyPr/>
        <a:lstStyle/>
        <a:p>
          <a:endParaRPr lang="en-US"/>
        </a:p>
      </dgm:t>
    </dgm:pt>
    <dgm:pt modelId="{94A0F339-3CE9-FA4B-8071-FB18E26EDABE}" type="sibTrans" cxnId="{BC8B9562-4DBD-344F-8C08-21143591C772}">
      <dgm:prSet/>
      <dgm:spPr/>
      <dgm:t>
        <a:bodyPr/>
        <a:lstStyle/>
        <a:p>
          <a:endParaRPr lang="en-US"/>
        </a:p>
      </dgm:t>
    </dgm:pt>
    <dgm:pt modelId="{95FD0C81-F16B-BD4C-A9D8-897942B9A3F1}">
      <dgm:prSet/>
      <dgm:spPr/>
      <dgm:t>
        <a:bodyPr/>
        <a:lstStyle/>
        <a:p>
          <a:r>
            <a:rPr lang="en-US" baseline="0">
              <a:latin typeface="Cambria" panose="02040503050406030204" pitchFamily="18" charset="0"/>
            </a:rPr>
            <a:t>Khowassah, Tarek A.</a:t>
          </a:r>
          <a:endParaRPr lang="en-US">
            <a:latin typeface="Cambria" panose="02040503050406030204" pitchFamily="18" charset="0"/>
          </a:endParaRPr>
        </a:p>
      </dgm:t>
    </dgm:pt>
    <dgm:pt modelId="{DDD00E00-2D79-E440-930B-81D8F31AFE01}" type="parTrans" cxnId="{CE2A1D15-C162-C44D-9595-DE7E9014CC0B}">
      <dgm:prSet/>
      <dgm:spPr/>
      <dgm:t>
        <a:bodyPr/>
        <a:lstStyle/>
        <a:p>
          <a:endParaRPr lang="en-US"/>
        </a:p>
      </dgm:t>
    </dgm:pt>
    <dgm:pt modelId="{26C6F30B-12C7-CA46-A29A-F84E1A161D6D}" type="sibTrans" cxnId="{CE2A1D15-C162-C44D-9595-DE7E9014CC0B}">
      <dgm:prSet/>
      <dgm:spPr/>
      <dgm:t>
        <a:bodyPr/>
        <a:lstStyle/>
        <a:p>
          <a:endParaRPr lang="en-US"/>
        </a:p>
      </dgm:t>
    </dgm:pt>
    <dgm:pt modelId="{6F7955CB-4B2E-4FA3-80B8-A5EFEE737B71}">
      <dgm:prSet/>
      <dgm:spPr/>
      <dgm:t>
        <a:bodyPr/>
        <a:lstStyle/>
        <a:p>
          <a:r>
            <a:rPr lang="en-US" dirty="0" err="1">
              <a:latin typeface="Cambria" panose="02040503050406030204" pitchFamily="18" charset="0"/>
            </a:rPr>
            <a:t>Zenor</a:t>
          </a:r>
          <a:r>
            <a:rPr lang="en-US" dirty="0">
              <a:latin typeface="Cambria" panose="02040503050406030204" pitchFamily="18" charset="0"/>
            </a:rPr>
            <a:t>, Amy</a:t>
          </a:r>
        </a:p>
      </dgm:t>
    </dgm:pt>
    <dgm:pt modelId="{3AF108C1-CFDF-42AF-AFD3-BB8F556251F8}" type="parTrans" cxnId="{2422A756-97CC-4440-BC24-9C6512B27BB6}">
      <dgm:prSet/>
      <dgm:spPr/>
      <dgm:t>
        <a:bodyPr/>
        <a:lstStyle/>
        <a:p>
          <a:endParaRPr lang="en-US"/>
        </a:p>
      </dgm:t>
    </dgm:pt>
    <dgm:pt modelId="{72920540-EAF1-4908-A464-0DBE55C6B5E7}" type="sibTrans" cxnId="{2422A756-97CC-4440-BC24-9C6512B27BB6}">
      <dgm:prSet/>
      <dgm:spPr/>
      <dgm:t>
        <a:bodyPr/>
        <a:lstStyle/>
        <a:p>
          <a:endParaRPr lang="en-US"/>
        </a:p>
      </dgm:t>
    </dgm:pt>
    <dgm:pt modelId="{2BEAC356-39F2-42B7-A211-65988EA5E6AE}">
      <dgm:prSet/>
      <dgm:spPr/>
      <dgm:t>
        <a:bodyPr/>
        <a:lstStyle/>
        <a:p>
          <a:r>
            <a:rPr lang="en-US" dirty="0" err="1">
              <a:latin typeface="Cambria" panose="02040503050406030204" pitchFamily="18" charset="0"/>
            </a:rPr>
            <a:t>Nelissen</a:t>
          </a:r>
          <a:r>
            <a:rPr lang="en-US" dirty="0">
              <a:latin typeface="Cambria" panose="02040503050406030204" pitchFamily="18" charset="0"/>
            </a:rPr>
            <a:t>, Alexandra</a:t>
          </a:r>
        </a:p>
      </dgm:t>
    </dgm:pt>
    <dgm:pt modelId="{B817BC74-C204-48F9-B1C8-B7DAD6DD5A62}" type="parTrans" cxnId="{3C558ADD-B7A9-441A-9F88-56796EA6F357}">
      <dgm:prSet/>
      <dgm:spPr/>
    </dgm:pt>
    <dgm:pt modelId="{34A147E0-AAB8-463A-8343-E54A465C1156}" type="sibTrans" cxnId="{3C558ADD-B7A9-441A-9F88-56796EA6F357}">
      <dgm:prSet/>
      <dgm:spPr/>
    </dgm:pt>
    <dgm:pt modelId="{56DE2E6A-5B67-4642-B414-6C596850CAB7}">
      <dgm:prSet/>
      <dgm:spPr/>
      <dgm:t>
        <a:bodyPr/>
        <a:lstStyle/>
        <a:p>
          <a:r>
            <a:rPr lang="en-US" dirty="0">
              <a:latin typeface="Cambria" panose="02040503050406030204" pitchFamily="18" charset="0"/>
            </a:rPr>
            <a:t>Brick, Matthew</a:t>
          </a:r>
        </a:p>
      </dgm:t>
    </dgm:pt>
    <dgm:pt modelId="{79D8D72E-AEFF-4E5B-BEA7-0C6E643E514E}" type="parTrans" cxnId="{4CCACA24-B38C-4AEE-9D37-D2FD1E7E1FA2}">
      <dgm:prSet/>
      <dgm:spPr/>
    </dgm:pt>
    <dgm:pt modelId="{BA480D7A-756F-44BE-B218-83517C4EAAD5}" type="sibTrans" cxnId="{4CCACA24-B38C-4AEE-9D37-D2FD1E7E1FA2}">
      <dgm:prSet/>
      <dgm:spPr/>
    </dgm:pt>
    <dgm:pt modelId="{FFF7384E-D455-CD42-B730-FAEA07956880}" type="pres">
      <dgm:prSet presAssocID="{FE5793FD-FC9E-9443-BAF0-00B6AF29897D}" presName="linear" presStyleCnt="0">
        <dgm:presLayoutVars>
          <dgm:animLvl val="lvl"/>
          <dgm:resizeHandles val="exact"/>
        </dgm:presLayoutVars>
      </dgm:prSet>
      <dgm:spPr/>
    </dgm:pt>
    <dgm:pt modelId="{53929039-BFAA-0544-AF62-E1654F138DAB}" type="pres">
      <dgm:prSet presAssocID="{CF7B02EF-13B0-534A-9B00-6259479DA03B}" presName="parentText" presStyleLbl="node1" presStyleIdx="0" presStyleCnt="6">
        <dgm:presLayoutVars>
          <dgm:chMax val="0"/>
          <dgm:bulletEnabled val="1"/>
        </dgm:presLayoutVars>
      </dgm:prSet>
      <dgm:spPr/>
    </dgm:pt>
    <dgm:pt modelId="{90D9C6A0-2CDF-BD48-AB9E-3E4256EE9FA6}" type="pres">
      <dgm:prSet presAssocID="{CF7B02EF-13B0-534A-9B00-6259479DA03B}" presName="childText" presStyleLbl="revTx" presStyleIdx="0" presStyleCnt="6">
        <dgm:presLayoutVars>
          <dgm:bulletEnabled val="1"/>
        </dgm:presLayoutVars>
      </dgm:prSet>
      <dgm:spPr/>
    </dgm:pt>
    <dgm:pt modelId="{BDFE60EC-7FD2-BE40-BDDE-BF4FB79A3706}" type="pres">
      <dgm:prSet presAssocID="{2D800582-F1F0-5A4D-AE46-D31838DDF5C9}" presName="parentText" presStyleLbl="node1" presStyleIdx="1" presStyleCnt="6">
        <dgm:presLayoutVars>
          <dgm:chMax val="0"/>
          <dgm:bulletEnabled val="1"/>
        </dgm:presLayoutVars>
      </dgm:prSet>
      <dgm:spPr/>
    </dgm:pt>
    <dgm:pt modelId="{825E4772-E6AD-C44C-8386-C61D6CA72498}" type="pres">
      <dgm:prSet presAssocID="{2D800582-F1F0-5A4D-AE46-D31838DDF5C9}" presName="childText" presStyleLbl="revTx" presStyleIdx="1" presStyleCnt="6">
        <dgm:presLayoutVars>
          <dgm:bulletEnabled val="1"/>
        </dgm:presLayoutVars>
      </dgm:prSet>
      <dgm:spPr/>
    </dgm:pt>
    <dgm:pt modelId="{48949D3D-887F-B248-82ED-DD894859A2C5}" type="pres">
      <dgm:prSet presAssocID="{1EC57F6A-FB04-E749-A50A-415C7D9AEB57}" presName="parentText" presStyleLbl="node1" presStyleIdx="2" presStyleCnt="6">
        <dgm:presLayoutVars>
          <dgm:chMax val="0"/>
          <dgm:bulletEnabled val="1"/>
        </dgm:presLayoutVars>
      </dgm:prSet>
      <dgm:spPr/>
    </dgm:pt>
    <dgm:pt modelId="{73069D71-60C6-CC43-A748-ED87BE401DF5}" type="pres">
      <dgm:prSet presAssocID="{1EC57F6A-FB04-E749-A50A-415C7D9AEB57}" presName="childText" presStyleLbl="revTx" presStyleIdx="2" presStyleCnt="6">
        <dgm:presLayoutVars>
          <dgm:bulletEnabled val="1"/>
        </dgm:presLayoutVars>
      </dgm:prSet>
      <dgm:spPr/>
    </dgm:pt>
    <dgm:pt modelId="{9F941A2B-A87A-2048-BE2C-932D3D3EEC6E}" type="pres">
      <dgm:prSet presAssocID="{6951E88F-FA44-7E48-AB87-F4F03402B08E}" presName="parentText" presStyleLbl="node1" presStyleIdx="3" presStyleCnt="6">
        <dgm:presLayoutVars>
          <dgm:chMax val="0"/>
          <dgm:bulletEnabled val="1"/>
        </dgm:presLayoutVars>
      </dgm:prSet>
      <dgm:spPr/>
    </dgm:pt>
    <dgm:pt modelId="{9CB7871E-D402-6C42-B6E9-0455B4D46B26}" type="pres">
      <dgm:prSet presAssocID="{6951E88F-FA44-7E48-AB87-F4F03402B08E}" presName="childText" presStyleLbl="revTx" presStyleIdx="3" presStyleCnt="6">
        <dgm:presLayoutVars>
          <dgm:bulletEnabled val="1"/>
        </dgm:presLayoutVars>
      </dgm:prSet>
      <dgm:spPr/>
    </dgm:pt>
    <dgm:pt modelId="{C1C6008C-4697-4641-BF42-580995BB8346}" type="pres">
      <dgm:prSet presAssocID="{E1FF4D36-7103-3646-81DA-4D6F2CF388D5}" presName="parentText" presStyleLbl="node1" presStyleIdx="4" presStyleCnt="6">
        <dgm:presLayoutVars>
          <dgm:chMax val="0"/>
          <dgm:bulletEnabled val="1"/>
        </dgm:presLayoutVars>
      </dgm:prSet>
      <dgm:spPr/>
    </dgm:pt>
    <dgm:pt modelId="{6B361D5D-9B3C-0646-8095-51441F64443F}" type="pres">
      <dgm:prSet presAssocID="{E1FF4D36-7103-3646-81DA-4D6F2CF388D5}" presName="childText" presStyleLbl="revTx" presStyleIdx="4" presStyleCnt="6">
        <dgm:presLayoutVars>
          <dgm:bulletEnabled val="1"/>
        </dgm:presLayoutVars>
      </dgm:prSet>
      <dgm:spPr/>
    </dgm:pt>
    <dgm:pt modelId="{CDB5EC08-9E47-9B44-A5E3-DF34240B2310}" type="pres">
      <dgm:prSet presAssocID="{D7DAD4B3-EBA0-D141-BAAB-8F19F20B2674}" presName="parentText" presStyleLbl="node1" presStyleIdx="5" presStyleCnt="6">
        <dgm:presLayoutVars>
          <dgm:chMax val="0"/>
          <dgm:bulletEnabled val="1"/>
        </dgm:presLayoutVars>
      </dgm:prSet>
      <dgm:spPr/>
    </dgm:pt>
    <dgm:pt modelId="{E563847A-6D26-364F-BF21-CB7A24AB211B}" type="pres">
      <dgm:prSet presAssocID="{D7DAD4B3-EBA0-D141-BAAB-8F19F20B2674}" presName="childText" presStyleLbl="revTx" presStyleIdx="5" presStyleCnt="6">
        <dgm:presLayoutVars>
          <dgm:bulletEnabled val="1"/>
        </dgm:presLayoutVars>
      </dgm:prSet>
      <dgm:spPr/>
    </dgm:pt>
  </dgm:ptLst>
  <dgm:cxnLst>
    <dgm:cxn modelId="{2A014500-9763-504C-9CB3-526CA8DFB84E}" type="presOf" srcId="{95FD0C81-F16B-BD4C-A9D8-897942B9A3F1}" destId="{9CB7871E-D402-6C42-B6E9-0455B4D46B26}" srcOrd="0" destOrd="0" presId="urn:microsoft.com/office/officeart/2005/8/layout/vList2"/>
    <dgm:cxn modelId="{DE99E400-926C-D84D-8E3D-573873806AE5}" type="presOf" srcId="{739EAC1C-2E28-B644-B575-F17CE2C72A07}" destId="{73069D71-60C6-CC43-A748-ED87BE401DF5}" srcOrd="0" destOrd="6" presId="urn:microsoft.com/office/officeart/2005/8/layout/vList2"/>
    <dgm:cxn modelId="{EC36A605-25CD-2542-B601-C852B1A21566}" type="presOf" srcId="{24BC9841-A64D-D042-A9EC-F1EE16F227F5}" destId="{73069D71-60C6-CC43-A748-ED87BE401DF5}" srcOrd="0" destOrd="7" presId="urn:microsoft.com/office/officeart/2005/8/layout/vList2"/>
    <dgm:cxn modelId="{F983AF10-D793-064F-B36E-33DB6D3664CB}" type="presOf" srcId="{1D55D40D-7602-E546-88CF-CF518652CBD4}" destId="{825E4772-E6AD-C44C-8386-C61D6CA72498}" srcOrd="0" destOrd="2" presId="urn:microsoft.com/office/officeart/2005/8/layout/vList2"/>
    <dgm:cxn modelId="{EC356A12-6A17-884E-94A2-7250A1446995}" type="presOf" srcId="{D78201D4-9B08-454C-93DC-3A0EF6047506}" destId="{6B361D5D-9B3C-0646-8095-51441F64443F}" srcOrd="0" destOrd="0" presId="urn:microsoft.com/office/officeart/2005/8/layout/vList2"/>
    <dgm:cxn modelId="{C64C8F13-7F23-2941-835D-15404202F663}" srcId="{1EC57F6A-FB04-E749-A50A-415C7D9AEB57}" destId="{D6182FE8-3641-3840-BA02-9B22B7B54D3B}" srcOrd="2" destOrd="0" parTransId="{E2117447-904C-604D-9292-C02C784CD996}" sibTransId="{EC2A4476-B0D1-9B4E-AFD9-9BE0A9CC8CD4}"/>
    <dgm:cxn modelId="{CE2A1D15-C162-C44D-9595-DE7E9014CC0B}" srcId="{6951E88F-FA44-7E48-AB87-F4F03402B08E}" destId="{95FD0C81-F16B-BD4C-A9D8-897942B9A3F1}" srcOrd="0" destOrd="0" parTransId="{DDD00E00-2D79-E440-930B-81D8F31AFE01}" sibTransId="{26C6F30B-12C7-CA46-A29A-F84E1A161D6D}"/>
    <dgm:cxn modelId="{084C1316-71D2-6748-BA1C-AAF91FB2F5F1}" type="presOf" srcId="{8D5460C6-C7C4-6C49-A32F-3C5813E8D070}" destId="{E563847A-6D26-364F-BF21-CB7A24AB211B}" srcOrd="0" destOrd="1" presId="urn:microsoft.com/office/officeart/2005/8/layout/vList2"/>
    <dgm:cxn modelId="{66A6C317-E495-DE40-9050-F08F4236153A}" type="presOf" srcId="{9B078E19-1FB4-7940-8CA4-23D952DD034C}" destId="{73069D71-60C6-CC43-A748-ED87BE401DF5}" srcOrd="0" destOrd="1" presId="urn:microsoft.com/office/officeart/2005/8/layout/vList2"/>
    <dgm:cxn modelId="{9B2A7118-28D2-416F-A86B-30D293E012B7}" type="presOf" srcId="{2BEAC356-39F2-42B7-A211-65988EA5E6AE}" destId="{73069D71-60C6-CC43-A748-ED87BE401DF5}" srcOrd="0" destOrd="5" presId="urn:microsoft.com/office/officeart/2005/8/layout/vList2"/>
    <dgm:cxn modelId="{3A7FD61E-42D8-A340-8CAE-DF51A61A3585}" srcId="{D7DAD4B3-EBA0-D141-BAAB-8F19F20B2674}" destId="{5958EEEC-20B6-634A-A2B5-9B94B188D8A9}" srcOrd="0" destOrd="0" parTransId="{0C8F5184-92FB-0743-BDA5-EABA2AAEF188}" sibTransId="{090177C8-1B4A-1848-9429-CA12B90D3822}"/>
    <dgm:cxn modelId="{6A2A1F23-9EA9-694D-BF3F-413854E9C918}" type="presOf" srcId="{0379002A-3FA5-5841-9AEB-051AA52522D9}" destId="{90D9C6A0-2CDF-BD48-AB9E-3E4256EE9FA6}" srcOrd="0" destOrd="4" presId="urn:microsoft.com/office/officeart/2005/8/layout/vList2"/>
    <dgm:cxn modelId="{A2B86F24-0D33-334B-9946-9A670385A9E1}" type="presOf" srcId="{391937EB-A537-494E-8D7E-CF923A378E3B}" destId="{825E4772-E6AD-C44C-8386-C61D6CA72498}" srcOrd="0" destOrd="1" presId="urn:microsoft.com/office/officeart/2005/8/layout/vList2"/>
    <dgm:cxn modelId="{CCFA9D24-ED6C-4149-B8F5-13F8B36EAC76}" type="presOf" srcId="{BCD19627-5552-4D44-A859-B3A4E28835BC}" destId="{6B361D5D-9B3C-0646-8095-51441F64443F}" srcOrd="0" destOrd="1" presId="urn:microsoft.com/office/officeart/2005/8/layout/vList2"/>
    <dgm:cxn modelId="{4CCACA24-B38C-4AEE-9D37-D2FD1E7E1FA2}" srcId="{CF7B02EF-13B0-534A-9B00-6259479DA03B}" destId="{56DE2E6A-5B67-4642-B414-6C596850CAB7}" srcOrd="1" destOrd="0" parTransId="{79D8D72E-AEFF-4E5B-BEA7-0C6E643E514E}" sibTransId="{BA480D7A-756F-44BE-B218-83517C4EAAD5}"/>
    <dgm:cxn modelId="{4DB1E025-8773-3A4C-8C9F-33B6BD45F81B}" srcId="{1EC57F6A-FB04-E749-A50A-415C7D9AEB57}" destId="{9585CD94-24B6-DB4B-B427-786959CA4BE6}" srcOrd="0" destOrd="0" parTransId="{867034F4-D3A9-A247-A3CA-ED5800BF7658}" sibTransId="{F2095650-9932-8946-9772-BFF7522A87A7}"/>
    <dgm:cxn modelId="{5E3BA028-AF7F-BF47-9B0B-168FB348026B}" type="presOf" srcId="{F93DF212-13BD-6347-A0F0-72809ED1E073}" destId="{825E4772-E6AD-C44C-8386-C61D6CA72498}" srcOrd="0" destOrd="4" presId="urn:microsoft.com/office/officeart/2005/8/layout/vList2"/>
    <dgm:cxn modelId="{72524532-228F-3F44-B9AA-07EAC1A870F4}" type="presOf" srcId="{F59F991C-2214-724E-AEEE-A379946D7978}" destId="{90D9C6A0-2CDF-BD48-AB9E-3E4256EE9FA6}" srcOrd="0" destOrd="3" presId="urn:microsoft.com/office/officeart/2005/8/layout/vList2"/>
    <dgm:cxn modelId="{A7B9253B-433E-D043-860E-2FF8042183DB}" srcId="{2D800582-F1F0-5A4D-AE46-D31838DDF5C9}" destId="{391937EB-A537-494E-8D7E-CF923A378E3B}" srcOrd="1" destOrd="0" parTransId="{FCC0259F-1363-7D4F-A346-6099B028D81C}" sibTransId="{F35E3DE4-9495-1A4E-AA49-AB727F6CF43B}"/>
    <dgm:cxn modelId="{DDEEB13B-B181-3242-804F-EF2F0526E748}" type="presOf" srcId="{2D800582-F1F0-5A4D-AE46-D31838DDF5C9}" destId="{BDFE60EC-7FD2-BE40-BDDE-BF4FB79A3706}" srcOrd="0" destOrd="0" presId="urn:microsoft.com/office/officeart/2005/8/layout/vList2"/>
    <dgm:cxn modelId="{9E3CED3F-B766-FA4B-B633-07B87D74B567}" srcId="{CF7B02EF-13B0-534A-9B00-6259479DA03B}" destId="{4090BD70-8C91-7444-A295-204CD0DCCEDD}" srcOrd="6" destOrd="0" parTransId="{03832E67-855C-3942-A88E-0F72E816DD8C}" sibTransId="{7A47217E-E05C-4845-BF94-E17DEC5F3AAE}"/>
    <dgm:cxn modelId="{42D15240-6A6F-4D4B-B7DF-D89D1CB4E1DE}" srcId="{CF7B02EF-13B0-534A-9B00-6259479DA03B}" destId="{8B82688B-AECB-BE44-8CA1-3F451359DB97}" srcOrd="0" destOrd="0" parTransId="{A2E698C3-BBE4-5B4E-8CD1-47CDBF77FC94}" sibTransId="{7726D5A4-2079-E54E-91D9-2E05CEE84F43}"/>
    <dgm:cxn modelId="{1883035B-60BE-A143-8461-0E98D3ABCEB3}" type="presOf" srcId="{E1FF4D36-7103-3646-81DA-4D6F2CF388D5}" destId="{C1C6008C-4697-4641-BF42-580995BB8346}" srcOrd="0" destOrd="0" presId="urn:microsoft.com/office/officeart/2005/8/layout/vList2"/>
    <dgm:cxn modelId="{6811605C-4E25-0C44-8526-15F8D3FDD613}" type="presOf" srcId="{8B82688B-AECB-BE44-8CA1-3F451359DB97}" destId="{90D9C6A0-2CDF-BD48-AB9E-3E4256EE9FA6}" srcOrd="0" destOrd="0" presId="urn:microsoft.com/office/officeart/2005/8/layout/vList2"/>
    <dgm:cxn modelId="{3C1B6260-91DA-BB4F-A789-BA070F1AC2E1}" srcId="{D7DAD4B3-EBA0-D141-BAAB-8F19F20B2674}" destId="{8D5460C6-C7C4-6C49-A32F-3C5813E8D070}" srcOrd="1" destOrd="0" parTransId="{4E33A042-E49E-0642-A7CA-F244EEA665C2}" sibTransId="{70F9C6B9-08F5-2A49-B893-5E4BB676620C}"/>
    <dgm:cxn modelId="{0F335761-BC5A-5245-800D-C497F942A3D3}" srcId="{CF7B02EF-13B0-534A-9B00-6259479DA03B}" destId="{C4257A54-4305-5E42-B16A-8F431241BDF9}" srcOrd="2" destOrd="0" parTransId="{D1343C9E-6444-2E44-9B9A-17F87BBE1C47}" sibTransId="{DC76FD21-ACCB-9E48-90E8-B14D0467F128}"/>
    <dgm:cxn modelId="{BC8B9562-4DBD-344F-8C08-21143591C772}" srcId="{FE5793FD-FC9E-9443-BAF0-00B6AF29897D}" destId="{6951E88F-FA44-7E48-AB87-F4F03402B08E}" srcOrd="3" destOrd="0" parTransId="{9CAB6036-83A6-474B-8698-4EE1AEE1852A}" sibTransId="{94A0F339-3CE9-FA4B-8071-FB18E26EDABE}"/>
    <dgm:cxn modelId="{3043F463-D91A-E247-874B-B14D196DF7A1}" type="presOf" srcId="{D7DAD4B3-EBA0-D141-BAAB-8F19F20B2674}" destId="{CDB5EC08-9E47-9B44-A5E3-DF34240B2310}" srcOrd="0" destOrd="0" presId="urn:microsoft.com/office/officeart/2005/8/layout/vList2"/>
    <dgm:cxn modelId="{6F6A8C64-ECAB-FA4D-B7DD-0E80DFA86A44}" srcId="{FE5793FD-FC9E-9443-BAF0-00B6AF29897D}" destId="{E1FF4D36-7103-3646-81DA-4D6F2CF388D5}" srcOrd="4" destOrd="0" parTransId="{0418CF1C-CD06-7F44-8E35-DDA97E9F63E0}" sibTransId="{ADA39ABC-0F47-D846-8D27-76013B9EA2BF}"/>
    <dgm:cxn modelId="{0FDDB849-915A-724C-B6B9-929F5B83F7F7}" srcId="{1EC57F6A-FB04-E749-A50A-415C7D9AEB57}" destId="{B79636D2-F59B-7341-A8B2-48AF3F8BE889}" srcOrd="3" destOrd="0" parTransId="{54E9173C-0124-3E42-A2F8-61706811553D}" sibTransId="{305A8456-D03F-4446-8A52-EBDA8A5AF73E}"/>
    <dgm:cxn modelId="{87DD0D6B-C19B-8C4D-AE54-AF5CF566AC9F}" srcId="{1EC57F6A-FB04-E749-A50A-415C7D9AEB57}" destId="{E1F8388D-AE2F-E64E-A48F-4FECA604C38E}" srcOrd="4" destOrd="0" parTransId="{F2931338-84DE-6E48-8DB5-BDE7080E6FE4}" sibTransId="{725BE0F2-16A7-F340-A566-B98640814302}"/>
    <dgm:cxn modelId="{E9749D6B-4520-414C-A79C-7B6DB7C75351}" srcId="{D7DAD4B3-EBA0-D141-BAAB-8F19F20B2674}" destId="{96564597-5FA1-9C43-834B-CCDDAC9FA9F3}" srcOrd="2" destOrd="0" parTransId="{93F2CF92-4379-F148-ABC0-CD7A56483C91}" sibTransId="{8326C67D-C1AA-F84E-B271-DDBC773B6B01}"/>
    <dgm:cxn modelId="{27B9244C-50DA-8442-9825-F415C0773C8B}" type="presOf" srcId="{D6182FE8-3641-3840-BA02-9B22B7B54D3B}" destId="{73069D71-60C6-CC43-A748-ED87BE401DF5}" srcOrd="0" destOrd="2" presId="urn:microsoft.com/office/officeart/2005/8/layout/vList2"/>
    <dgm:cxn modelId="{10AE9C6C-387B-884B-9897-3C8A9C79773A}" type="presOf" srcId="{B79636D2-F59B-7341-A8B2-48AF3F8BE889}" destId="{73069D71-60C6-CC43-A748-ED87BE401DF5}" srcOrd="0" destOrd="3" presId="urn:microsoft.com/office/officeart/2005/8/layout/vList2"/>
    <dgm:cxn modelId="{FBBCCD6D-84CC-7E41-B2FE-606D07B2075E}" srcId="{FE5793FD-FC9E-9443-BAF0-00B6AF29897D}" destId="{1EC57F6A-FB04-E749-A50A-415C7D9AEB57}" srcOrd="2" destOrd="0" parTransId="{DEF74DD6-2E51-3C41-B740-D6321944D792}" sibTransId="{3FCDBB1E-9C1C-2C45-AD95-956A5F1FD993}"/>
    <dgm:cxn modelId="{2422A756-97CC-4440-BC24-9C6512B27BB6}" srcId="{CF7B02EF-13B0-534A-9B00-6259479DA03B}" destId="{6F7955CB-4B2E-4FA3-80B8-A5EFEE737B71}" srcOrd="8" destOrd="0" parTransId="{3AF108C1-CFDF-42AF-AFD3-BB8F556251F8}" sibTransId="{72920540-EAF1-4908-A464-0DBE55C6B5E7}"/>
    <dgm:cxn modelId="{9F4B3B57-AF79-44D9-B073-8A6133276938}" type="presOf" srcId="{6F7955CB-4B2E-4FA3-80B8-A5EFEE737B71}" destId="{90D9C6A0-2CDF-BD48-AB9E-3E4256EE9FA6}" srcOrd="0" destOrd="8" presId="urn:microsoft.com/office/officeart/2005/8/layout/vList2"/>
    <dgm:cxn modelId="{FEC8A559-2F6A-614D-BEA7-8D2295F0A4DA}" srcId="{2D800582-F1F0-5A4D-AE46-D31838DDF5C9}" destId="{1D55D40D-7602-E546-88CF-CF518652CBD4}" srcOrd="2" destOrd="0" parTransId="{432EDD50-CA34-2941-AA1E-1E69472E099D}" sibTransId="{087AA524-3357-6B40-9397-D5B49A89E363}"/>
    <dgm:cxn modelId="{E773027E-4DB4-B64C-9123-EE8581B8BE98}" srcId="{2D800582-F1F0-5A4D-AE46-D31838DDF5C9}" destId="{03F8B834-AFAB-1B4D-BC43-022E22EF95A7}" srcOrd="0" destOrd="0" parTransId="{1BFED9E2-2DCE-6B42-A231-0803C9EB489E}" sibTransId="{4E4C5466-2DAA-CF49-B21C-2BA48B19FFEC}"/>
    <dgm:cxn modelId="{2809F680-3466-6C48-AC3F-DF8E2B350755}" type="presOf" srcId="{FE5793FD-FC9E-9443-BAF0-00B6AF29897D}" destId="{FFF7384E-D455-CD42-B730-FAEA07956880}" srcOrd="0" destOrd="0" presId="urn:microsoft.com/office/officeart/2005/8/layout/vList2"/>
    <dgm:cxn modelId="{87056381-2D54-2145-944C-FCB18DE4E369}" type="presOf" srcId="{1EC57F6A-FB04-E749-A50A-415C7D9AEB57}" destId="{48949D3D-887F-B248-82ED-DD894859A2C5}" srcOrd="0" destOrd="0" presId="urn:microsoft.com/office/officeart/2005/8/layout/vList2"/>
    <dgm:cxn modelId="{D94B0088-E2E8-4F24-B168-085F0635DF7D}" type="presOf" srcId="{56DE2E6A-5B67-4642-B414-6C596850CAB7}" destId="{90D9C6A0-2CDF-BD48-AB9E-3E4256EE9FA6}" srcOrd="0" destOrd="1" presId="urn:microsoft.com/office/officeart/2005/8/layout/vList2"/>
    <dgm:cxn modelId="{01451C8B-2380-5144-A1BC-C0632A307DEC}" type="presOf" srcId="{4090BD70-8C91-7444-A295-204CD0DCCEDD}" destId="{90D9C6A0-2CDF-BD48-AB9E-3E4256EE9FA6}" srcOrd="0" destOrd="6" presId="urn:microsoft.com/office/officeart/2005/8/layout/vList2"/>
    <dgm:cxn modelId="{95D8E08D-F4DA-BC45-910B-E5C5CB73F981}" srcId="{FE5793FD-FC9E-9443-BAF0-00B6AF29897D}" destId="{CF7B02EF-13B0-534A-9B00-6259479DA03B}" srcOrd="0" destOrd="0" parTransId="{F1E25A12-2C12-9C4C-81DA-950A4EC51DDD}" sibTransId="{B8CF937E-1321-6648-94EA-C8119F75DD13}"/>
    <dgm:cxn modelId="{1887FE8F-CB0A-2B4B-B1F2-469AA2A52C66}" type="presOf" srcId="{03F8B834-AFAB-1B4D-BC43-022E22EF95A7}" destId="{825E4772-E6AD-C44C-8386-C61D6CA72498}" srcOrd="0" destOrd="0" presId="urn:microsoft.com/office/officeart/2005/8/layout/vList2"/>
    <dgm:cxn modelId="{9753A495-7733-284F-A8B9-87249F57773C}" type="presOf" srcId="{5958EEEC-20B6-634A-A2B5-9B94B188D8A9}" destId="{E563847A-6D26-364F-BF21-CB7A24AB211B}" srcOrd="0" destOrd="0" presId="urn:microsoft.com/office/officeart/2005/8/layout/vList2"/>
    <dgm:cxn modelId="{F3BFFFAB-35BA-294E-9ED6-EF6041D200B4}" srcId="{1EC57F6A-FB04-E749-A50A-415C7D9AEB57}" destId="{24BC9841-A64D-D042-A9EC-F1EE16F227F5}" srcOrd="7" destOrd="0" parTransId="{8F7E0F44-661C-CB42-9FF2-75024AEDEBE9}" sibTransId="{6ABC106F-E20D-1247-A789-0C8EB0D03D35}"/>
    <dgm:cxn modelId="{E0FC98AC-0BD9-9D4C-84A7-75E6140B2464}" type="presOf" srcId="{CF7B02EF-13B0-534A-9B00-6259479DA03B}" destId="{53929039-BFAA-0544-AF62-E1654F138DAB}" srcOrd="0" destOrd="0" presId="urn:microsoft.com/office/officeart/2005/8/layout/vList2"/>
    <dgm:cxn modelId="{338DA4AC-F563-D74E-B0C3-053A8F41E929}" type="presOf" srcId="{E02BDD3C-85CA-B04E-80C9-04922B0002B9}" destId="{90D9C6A0-2CDF-BD48-AB9E-3E4256EE9FA6}" srcOrd="0" destOrd="7" presId="urn:microsoft.com/office/officeart/2005/8/layout/vList2"/>
    <dgm:cxn modelId="{C12DBEAC-42A4-8046-92C8-2EFCBF20FD29}" type="presOf" srcId="{6951E88F-FA44-7E48-AB87-F4F03402B08E}" destId="{9F941A2B-A87A-2048-BE2C-932D3D3EEC6E}" srcOrd="0" destOrd="0" presId="urn:microsoft.com/office/officeart/2005/8/layout/vList2"/>
    <dgm:cxn modelId="{C44F2DAE-BA72-5A48-867C-1A7843C6E809}" type="presOf" srcId="{44AE1AE9-340B-9D4F-BE5F-7767B4AE5E46}" destId="{90D9C6A0-2CDF-BD48-AB9E-3E4256EE9FA6}" srcOrd="0" destOrd="5" presId="urn:microsoft.com/office/officeart/2005/8/layout/vList2"/>
    <dgm:cxn modelId="{82E7D3AE-C8B7-E740-8C23-D6582562BCD8}" srcId="{1EC57F6A-FB04-E749-A50A-415C7D9AEB57}" destId="{739EAC1C-2E28-B644-B575-F17CE2C72A07}" srcOrd="6" destOrd="0" parTransId="{3F2712E8-3723-B14C-ACCC-D83F42C3D8C9}" sibTransId="{BEF750ED-6349-354D-905F-3FBFBD36CD28}"/>
    <dgm:cxn modelId="{C6BA7CAF-407C-9A45-9037-DB7BFBAC0D3C}" srcId="{CF7B02EF-13B0-534A-9B00-6259479DA03B}" destId="{E02BDD3C-85CA-B04E-80C9-04922B0002B9}" srcOrd="7" destOrd="0" parTransId="{BAFC6069-00BE-B745-9DBF-A89533EE72D5}" sibTransId="{07CBA6BB-87FA-6C4C-AB2A-40E5617DF6D6}"/>
    <dgm:cxn modelId="{B24D7FB7-7CAC-A640-8169-BF1C5C7002DD}" srcId="{E1FF4D36-7103-3646-81DA-4D6F2CF388D5}" destId="{D78201D4-9B08-454C-93DC-3A0EF6047506}" srcOrd="0" destOrd="0" parTransId="{9FD9651A-4B51-A74D-91FD-A5A5FE590509}" sibTransId="{F0219084-DC7A-5542-8E3E-05E977FBC0A4}"/>
    <dgm:cxn modelId="{E93605B9-7DBC-4A42-8F31-1DC20899AB22}" srcId="{1EC57F6A-FB04-E749-A50A-415C7D9AEB57}" destId="{9B078E19-1FB4-7940-8CA4-23D952DD034C}" srcOrd="1" destOrd="0" parTransId="{4D8834DE-0ACB-714F-85F7-09F91B52C7C5}" sibTransId="{19A6ADD6-7E08-1345-83F7-411DFA078018}"/>
    <dgm:cxn modelId="{CE608FBB-A1CC-8440-9880-323DE2884649}" srcId="{CF7B02EF-13B0-534A-9B00-6259479DA03B}" destId="{44AE1AE9-340B-9D4F-BE5F-7767B4AE5E46}" srcOrd="5" destOrd="0" parTransId="{7359A3FF-506C-D74D-B845-DC06E5ADE038}" sibTransId="{10743822-4935-034C-A964-96059FC08778}"/>
    <dgm:cxn modelId="{7A9D58BD-9AB3-9F41-93F9-A5A99987BE11}" srcId="{CF7B02EF-13B0-534A-9B00-6259479DA03B}" destId="{F59F991C-2214-724E-AEEE-A379946D7978}" srcOrd="3" destOrd="0" parTransId="{E0A2C891-86D1-C244-9D11-B256FDE49408}" sibTransId="{F82D13B7-B2C4-9D4C-9814-0A267FEA2495}"/>
    <dgm:cxn modelId="{B0F977C0-3A31-6C41-9F14-D8109068B59D}" srcId="{FE5793FD-FC9E-9443-BAF0-00B6AF29897D}" destId="{2D800582-F1F0-5A4D-AE46-D31838DDF5C9}" srcOrd="1" destOrd="0" parTransId="{76D2596E-B0F1-3E4D-AAB2-F9CD099EC771}" sibTransId="{9DAC7F0A-C4EC-FD4F-9CC7-09E2F01999F6}"/>
    <dgm:cxn modelId="{E6A2A3CA-C194-3B4C-84CE-69CC72254D6C}" srcId="{2D800582-F1F0-5A4D-AE46-D31838DDF5C9}" destId="{F93DF212-13BD-6347-A0F0-72809ED1E073}" srcOrd="4" destOrd="0" parTransId="{309C81F1-850B-D04D-A7F7-48AB51384DF7}" sibTransId="{967BF4A0-395E-2247-816A-477BDA4FCDDD}"/>
    <dgm:cxn modelId="{63D13BCD-C5D7-5F4D-932B-3ABBAC541D6F}" srcId="{E1FF4D36-7103-3646-81DA-4D6F2CF388D5}" destId="{BCD19627-5552-4D44-A859-B3A4E28835BC}" srcOrd="1" destOrd="0" parTransId="{BBEFB95A-C54D-A34A-9BCB-6B64B303B2FF}" sibTransId="{62FB1314-D4B1-5C47-B00A-74B972E4C077}"/>
    <dgm:cxn modelId="{861047D7-76F6-4945-9E8C-8B45328B434D}" srcId="{2D800582-F1F0-5A4D-AE46-D31838DDF5C9}" destId="{4D8AE0A9-7671-8E4D-B615-AB6AC39307CB}" srcOrd="3" destOrd="0" parTransId="{DCC1180F-307D-764B-85FA-FFA1CAD16DFB}" sibTransId="{B294220E-3602-EC44-AFC6-BD36784B8BE7}"/>
    <dgm:cxn modelId="{B7191DD8-70BF-0E47-8683-7D23050A036E}" type="presOf" srcId="{96564597-5FA1-9C43-834B-CCDDAC9FA9F3}" destId="{E563847A-6D26-364F-BF21-CB7A24AB211B}" srcOrd="0" destOrd="2" presId="urn:microsoft.com/office/officeart/2005/8/layout/vList2"/>
    <dgm:cxn modelId="{3C558ADD-B7A9-441A-9F88-56796EA6F357}" srcId="{1EC57F6A-FB04-E749-A50A-415C7D9AEB57}" destId="{2BEAC356-39F2-42B7-A211-65988EA5E6AE}" srcOrd="5" destOrd="0" parTransId="{B817BC74-C204-48F9-B1C8-B7DAD6DD5A62}" sibTransId="{34A147E0-AAB8-463A-8343-E54A465C1156}"/>
    <dgm:cxn modelId="{36A6C6E1-1BF8-554B-9637-C6E23C72BB17}" type="presOf" srcId="{4D8AE0A9-7671-8E4D-B615-AB6AC39307CB}" destId="{825E4772-E6AD-C44C-8386-C61D6CA72498}" srcOrd="0" destOrd="3" presId="urn:microsoft.com/office/officeart/2005/8/layout/vList2"/>
    <dgm:cxn modelId="{BE2B1CE5-8DCB-974B-B71C-3408AB29929A}" srcId="{FE5793FD-FC9E-9443-BAF0-00B6AF29897D}" destId="{D7DAD4B3-EBA0-D141-BAAB-8F19F20B2674}" srcOrd="5" destOrd="0" parTransId="{11B4B5AB-0C81-5447-9779-89A00CC04C95}" sibTransId="{E3F3EA79-065D-724B-BE38-AE4907678EA7}"/>
    <dgm:cxn modelId="{2EB54AE5-72F1-EF41-B628-A1A20F24A205}" type="presOf" srcId="{E1F8388D-AE2F-E64E-A48F-4FECA604C38E}" destId="{73069D71-60C6-CC43-A748-ED87BE401DF5}" srcOrd="0" destOrd="4" presId="urn:microsoft.com/office/officeart/2005/8/layout/vList2"/>
    <dgm:cxn modelId="{105B69EC-D463-7348-B482-0ED4BE4B9BC5}" srcId="{CF7B02EF-13B0-534A-9B00-6259479DA03B}" destId="{0379002A-3FA5-5841-9AEB-051AA52522D9}" srcOrd="4" destOrd="0" parTransId="{BDEA57D5-B37D-BB47-A600-A49548D834AF}" sibTransId="{E87E7F2E-6E36-B049-AD3A-8599A48BB5C5}"/>
    <dgm:cxn modelId="{98EFADF7-E3B7-2D46-893D-72469A13629D}" type="presOf" srcId="{C4257A54-4305-5E42-B16A-8F431241BDF9}" destId="{90D9C6A0-2CDF-BD48-AB9E-3E4256EE9FA6}" srcOrd="0" destOrd="2" presId="urn:microsoft.com/office/officeart/2005/8/layout/vList2"/>
    <dgm:cxn modelId="{48212CFF-D52F-1547-8E16-308464E520A7}" type="presOf" srcId="{9585CD94-24B6-DB4B-B427-786959CA4BE6}" destId="{73069D71-60C6-CC43-A748-ED87BE401DF5}" srcOrd="0" destOrd="0" presId="urn:microsoft.com/office/officeart/2005/8/layout/vList2"/>
    <dgm:cxn modelId="{5E81C146-87D3-B440-9785-10A8081D9FEC}" type="presParOf" srcId="{FFF7384E-D455-CD42-B730-FAEA07956880}" destId="{53929039-BFAA-0544-AF62-E1654F138DAB}" srcOrd="0" destOrd="0" presId="urn:microsoft.com/office/officeart/2005/8/layout/vList2"/>
    <dgm:cxn modelId="{AF53FC92-32D0-F144-BAB7-E0D4B08F8AFA}" type="presParOf" srcId="{FFF7384E-D455-CD42-B730-FAEA07956880}" destId="{90D9C6A0-2CDF-BD48-AB9E-3E4256EE9FA6}" srcOrd="1" destOrd="0" presId="urn:microsoft.com/office/officeart/2005/8/layout/vList2"/>
    <dgm:cxn modelId="{DB9AC069-E98F-BA47-A9BA-F963CF501ACA}" type="presParOf" srcId="{FFF7384E-D455-CD42-B730-FAEA07956880}" destId="{BDFE60EC-7FD2-BE40-BDDE-BF4FB79A3706}" srcOrd="2" destOrd="0" presId="urn:microsoft.com/office/officeart/2005/8/layout/vList2"/>
    <dgm:cxn modelId="{99E75534-5B78-AE41-A6DA-01CF874F2CA1}" type="presParOf" srcId="{FFF7384E-D455-CD42-B730-FAEA07956880}" destId="{825E4772-E6AD-C44C-8386-C61D6CA72498}" srcOrd="3" destOrd="0" presId="urn:microsoft.com/office/officeart/2005/8/layout/vList2"/>
    <dgm:cxn modelId="{5DBDDAF5-1138-F24F-8C9B-CAC1E3A0FB0D}" type="presParOf" srcId="{FFF7384E-D455-CD42-B730-FAEA07956880}" destId="{48949D3D-887F-B248-82ED-DD894859A2C5}" srcOrd="4" destOrd="0" presId="urn:microsoft.com/office/officeart/2005/8/layout/vList2"/>
    <dgm:cxn modelId="{2B47270F-4CF6-F243-BB7B-A7A3C4AE4C41}" type="presParOf" srcId="{FFF7384E-D455-CD42-B730-FAEA07956880}" destId="{73069D71-60C6-CC43-A748-ED87BE401DF5}" srcOrd="5" destOrd="0" presId="urn:microsoft.com/office/officeart/2005/8/layout/vList2"/>
    <dgm:cxn modelId="{357CF064-5EA8-124B-9416-2E473A52325E}" type="presParOf" srcId="{FFF7384E-D455-CD42-B730-FAEA07956880}" destId="{9F941A2B-A87A-2048-BE2C-932D3D3EEC6E}" srcOrd="6" destOrd="0" presId="urn:microsoft.com/office/officeart/2005/8/layout/vList2"/>
    <dgm:cxn modelId="{595DCAE4-560D-7544-95C6-FD5A70B0C58B}" type="presParOf" srcId="{FFF7384E-D455-CD42-B730-FAEA07956880}" destId="{9CB7871E-D402-6C42-B6E9-0455B4D46B26}" srcOrd="7" destOrd="0" presId="urn:microsoft.com/office/officeart/2005/8/layout/vList2"/>
    <dgm:cxn modelId="{C9CD5E28-8445-AB40-8E95-425B5B6BDA38}" type="presParOf" srcId="{FFF7384E-D455-CD42-B730-FAEA07956880}" destId="{C1C6008C-4697-4641-BF42-580995BB8346}" srcOrd="8" destOrd="0" presId="urn:microsoft.com/office/officeart/2005/8/layout/vList2"/>
    <dgm:cxn modelId="{471947D0-A9C9-C240-AECD-31B58F756D8B}" type="presParOf" srcId="{FFF7384E-D455-CD42-B730-FAEA07956880}" destId="{6B361D5D-9B3C-0646-8095-51441F64443F}" srcOrd="9" destOrd="0" presId="urn:microsoft.com/office/officeart/2005/8/layout/vList2"/>
    <dgm:cxn modelId="{E6B865D4-2355-D34B-B3CD-6822690B2497}" type="presParOf" srcId="{FFF7384E-D455-CD42-B730-FAEA07956880}" destId="{CDB5EC08-9E47-9B44-A5E3-DF34240B2310}" srcOrd="10" destOrd="0" presId="urn:microsoft.com/office/officeart/2005/8/layout/vList2"/>
    <dgm:cxn modelId="{0AA11551-732A-4F41-846E-FBC9533588A3}" type="presParOf" srcId="{FFF7384E-D455-CD42-B730-FAEA07956880}" destId="{E563847A-6D26-364F-BF21-CB7A24AB211B}" srcOrd="1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987491-3986-43D1-AC86-7A1EE7D96BC8}"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6FB12A09-8237-4262-B465-BF2E831F6681}">
      <dgm:prSet/>
      <dgm:spPr/>
      <dgm:t>
        <a:bodyPr/>
        <a:lstStyle/>
        <a:p>
          <a:pPr algn="ctr"/>
          <a:r>
            <a:rPr lang="en-US" baseline="0" dirty="0"/>
            <a:t>Reciprocal discipline:</a:t>
          </a:r>
        </a:p>
        <a:p>
          <a:pPr algn="ctr"/>
          <a:r>
            <a:rPr lang="en-US" baseline="0" dirty="0"/>
            <a:t>3 disbarments, 4 suspensions, 1 public reprimand</a:t>
          </a:r>
          <a:endParaRPr lang="en-US" dirty="0"/>
        </a:p>
      </dgm:t>
    </dgm:pt>
    <dgm:pt modelId="{8A3AA311-5EC7-4503-AE68-5B79C896BB30}" type="parTrans" cxnId="{84757F94-3BA4-4E1E-A755-CFEEA3046702}">
      <dgm:prSet/>
      <dgm:spPr/>
      <dgm:t>
        <a:bodyPr/>
        <a:lstStyle/>
        <a:p>
          <a:endParaRPr lang="en-US"/>
        </a:p>
      </dgm:t>
    </dgm:pt>
    <dgm:pt modelId="{D2B8F3E4-44D1-496F-A841-0AEAB8FBDC2F}" type="sibTrans" cxnId="{84757F94-3BA4-4E1E-A755-CFEEA3046702}">
      <dgm:prSet/>
      <dgm:spPr/>
      <dgm:t>
        <a:bodyPr/>
        <a:lstStyle/>
        <a:p>
          <a:endParaRPr lang="en-US"/>
        </a:p>
      </dgm:t>
    </dgm:pt>
    <dgm:pt modelId="{FFFCBD00-4095-4B9A-8CBB-E86AF7149C87}">
      <dgm:prSet/>
      <dgm:spPr/>
      <dgm:t>
        <a:bodyPr/>
        <a:lstStyle/>
        <a:p>
          <a:pPr algn="ctr"/>
          <a:r>
            <a:rPr lang="en-US" baseline="0" dirty="0"/>
            <a:t>Publicly reprimanded by consent: </a:t>
          </a:r>
        </a:p>
        <a:p>
          <a:pPr algn="ctr"/>
          <a:r>
            <a:rPr lang="en-US" baseline="0" dirty="0"/>
            <a:t>70 lawyers</a:t>
          </a:r>
          <a:endParaRPr lang="en-US" dirty="0"/>
        </a:p>
      </dgm:t>
    </dgm:pt>
    <dgm:pt modelId="{F89411C1-0D57-46B3-895A-9D6176D7B62C}" type="parTrans" cxnId="{B719584F-B9FD-4599-A933-CCB66EF62BB0}">
      <dgm:prSet/>
      <dgm:spPr/>
      <dgm:t>
        <a:bodyPr/>
        <a:lstStyle/>
        <a:p>
          <a:endParaRPr lang="en-US"/>
        </a:p>
      </dgm:t>
    </dgm:pt>
    <dgm:pt modelId="{37FAC37A-BD53-4D0F-9EA1-3B52B5797B00}" type="sibTrans" cxnId="{B719584F-B9FD-4599-A933-CCB66EF62BB0}">
      <dgm:prSet/>
      <dgm:spPr/>
      <dgm:t>
        <a:bodyPr/>
        <a:lstStyle/>
        <a:p>
          <a:endParaRPr lang="en-US"/>
        </a:p>
      </dgm:t>
    </dgm:pt>
    <dgm:pt modelId="{00816D62-8005-46F4-B7F7-F647FCD7DD47}">
      <dgm:prSet/>
      <dgm:spPr/>
      <dgm:t>
        <a:bodyPr/>
        <a:lstStyle/>
        <a:p>
          <a:pPr algn="ctr"/>
          <a:r>
            <a:rPr lang="en-US" baseline="0" dirty="0"/>
            <a:t>Disability/crime/threat of harm suspensions: </a:t>
          </a:r>
        </a:p>
        <a:p>
          <a:pPr algn="ctr"/>
          <a:r>
            <a:rPr lang="en-US" baseline="0" dirty="0"/>
            <a:t>13 lawyers</a:t>
          </a:r>
          <a:endParaRPr lang="en-US" dirty="0"/>
        </a:p>
      </dgm:t>
    </dgm:pt>
    <dgm:pt modelId="{CEBF0194-585A-41B3-A6EC-FECFE4E7582B}" type="parTrans" cxnId="{5D49321E-6FCF-4C4D-839C-D5D9CEC061D8}">
      <dgm:prSet/>
      <dgm:spPr/>
      <dgm:t>
        <a:bodyPr/>
        <a:lstStyle/>
        <a:p>
          <a:endParaRPr lang="en-US"/>
        </a:p>
      </dgm:t>
    </dgm:pt>
    <dgm:pt modelId="{0BC1929A-7F6D-408F-988C-C073D17AFFE4}" type="sibTrans" cxnId="{5D49321E-6FCF-4C4D-839C-D5D9CEC061D8}">
      <dgm:prSet/>
      <dgm:spPr/>
      <dgm:t>
        <a:bodyPr/>
        <a:lstStyle/>
        <a:p>
          <a:endParaRPr lang="en-US"/>
        </a:p>
      </dgm:t>
    </dgm:pt>
    <dgm:pt modelId="{CAF499C4-6EC1-4993-9493-E56BA7F60402}">
      <dgm:prSet/>
      <dgm:spPr/>
      <dgm:t>
        <a:bodyPr/>
        <a:lstStyle/>
        <a:p>
          <a:pPr algn="ctr"/>
          <a:r>
            <a:rPr lang="en-US" baseline="0" dirty="0"/>
            <a:t>Reinstatements from suspension: </a:t>
          </a:r>
        </a:p>
        <a:p>
          <a:pPr algn="ctr"/>
          <a:r>
            <a:rPr lang="en-US" baseline="0" dirty="0"/>
            <a:t>14+ lawyers</a:t>
          </a:r>
          <a:endParaRPr lang="en-US" dirty="0"/>
        </a:p>
      </dgm:t>
    </dgm:pt>
    <dgm:pt modelId="{566E3606-80C0-4145-8315-4CFA61716076}" type="parTrans" cxnId="{F93CBF34-3302-4D65-A402-E8FBEFF4F089}">
      <dgm:prSet/>
      <dgm:spPr/>
      <dgm:t>
        <a:bodyPr/>
        <a:lstStyle/>
        <a:p>
          <a:endParaRPr lang="en-US"/>
        </a:p>
      </dgm:t>
    </dgm:pt>
    <dgm:pt modelId="{09355A8A-57F3-41C1-B886-00136A94CCA1}" type="sibTrans" cxnId="{F93CBF34-3302-4D65-A402-E8FBEFF4F089}">
      <dgm:prSet/>
      <dgm:spPr/>
      <dgm:t>
        <a:bodyPr/>
        <a:lstStyle/>
        <a:p>
          <a:endParaRPr lang="en-US"/>
        </a:p>
      </dgm:t>
    </dgm:pt>
    <dgm:pt modelId="{FFC919EF-65F4-1A4B-A127-1DC075992163}" type="pres">
      <dgm:prSet presAssocID="{6C987491-3986-43D1-AC86-7A1EE7D96BC8}" presName="linear" presStyleCnt="0">
        <dgm:presLayoutVars>
          <dgm:animLvl val="lvl"/>
          <dgm:resizeHandles val="exact"/>
        </dgm:presLayoutVars>
      </dgm:prSet>
      <dgm:spPr/>
    </dgm:pt>
    <dgm:pt modelId="{9815955F-F89F-084A-9F2A-1C2C07362069}" type="pres">
      <dgm:prSet presAssocID="{6FB12A09-8237-4262-B465-BF2E831F6681}" presName="parentText" presStyleLbl="node1" presStyleIdx="0" presStyleCnt="4">
        <dgm:presLayoutVars>
          <dgm:chMax val="0"/>
          <dgm:bulletEnabled val="1"/>
        </dgm:presLayoutVars>
      </dgm:prSet>
      <dgm:spPr/>
    </dgm:pt>
    <dgm:pt modelId="{A095D85F-690B-C947-9626-80990DB38B76}" type="pres">
      <dgm:prSet presAssocID="{D2B8F3E4-44D1-496F-A841-0AEAB8FBDC2F}" presName="spacer" presStyleCnt="0"/>
      <dgm:spPr/>
    </dgm:pt>
    <dgm:pt modelId="{16187F76-F8CE-EE49-99B1-B88282270767}" type="pres">
      <dgm:prSet presAssocID="{FFFCBD00-4095-4B9A-8CBB-E86AF7149C87}" presName="parentText" presStyleLbl="node1" presStyleIdx="1" presStyleCnt="4">
        <dgm:presLayoutVars>
          <dgm:chMax val="0"/>
          <dgm:bulletEnabled val="1"/>
        </dgm:presLayoutVars>
      </dgm:prSet>
      <dgm:spPr/>
    </dgm:pt>
    <dgm:pt modelId="{7F602D5F-DD76-9649-A8B3-B81AEEF44C1E}" type="pres">
      <dgm:prSet presAssocID="{37FAC37A-BD53-4D0F-9EA1-3B52B5797B00}" presName="spacer" presStyleCnt="0"/>
      <dgm:spPr/>
    </dgm:pt>
    <dgm:pt modelId="{89B11FAC-8A3F-AA49-86E5-F3FE605823C5}" type="pres">
      <dgm:prSet presAssocID="{00816D62-8005-46F4-B7F7-F647FCD7DD47}" presName="parentText" presStyleLbl="node1" presStyleIdx="2" presStyleCnt="4">
        <dgm:presLayoutVars>
          <dgm:chMax val="0"/>
          <dgm:bulletEnabled val="1"/>
        </dgm:presLayoutVars>
      </dgm:prSet>
      <dgm:spPr/>
    </dgm:pt>
    <dgm:pt modelId="{929E9844-935C-F04B-B4B7-E5BD0DB23242}" type="pres">
      <dgm:prSet presAssocID="{0BC1929A-7F6D-408F-988C-C073D17AFFE4}" presName="spacer" presStyleCnt="0"/>
      <dgm:spPr/>
    </dgm:pt>
    <dgm:pt modelId="{6C67BF7E-0266-124F-98AA-A22971CAB010}" type="pres">
      <dgm:prSet presAssocID="{CAF499C4-6EC1-4993-9493-E56BA7F60402}" presName="parentText" presStyleLbl="node1" presStyleIdx="3" presStyleCnt="4">
        <dgm:presLayoutVars>
          <dgm:chMax val="0"/>
          <dgm:bulletEnabled val="1"/>
        </dgm:presLayoutVars>
      </dgm:prSet>
      <dgm:spPr/>
    </dgm:pt>
  </dgm:ptLst>
  <dgm:cxnLst>
    <dgm:cxn modelId="{5D49321E-6FCF-4C4D-839C-D5D9CEC061D8}" srcId="{6C987491-3986-43D1-AC86-7A1EE7D96BC8}" destId="{00816D62-8005-46F4-B7F7-F647FCD7DD47}" srcOrd="2" destOrd="0" parTransId="{CEBF0194-585A-41B3-A6EC-FECFE4E7582B}" sibTransId="{0BC1929A-7F6D-408F-988C-C073D17AFFE4}"/>
    <dgm:cxn modelId="{1290EF32-27FF-6F43-AD6B-899427927472}" type="presOf" srcId="{00816D62-8005-46F4-B7F7-F647FCD7DD47}" destId="{89B11FAC-8A3F-AA49-86E5-F3FE605823C5}" srcOrd="0" destOrd="0" presId="urn:microsoft.com/office/officeart/2005/8/layout/vList2"/>
    <dgm:cxn modelId="{F93CBF34-3302-4D65-A402-E8FBEFF4F089}" srcId="{6C987491-3986-43D1-AC86-7A1EE7D96BC8}" destId="{CAF499C4-6EC1-4993-9493-E56BA7F60402}" srcOrd="3" destOrd="0" parTransId="{566E3606-80C0-4145-8315-4CFA61716076}" sibTransId="{09355A8A-57F3-41C1-B886-00136A94CCA1}"/>
    <dgm:cxn modelId="{B719584F-B9FD-4599-A933-CCB66EF62BB0}" srcId="{6C987491-3986-43D1-AC86-7A1EE7D96BC8}" destId="{FFFCBD00-4095-4B9A-8CBB-E86AF7149C87}" srcOrd="1" destOrd="0" parTransId="{F89411C1-0D57-46B3-895A-9D6176D7B62C}" sibTransId="{37FAC37A-BD53-4D0F-9EA1-3B52B5797B00}"/>
    <dgm:cxn modelId="{9B5A7152-5C95-C04B-9F49-DAD5A1D7BE89}" type="presOf" srcId="{CAF499C4-6EC1-4993-9493-E56BA7F60402}" destId="{6C67BF7E-0266-124F-98AA-A22971CAB010}" srcOrd="0" destOrd="0" presId="urn:microsoft.com/office/officeart/2005/8/layout/vList2"/>
    <dgm:cxn modelId="{791C1F90-5E32-204F-A3AD-CB209CDE91D0}" type="presOf" srcId="{6C987491-3986-43D1-AC86-7A1EE7D96BC8}" destId="{FFC919EF-65F4-1A4B-A127-1DC075992163}" srcOrd="0" destOrd="0" presId="urn:microsoft.com/office/officeart/2005/8/layout/vList2"/>
    <dgm:cxn modelId="{84757F94-3BA4-4E1E-A755-CFEEA3046702}" srcId="{6C987491-3986-43D1-AC86-7A1EE7D96BC8}" destId="{6FB12A09-8237-4262-B465-BF2E831F6681}" srcOrd="0" destOrd="0" parTransId="{8A3AA311-5EC7-4503-AE68-5B79C896BB30}" sibTransId="{D2B8F3E4-44D1-496F-A841-0AEAB8FBDC2F}"/>
    <dgm:cxn modelId="{6E0D02A4-473C-624E-BA05-9F92668BCE91}" type="presOf" srcId="{6FB12A09-8237-4262-B465-BF2E831F6681}" destId="{9815955F-F89F-084A-9F2A-1C2C07362069}" srcOrd="0" destOrd="0" presId="urn:microsoft.com/office/officeart/2005/8/layout/vList2"/>
    <dgm:cxn modelId="{44E51EF6-993A-D448-9B4C-21016FBFC0E0}" type="presOf" srcId="{FFFCBD00-4095-4B9A-8CBB-E86AF7149C87}" destId="{16187F76-F8CE-EE49-99B1-B88282270767}" srcOrd="0" destOrd="0" presId="urn:microsoft.com/office/officeart/2005/8/layout/vList2"/>
    <dgm:cxn modelId="{01374054-6257-5A4A-959A-225E24494E03}" type="presParOf" srcId="{FFC919EF-65F4-1A4B-A127-1DC075992163}" destId="{9815955F-F89F-084A-9F2A-1C2C07362069}" srcOrd="0" destOrd="0" presId="urn:microsoft.com/office/officeart/2005/8/layout/vList2"/>
    <dgm:cxn modelId="{A5640622-1FC0-D049-B8B3-83AF0362A5A8}" type="presParOf" srcId="{FFC919EF-65F4-1A4B-A127-1DC075992163}" destId="{A095D85F-690B-C947-9626-80990DB38B76}" srcOrd="1" destOrd="0" presId="urn:microsoft.com/office/officeart/2005/8/layout/vList2"/>
    <dgm:cxn modelId="{80073279-2504-804B-931A-3C8828D62811}" type="presParOf" srcId="{FFC919EF-65F4-1A4B-A127-1DC075992163}" destId="{16187F76-F8CE-EE49-99B1-B88282270767}" srcOrd="2" destOrd="0" presId="urn:microsoft.com/office/officeart/2005/8/layout/vList2"/>
    <dgm:cxn modelId="{AFE2C113-359B-5F40-B8BC-D1A0D2831930}" type="presParOf" srcId="{FFC919EF-65F4-1A4B-A127-1DC075992163}" destId="{7F602D5F-DD76-9649-A8B3-B81AEEF44C1E}" srcOrd="3" destOrd="0" presId="urn:microsoft.com/office/officeart/2005/8/layout/vList2"/>
    <dgm:cxn modelId="{32B7EA76-AC3E-EB45-891D-1A5EDCE95C26}" type="presParOf" srcId="{FFC919EF-65F4-1A4B-A127-1DC075992163}" destId="{89B11FAC-8A3F-AA49-86E5-F3FE605823C5}" srcOrd="4" destOrd="0" presId="urn:microsoft.com/office/officeart/2005/8/layout/vList2"/>
    <dgm:cxn modelId="{78CF3B71-2C7F-484F-9FC6-E324036F82AE}" type="presParOf" srcId="{FFC919EF-65F4-1A4B-A127-1DC075992163}" destId="{929E9844-935C-F04B-B4B7-E5BD0DB23242}" srcOrd="5" destOrd="0" presId="urn:microsoft.com/office/officeart/2005/8/layout/vList2"/>
    <dgm:cxn modelId="{61A73A08-F89D-BA4B-B73A-9A261B2A23AC}" type="presParOf" srcId="{FFC919EF-65F4-1A4B-A127-1DC075992163}" destId="{6C67BF7E-0266-124F-98AA-A22971CAB010}"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678A3A-E4D7-431F-8FE8-7389411283EA}"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7002DE2E-9B6E-4552-96CC-8309ED5BC52E}">
      <dgm:prSet/>
      <dgm:spPr/>
      <dgm:t>
        <a:bodyPr/>
        <a:lstStyle/>
        <a:p>
          <a:r>
            <a:rPr lang="en-US" baseline="0" dirty="0">
              <a:latin typeface="Cambria" panose="02040503050406030204" pitchFamily="18" charset="0"/>
            </a:rPr>
            <a:t>Opinion cases: </a:t>
          </a:r>
          <a:endParaRPr lang="en-US" dirty="0">
            <a:latin typeface="Cambria" panose="02040503050406030204" pitchFamily="18" charset="0"/>
          </a:endParaRPr>
        </a:p>
      </dgm:t>
    </dgm:pt>
    <dgm:pt modelId="{28699676-8757-49F7-8234-D5EBAAFCC979}" type="parTrans" cxnId="{1E54D7C1-3378-424A-93BE-50D51F58D712}">
      <dgm:prSet/>
      <dgm:spPr/>
      <dgm:t>
        <a:bodyPr/>
        <a:lstStyle/>
        <a:p>
          <a:endParaRPr lang="en-US"/>
        </a:p>
      </dgm:t>
    </dgm:pt>
    <dgm:pt modelId="{C7559668-BF93-4B3E-82ED-17339A36E434}" type="sibTrans" cxnId="{1E54D7C1-3378-424A-93BE-50D51F58D712}">
      <dgm:prSet/>
      <dgm:spPr/>
      <dgm:t>
        <a:bodyPr/>
        <a:lstStyle/>
        <a:p>
          <a:endParaRPr lang="en-US"/>
        </a:p>
      </dgm:t>
    </dgm:pt>
    <dgm:pt modelId="{3152A59D-090A-4759-BEA1-C3AFF7B26427}">
      <dgm:prSet/>
      <dgm:spPr/>
      <dgm:t>
        <a:bodyPr/>
        <a:lstStyle/>
        <a:p>
          <a:r>
            <a:rPr lang="en-US" baseline="0">
              <a:latin typeface="Cambria" panose="02040503050406030204" pitchFamily="18" charset="0"/>
            </a:rPr>
            <a:t>SC opinion list on Fridays, eventually in Westlaw/Fastcase</a:t>
          </a:r>
          <a:endParaRPr lang="en-US">
            <a:latin typeface="Cambria" panose="02040503050406030204" pitchFamily="18" charset="0"/>
          </a:endParaRPr>
        </a:p>
      </dgm:t>
    </dgm:pt>
    <dgm:pt modelId="{9DBC85CA-6FCB-4D20-A39C-5E4256FAA486}" type="parTrans" cxnId="{C86720B6-E666-4935-92CD-65E7E935E702}">
      <dgm:prSet/>
      <dgm:spPr/>
      <dgm:t>
        <a:bodyPr/>
        <a:lstStyle/>
        <a:p>
          <a:endParaRPr lang="en-US"/>
        </a:p>
      </dgm:t>
    </dgm:pt>
    <dgm:pt modelId="{73BA6328-8376-4608-926D-AD414E5BEA9B}" type="sibTrans" cxnId="{C86720B6-E666-4935-92CD-65E7E935E702}">
      <dgm:prSet/>
      <dgm:spPr/>
      <dgm:t>
        <a:bodyPr/>
        <a:lstStyle/>
        <a:p>
          <a:endParaRPr lang="en-US"/>
        </a:p>
      </dgm:t>
    </dgm:pt>
    <dgm:pt modelId="{E6E55CAE-E070-4BA3-A014-67993D00F00B}">
      <dgm:prSet/>
      <dgm:spPr/>
      <dgm:t>
        <a:bodyPr/>
        <a:lstStyle/>
        <a:p>
          <a:r>
            <a:rPr lang="en-US" baseline="0">
              <a:latin typeface="Cambria" panose="02040503050406030204" pitchFamily="18" charset="0"/>
            </a:rPr>
            <a:t>ALL public dispositions (including consents to discipline/most public reprimands): </a:t>
          </a:r>
          <a:endParaRPr lang="en-US">
            <a:latin typeface="Cambria" panose="02040503050406030204" pitchFamily="18" charset="0"/>
          </a:endParaRPr>
        </a:p>
      </dgm:t>
    </dgm:pt>
    <dgm:pt modelId="{EDF6CB08-B257-4192-B77B-6FAC7994FB94}" type="parTrans" cxnId="{E563B3E4-C06D-4301-AA41-0F4A8F411855}">
      <dgm:prSet/>
      <dgm:spPr/>
      <dgm:t>
        <a:bodyPr/>
        <a:lstStyle/>
        <a:p>
          <a:endParaRPr lang="en-US"/>
        </a:p>
      </dgm:t>
    </dgm:pt>
    <dgm:pt modelId="{FEADE37A-7C67-4E81-80F4-3E5D905F3017}" type="sibTrans" cxnId="{E563B3E4-C06D-4301-AA41-0F4A8F411855}">
      <dgm:prSet/>
      <dgm:spPr/>
      <dgm:t>
        <a:bodyPr/>
        <a:lstStyle/>
        <a:p>
          <a:endParaRPr lang="en-US"/>
        </a:p>
      </dgm:t>
    </dgm:pt>
    <dgm:pt modelId="{99FAE9F3-E72A-4934-A108-080736860B84}">
      <dgm:prSet/>
      <dgm:spPr/>
      <dgm:t>
        <a:bodyPr/>
        <a:lstStyle/>
        <a:p>
          <a:r>
            <a:rPr lang="en-US" baseline="0">
              <a:latin typeface="Cambria" panose="02040503050406030204" pitchFamily="18" charset="0"/>
            </a:rPr>
            <a:t>Iowa Court Commissions website (iacourtcommissions.org), searchable by lawyer name or by year if you want to see all recent ones</a:t>
          </a:r>
          <a:endParaRPr lang="en-US">
            <a:latin typeface="Cambria" panose="02040503050406030204" pitchFamily="18" charset="0"/>
          </a:endParaRPr>
        </a:p>
      </dgm:t>
    </dgm:pt>
    <dgm:pt modelId="{A4728655-689F-431B-A23C-19648B8EB63A}" type="parTrans" cxnId="{ABD76EF3-45C0-4DEF-92C7-C67BC4E792BA}">
      <dgm:prSet/>
      <dgm:spPr/>
      <dgm:t>
        <a:bodyPr/>
        <a:lstStyle/>
        <a:p>
          <a:endParaRPr lang="en-US"/>
        </a:p>
      </dgm:t>
    </dgm:pt>
    <dgm:pt modelId="{3918DCE3-ECBA-4459-ADEB-B4B2775E88BE}" type="sibTrans" cxnId="{ABD76EF3-45C0-4DEF-92C7-C67BC4E792BA}">
      <dgm:prSet/>
      <dgm:spPr/>
      <dgm:t>
        <a:bodyPr/>
        <a:lstStyle/>
        <a:p>
          <a:endParaRPr lang="en-US"/>
        </a:p>
      </dgm:t>
    </dgm:pt>
    <dgm:pt modelId="{3425C968-EE16-43CD-AA02-1DFA0C61EDB3}">
      <dgm:prSet/>
      <dgm:spPr/>
      <dgm:t>
        <a:bodyPr/>
        <a:lstStyle/>
        <a:p>
          <a:r>
            <a:rPr lang="en-US" baseline="0">
              <a:latin typeface="Cambria" panose="02040503050406030204" pitchFamily="18" charset="0"/>
            </a:rPr>
            <a:t>Non-public dispositions: </a:t>
          </a:r>
          <a:endParaRPr lang="en-US">
            <a:latin typeface="Cambria" panose="02040503050406030204" pitchFamily="18" charset="0"/>
          </a:endParaRPr>
        </a:p>
      </dgm:t>
    </dgm:pt>
    <dgm:pt modelId="{7A6D121B-B5CB-4061-B896-0BD3A69BB5C9}" type="parTrans" cxnId="{744B9142-CB55-41E6-BD97-76F30ECF9839}">
      <dgm:prSet/>
      <dgm:spPr/>
      <dgm:t>
        <a:bodyPr/>
        <a:lstStyle/>
        <a:p>
          <a:endParaRPr lang="en-US"/>
        </a:p>
      </dgm:t>
    </dgm:pt>
    <dgm:pt modelId="{BF4A2965-7699-4576-9DA5-1CD0C6FC185A}" type="sibTrans" cxnId="{744B9142-CB55-41E6-BD97-76F30ECF9839}">
      <dgm:prSet/>
      <dgm:spPr/>
      <dgm:t>
        <a:bodyPr/>
        <a:lstStyle/>
        <a:p>
          <a:endParaRPr lang="en-US"/>
        </a:p>
      </dgm:t>
    </dgm:pt>
    <dgm:pt modelId="{20788A49-F487-4A03-BB2B-476B413C57D6}">
      <dgm:prSet/>
      <dgm:spPr/>
      <dgm:t>
        <a:bodyPr/>
        <a:lstStyle/>
        <a:p>
          <a:r>
            <a:rPr lang="en-US" baseline="0">
              <a:latin typeface="Cambria" panose="02040503050406030204" pitchFamily="18" charset="0"/>
            </a:rPr>
            <a:t>Safely and confidentially kept in the ADB database</a:t>
          </a:r>
          <a:endParaRPr lang="en-US">
            <a:latin typeface="Cambria" panose="02040503050406030204" pitchFamily="18" charset="0"/>
          </a:endParaRPr>
        </a:p>
      </dgm:t>
    </dgm:pt>
    <dgm:pt modelId="{99B9EDEF-C35F-4302-93A6-A2712F065677}" type="parTrans" cxnId="{E30A1923-FB3F-4C56-B7DA-5E5C651D9B4F}">
      <dgm:prSet/>
      <dgm:spPr/>
      <dgm:t>
        <a:bodyPr/>
        <a:lstStyle/>
        <a:p>
          <a:endParaRPr lang="en-US"/>
        </a:p>
      </dgm:t>
    </dgm:pt>
    <dgm:pt modelId="{5A240CB6-26D8-4C4C-B211-3E6A0E19061E}" type="sibTrans" cxnId="{E30A1923-FB3F-4C56-B7DA-5E5C651D9B4F}">
      <dgm:prSet/>
      <dgm:spPr/>
      <dgm:t>
        <a:bodyPr/>
        <a:lstStyle/>
        <a:p>
          <a:endParaRPr lang="en-US"/>
        </a:p>
      </dgm:t>
    </dgm:pt>
    <dgm:pt modelId="{DC59C88F-B5FA-354F-8944-032A16C42650}" type="pres">
      <dgm:prSet presAssocID="{23678A3A-E4D7-431F-8FE8-7389411283EA}" presName="Name0" presStyleCnt="0">
        <dgm:presLayoutVars>
          <dgm:dir/>
          <dgm:animLvl val="lvl"/>
          <dgm:resizeHandles val="exact"/>
        </dgm:presLayoutVars>
      </dgm:prSet>
      <dgm:spPr/>
    </dgm:pt>
    <dgm:pt modelId="{1F13CFC0-05FD-F74A-B1B6-1CD10678D183}" type="pres">
      <dgm:prSet presAssocID="{7002DE2E-9B6E-4552-96CC-8309ED5BC52E}" presName="linNode" presStyleCnt="0"/>
      <dgm:spPr/>
    </dgm:pt>
    <dgm:pt modelId="{47870DD9-A952-3C43-8D8D-1CED734A593E}" type="pres">
      <dgm:prSet presAssocID="{7002DE2E-9B6E-4552-96CC-8309ED5BC52E}" presName="parentText" presStyleLbl="node1" presStyleIdx="0" presStyleCnt="3">
        <dgm:presLayoutVars>
          <dgm:chMax val="1"/>
          <dgm:bulletEnabled val="1"/>
        </dgm:presLayoutVars>
      </dgm:prSet>
      <dgm:spPr/>
    </dgm:pt>
    <dgm:pt modelId="{E5A99484-949F-B044-9A12-E9F021F7A387}" type="pres">
      <dgm:prSet presAssocID="{7002DE2E-9B6E-4552-96CC-8309ED5BC52E}" presName="descendantText" presStyleLbl="alignAccFollowNode1" presStyleIdx="0" presStyleCnt="3">
        <dgm:presLayoutVars>
          <dgm:bulletEnabled val="1"/>
        </dgm:presLayoutVars>
      </dgm:prSet>
      <dgm:spPr/>
    </dgm:pt>
    <dgm:pt modelId="{1EE4B9F4-B3A6-0F4C-88D3-0DD38721F5E0}" type="pres">
      <dgm:prSet presAssocID="{C7559668-BF93-4B3E-82ED-17339A36E434}" presName="sp" presStyleCnt="0"/>
      <dgm:spPr/>
    </dgm:pt>
    <dgm:pt modelId="{9955CD15-C891-194B-B632-1A6C5AA322BE}" type="pres">
      <dgm:prSet presAssocID="{E6E55CAE-E070-4BA3-A014-67993D00F00B}" presName="linNode" presStyleCnt="0"/>
      <dgm:spPr/>
    </dgm:pt>
    <dgm:pt modelId="{336BC83D-1872-F048-B7F9-E0E843EA62DC}" type="pres">
      <dgm:prSet presAssocID="{E6E55CAE-E070-4BA3-A014-67993D00F00B}" presName="parentText" presStyleLbl="node1" presStyleIdx="1" presStyleCnt="3">
        <dgm:presLayoutVars>
          <dgm:chMax val="1"/>
          <dgm:bulletEnabled val="1"/>
        </dgm:presLayoutVars>
      </dgm:prSet>
      <dgm:spPr/>
    </dgm:pt>
    <dgm:pt modelId="{017493B6-31D5-944F-A326-595DE74AE19D}" type="pres">
      <dgm:prSet presAssocID="{E6E55CAE-E070-4BA3-A014-67993D00F00B}" presName="descendantText" presStyleLbl="alignAccFollowNode1" presStyleIdx="1" presStyleCnt="3">
        <dgm:presLayoutVars>
          <dgm:bulletEnabled val="1"/>
        </dgm:presLayoutVars>
      </dgm:prSet>
      <dgm:spPr/>
    </dgm:pt>
    <dgm:pt modelId="{238B5CA5-CE96-2741-80B8-8800CD482AFC}" type="pres">
      <dgm:prSet presAssocID="{FEADE37A-7C67-4E81-80F4-3E5D905F3017}" presName="sp" presStyleCnt="0"/>
      <dgm:spPr/>
    </dgm:pt>
    <dgm:pt modelId="{3CD5776C-0397-C242-9D39-92F39078E176}" type="pres">
      <dgm:prSet presAssocID="{3425C968-EE16-43CD-AA02-1DFA0C61EDB3}" presName="linNode" presStyleCnt="0"/>
      <dgm:spPr/>
    </dgm:pt>
    <dgm:pt modelId="{21935AD2-4083-F744-B9DE-A024037448BD}" type="pres">
      <dgm:prSet presAssocID="{3425C968-EE16-43CD-AA02-1DFA0C61EDB3}" presName="parentText" presStyleLbl="node1" presStyleIdx="2" presStyleCnt="3">
        <dgm:presLayoutVars>
          <dgm:chMax val="1"/>
          <dgm:bulletEnabled val="1"/>
        </dgm:presLayoutVars>
      </dgm:prSet>
      <dgm:spPr/>
    </dgm:pt>
    <dgm:pt modelId="{B16B2906-92DF-B047-8200-DE35B049D93F}" type="pres">
      <dgm:prSet presAssocID="{3425C968-EE16-43CD-AA02-1DFA0C61EDB3}" presName="descendantText" presStyleLbl="alignAccFollowNode1" presStyleIdx="2" presStyleCnt="3">
        <dgm:presLayoutVars>
          <dgm:bulletEnabled val="1"/>
        </dgm:presLayoutVars>
      </dgm:prSet>
      <dgm:spPr/>
    </dgm:pt>
  </dgm:ptLst>
  <dgm:cxnLst>
    <dgm:cxn modelId="{79F8B11F-A5E5-8D4E-9F04-90DE18C1FB78}" type="presOf" srcId="{20788A49-F487-4A03-BB2B-476B413C57D6}" destId="{B16B2906-92DF-B047-8200-DE35B049D93F}" srcOrd="0" destOrd="0" presId="urn:microsoft.com/office/officeart/2005/8/layout/vList5"/>
    <dgm:cxn modelId="{E30A1923-FB3F-4C56-B7DA-5E5C651D9B4F}" srcId="{3425C968-EE16-43CD-AA02-1DFA0C61EDB3}" destId="{20788A49-F487-4A03-BB2B-476B413C57D6}" srcOrd="0" destOrd="0" parTransId="{99B9EDEF-C35F-4302-93A6-A2712F065677}" sibTransId="{5A240CB6-26D8-4C4C-B211-3E6A0E19061E}"/>
    <dgm:cxn modelId="{20435D42-B7AB-444B-89B3-CF12E7D6022E}" type="presOf" srcId="{23678A3A-E4D7-431F-8FE8-7389411283EA}" destId="{DC59C88F-B5FA-354F-8944-032A16C42650}" srcOrd="0" destOrd="0" presId="urn:microsoft.com/office/officeart/2005/8/layout/vList5"/>
    <dgm:cxn modelId="{744B9142-CB55-41E6-BD97-76F30ECF9839}" srcId="{23678A3A-E4D7-431F-8FE8-7389411283EA}" destId="{3425C968-EE16-43CD-AA02-1DFA0C61EDB3}" srcOrd="2" destOrd="0" parTransId="{7A6D121B-B5CB-4061-B896-0BD3A69BB5C9}" sibTransId="{BF4A2965-7699-4576-9DA5-1CD0C6FC185A}"/>
    <dgm:cxn modelId="{8CEBEB6B-440B-DB4B-BD18-5E071B3D5743}" type="presOf" srcId="{7002DE2E-9B6E-4552-96CC-8309ED5BC52E}" destId="{47870DD9-A952-3C43-8D8D-1CED734A593E}" srcOrd="0" destOrd="0" presId="urn:microsoft.com/office/officeart/2005/8/layout/vList5"/>
    <dgm:cxn modelId="{C7DDA552-3473-0943-83BD-AED1928EF060}" type="presOf" srcId="{3152A59D-090A-4759-BEA1-C3AFF7B26427}" destId="{E5A99484-949F-B044-9A12-E9F021F7A387}" srcOrd="0" destOrd="0" presId="urn:microsoft.com/office/officeart/2005/8/layout/vList5"/>
    <dgm:cxn modelId="{BF72E68A-F82E-8944-8699-43082E441B2D}" type="presOf" srcId="{3425C968-EE16-43CD-AA02-1DFA0C61EDB3}" destId="{21935AD2-4083-F744-B9DE-A024037448BD}" srcOrd="0" destOrd="0" presId="urn:microsoft.com/office/officeart/2005/8/layout/vList5"/>
    <dgm:cxn modelId="{C86720B6-E666-4935-92CD-65E7E935E702}" srcId="{7002DE2E-9B6E-4552-96CC-8309ED5BC52E}" destId="{3152A59D-090A-4759-BEA1-C3AFF7B26427}" srcOrd="0" destOrd="0" parTransId="{9DBC85CA-6FCB-4D20-A39C-5E4256FAA486}" sibTransId="{73BA6328-8376-4608-926D-AD414E5BEA9B}"/>
    <dgm:cxn modelId="{0E3607BD-4164-B647-A83E-C664D21C8197}" type="presOf" srcId="{E6E55CAE-E070-4BA3-A014-67993D00F00B}" destId="{336BC83D-1872-F048-B7F9-E0E843EA62DC}" srcOrd="0" destOrd="0" presId="urn:microsoft.com/office/officeart/2005/8/layout/vList5"/>
    <dgm:cxn modelId="{1E54D7C1-3378-424A-93BE-50D51F58D712}" srcId="{23678A3A-E4D7-431F-8FE8-7389411283EA}" destId="{7002DE2E-9B6E-4552-96CC-8309ED5BC52E}" srcOrd="0" destOrd="0" parTransId="{28699676-8757-49F7-8234-D5EBAAFCC979}" sibTransId="{C7559668-BF93-4B3E-82ED-17339A36E434}"/>
    <dgm:cxn modelId="{E563B3E4-C06D-4301-AA41-0F4A8F411855}" srcId="{23678A3A-E4D7-431F-8FE8-7389411283EA}" destId="{E6E55CAE-E070-4BA3-A014-67993D00F00B}" srcOrd="1" destOrd="0" parTransId="{EDF6CB08-B257-4192-B77B-6FAC7994FB94}" sibTransId="{FEADE37A-7C67-4E81-80F4-3E5D905F3017}"/>
    <dgm:cxn modelId="{75C9D0F0-7126-3644-8D9D-811F21E699EC}" type="presOf" srcId="{99FAE9F3-E72A-4934-A108-080736860B84}" destId="{017493B6-31D5-944F-A326-595DE74AE19D}" srcOrd="0" destOrd="0" presId="urn:microsoft.com/office/officeart/2005/8/layout/vList5"/>
    <dgm:cxn modelId="{ABD76EF3-45C0-4DEF-92C7-C67BC4E792BA}" srcId="{E6E55CAE-E070-4BA3-A014-67993D00F00B}" destId="{99FAE9F3-E72A-4934-A108-080736860B84}" srcOrd="0" destOrd="0" parTransId="{A4728655-689F-431B-A23C-19648B8EB63A}" sibTransId="{3918DCE3-ECBA-4459-ADEB-B4B2775E88BE}"/>
    <dgm:cxn modelId="{A02F98F0-F9D7-934E-9A8D-BCF165BB4018}" type="presParOf" srcId="{DC59C88F-B5FA-354F-8944-032A16C42650}" destId="{1F13CFC0-05FD-F74A-B1B6-1CD10678D183}" srcOrd="0" destOrd="0" presId="urn:microsoft.com/office/officeart/2005/8/layout/vList5"/>
    <dgm:cxn modelId="{4F9A52BA-5C85-004A-AC9D-03C79A32DF91}" type="presParOf" srcId="{1F13CFC0-05FD-F74A-B1B6-1CD10678D183}" destId="{47870DD9-A952-3C43-8D8D-1CED734A593E}" srcOrd="0" destOrd="0" presId="urn:microsoft.com/office/officeart/2005/8/layout/vList5"/>
    <dgm:cxn modelId="{9EBABF37-3090-384D-94D5-34D1AC5F3D08}" type="presParOf" srcId="{1F13CFC0-05FD-F74A-B1B6-1CD10678D183}" destId="{E5A99484-949F-B044-9A12-E9F021F7A387}" srcOrd="1" destOrd="0" presId="urn:microsoft.com/office/officeart/2005/8/layout/vList5"/>
    <dgm:cxn modelId="{BB4C3FFC-010D-0442-A284-3E3179C676AE}" type="presParOf" srcId="{DC59C88F-B5FA-354F-8944-032A16C42650}" destId="{1EE4B9F4-B3A6-0F4C-88D3-0DD38721F5E0}" srcOrd="1" destOrd="0" presId="urn:microsoft.com/office/officeart/2005/8/layout/vList5"/>
    <dgm:cxn modelId="{1710CDE0-60C1-AB42-92E9-A2A1043D6008}" type="presParOf" srcId="{DC59C88F-B5FA-354F-8944-032A16C42650}" destId="{9955CD15-C891-194B-B632-1A6C5AA322BE}" srcOrd="2" destOrd="0" presId="urn:microsoft.com/office/officeart/2005/8/layout/vList5"/>
    <dgm:cxn modelId="{7C6B5DD3-F74B-6D4C-B69D-E61D79295D27}" type="presParOf" srcId="{9955CD15-C891-194B-B632-1A6C5AA322BE}" destId="{336BC83D-1872-F048-B7F9-E0E843EA62DC}" srcOrd="0" destOrd="0" presId="urn:microsoft.com/office/officeart/2005/8/layout/vList5"/>
    <dgm:cxn modelId="{04B9AC8B-7C0F-6E46-A003-D9FAE0CF8C53}" type="presParOf" srcId="{9955CD15-C891-194B-B632-1A6C5AA322BE}" destId="{017493B6-31D5-944F-A326-595DE74AE19D}" srcOrd="1" destOrd="0" presId="urn:microsoft.com/office/officeart/2005/8/layout/vList5"/>
    <dgm:cxn modelId="{EE4A5043-F1FF-0646-91A4-6E5AC96675A7}" type="presParOf" srcId="{DC59C88F-B5FA-354F-8944-032A16C42650}" destId="{238B5CA5-CE96-2741-80B8-8800CD482AFC}" srcOrd="3" destOrd="0" presId="urn:microsoft.com/office/officeart/2005/8/layout/vList5"/>
    <dgm:cxn modelId="{1CE6880E-D4C5-8E4C-8DFD-6F86D0BE4E10}" type="presParOf" srcId="{DC59C88F-B5FA-354F-8944-032A16C42650}" destId="{3CD5776C-0397-C242-9D39-92F39078E176}" srcOrd="4" destOrd="0" presId="urn:microsoft.com/office/officeart/2005/8/layout/vList5"/>
    <dgm:cxn modelId="{A8314035-7638-DA4F-ABBA-F29106A855B5}" type="presParOf" srcId="{3CD5776C-0397-C242-9D39-92F39078E176}" destId="{21935AD2-4083-F744-B9DE-A024037448BD}" srcOrd="0" destOrd="0" presId="urn:microsoft.com/office/officeart/2005/8/layout/vList5"/>
    <dgm:cxn modelId="{31295EA3-96F9-6F4B-9A88-4B55DC414356}" type="presParOf" srcId="{3CD5776C-0397-C242-9D39-92F39078E176}" destId="{B16B2906-92DF-B047-8200-DE35B049D93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3C01680-FC49-4662-80B6-B70C24051ABC}"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4230BEC2-406F-4022-A37C-435A9F700F7E}">
      <dgm:prSet/>
      <dgm:spPr/>
      <dgm:t>
        <a:bodyPr/>
        <a:lstStyle/>
        <a:p>
          <a:r>
            <a:rPr lang="en-US" b="1" baseline="0"/>
            <a:t>Yes.</a:t>
          </a:r>
          <a:endParaRPr lang="en-US"/>
        </a:p>
      </dgm:t>
    </dgm:pt>
    <dgm:pt modelId="{FFFE9560-D11B-4F63-A0D4-6CA144F44D52}" type="parTrans" cxnId="{2C86A475-CA0F-4AE9-94AE-2C2A6C2081A3}">
      <dgm:prSet/>
      <dgm:spPr/>
      <dgm:t>
        <a:bodyPr/>
        <a:lstStyle/>
        <a:p>
          <a:endParaRPr lang="en-US"/>
        </a:p>
      </dgm:t>
    </dgm:pt>
    <dgm:pt modelId="{B5A18E89-CB1D-464A-B6D7-6D1A13AA14AE}" type="sibTrans" cxnId="{2C86A475-CA0F-4AE9-94AE-2C2A6C2081A3}">
      <dgm:prSet/>
      <dgm:spPr/>
      <dgm:t>
        <a:bodyPr/>
        <a:lstStyle/>
        <a:p>
          <a:endParaRPr lang="en-US"/>
        </a:p>
      </dgm:t>
    </dgm:pt>
    <dgm:pt modelId="{5F9007C3-BA55-4DF0-845D-37FF38ABA7DC}">
      <dgm:prSet/>
      <dgm:spPr/>
      <dgm:t>
        <a:bodyPr/>
        <a:lstStyle/>
        <a:p>
          <a:r>
            <a:rPr lang="en-US" baseline="0" dirty="0">
              <a:latin typeface="Cambria" panose="02040503050406030204" pitchFamily="18" charset="0"/>
            </a:rPr>
            <a:t>January 2016-January 2020 (4 years): 8 consents to discipline</a:t>
          </a:r>
          <a:endParaRPr lang="en-US" dirty="0">
            <a:latin typeface="Cambria" panose="02040503050406030204" pitchFamily="18" charset="0"/>
          </a:endParaRPr>
        </a:p>
      </dgm:t>
    </dgm:pt>
    <dgm:pt modelId="{9FBB5726-ACD3-4218-BC15-D6F55B1CD510}" type="parTrans" cxnId="{3FD805EC-DE3A-43C2-AB49-F74630CF3CD7}">
      <dgm:prSet/>
      <dgm:spPr/>
      <dgm:t>
        <a:bodyPr/>
        <a:lstStyle/>
        <a:p>
          <a:endParaRPr lang="en-US"/>
        </a:p>
      </dgm:t>
    </dgm:pt>
    <dgm:pt modelId="{CBA90269-1DE6-40CC-8B99-7C44E58D2BCC}" type="sibTrans" cxnId="{3FD805EC-DE3A-43C2-AB49-F74630CF3CD7}">
      <dgm:prSet/>
      <dgm:spPr/>
      <dgm:t>
        <a:bodyPr/>
        <a:lstStyle/>
        <a:p>
          <a:endParaRPr lang="en-US"/>
        </a:p>
      </dgm:t>
    </dgm:pt>
    <dgm:pt modelId="{0455BAE7-78F3-9B4C-B937-F386887C713D}">
      <dgm:prSet/>
      <dgm:spPr/>
      <dgm:t>
        <a:bodyPr/>
        <a:lstStyle/>
        <a:p>
          <a:r>
            <a:rPr lang="en-US" baseline="0" dirty="0">
              <a:latin typeface="Cambria" panose="02040503050406030204" pitchFamily="18" charset="0"/>
            </a:rPr>
            <a:t>March 2020-March 2023: 25 consents to discipline</a:t>
          </a:r>
          <a:endParaRPr lang="en-US" dirty="0">
            <a:latin typeface="Cambria" panose="02040503050406030204" pitchFamily="18" charset="0"/>
          </a:endParaRPr>
        </a:p>
      </dgm:t>
    </dgm:pt>
    <dgm:pt modelId="{20D8817B-1BEB-1248-AE29-A60E606140C2}" type="parTrans" cxnId="{5B86924F-FCAA-AD42-ABC0-BFA14CE473B7}">
      <dgm:prSet/>
      <dgm:spPr/>
      <dgm:t>
        <a:bodyPr/>
        <a:lstStyle/>
        <a:p>
          <a:endParaRPr lang="en-US"/>
        </a:p>
      </dgm:t>
    </dgm:pt>
    <dgm:pt modelId="{E53C50C0-4D8F-1D43-96A1-740D55FC06FE}" type="sibTrans" cxnId="{5B86924F-FCAA-AD42-ABC0-BFA14CE473B7}">
      <dgm:prSet/>
      <dgm:spPr/>
      <dgm:t>
        <a:bodyPr/>
        <a:lstStyle/>
        <a:p>
          <a:endParaRPr lang="en-US"/>
        </a:p>
      </dgm:t>
    </dgm:pt>
    <dgm:pt modelId="{05294C7F-1C0E-0C46-B7A6-26E25860622B}" type="pres">
      <dgm:prSet presAssocID="{A3C01680-FC49-4662-80B6-B70C24051ABC}" presName="linear" presStyleCnt="0">
        <dgm:presLayoutVars>
          <dgm:animLvl val="lvl"/>
          <dgm:resizeHandles val="exact"/>
        </dgm:presLayoutVars>
      </dgm:prSet>
      <dgm:spPr/>
    </dgm:pt>
    <dgm:pt modelId="{AD5E0075-6B68-9B47-BB97-8783358D9A3C}" type="pres">
      <dgm:prSet presAssocID="{4230BEC2-406F-4022-A37C-435A9F700F7E}" presName="parentText" presStyleLbl="node1" presStyleIdx="0" presStyleCnt="1">
        <dgm:presLayoutVars>
          <dgm:chMax val="0"/>
          <dgm:bulletEnabled val="1"/>
        </dgm:presLayoutVars>
      </dgm:prSet>
      <dgm:spPr/>
    </dgm:pt>
    <dgm:pt modelId="{72C44577-203A-644C-9951-58FC396291C0}" type="pres">
      <dgm:prSet presAssocID="{4230BEC2-406F-4022-A37C-435A9F700F7E}" presName="childText" presStyleLbl="revTx" presStyleIdx="0" presStyleCnt="1">
        <dgm:presLayoutVars>
          <dgm:bulletEnabled val="1"/>
        </dgm:presLayoutVars>
      </dgm:prSet>
      <dgm:spPr/>
    </dgm:pt>
  </dgm:ptLst>
  <dgm:cxnLst>
    <dgm:cxn modelId="{5D711832-EDFD-C449-8088-EFD389E13D94}" type="presOf" srcId="{A3C01680-FC49-4662-80B6-B70C24051ABC}" destId="{05294C7F-1C0E-0C46-B7A6-26E25860622B}" srcOrd="0" destOrd="0" presId="urn:microsoft.com/office/officeart/2005/8/layout/vList2"/>
    <dgm:cxn modelId="{15AC7133-1859-8141-B932-D68EC1E78DA9}" type="presOf" srcId="{4230BEC2-406F-4022-A37C-435A9F700F7E}" destId="{AD5E0075-6B68-9B47-BB97-8783358D9A3C}" srcOrd="0" destOrd="0" presId="urn:microsoft.com/office/officeart/2005/8/layout/vList2"/>
    <dgm:cxn modelId="{5B86924F-FCAA-AD42-ABC0-BFA14CE473B7}" srcId="{4230BEC2-406F-4022-A37C-435A9F700F7E}" destId="{0455BAE7-78F3-9B4C-B937-F386887C713D}" srcOrd="1" destOrd="0" parTransId="{20D8817B-1BEB-1248-AE29-A60E606140C2}" sibTransId="{E53C50C0-4D8F-1D43-96A1-740D55FC06FE}"/>
    <dgm:cxn modelId="{2C86A475-CA0F-4AE9-94AE-2C2A6C2081A3}" srcId="{A3C01680-FC49-4662-80B6-B70C24051ABC}" destId="{4230BEC2-406F-4022-A37C-435A9F700F7E}" srcOrd="0" destOrd="0" parTransId="{FFFE9560-D11B-4F63-A0D4-6CA144F44D52}" sibTransId="{B5A18E89-CB1D-464A-B6D7-6D1A13AA14AE}"/>
    <dgm:cxn modelId="{9C76089B-4A0B-5C41-BE02-AB4996645602}" type="presOf" srcId="{0455BAE7-78F3-9B4C-B937-F386887C713D}" destId="{72C44577-203A-644C-9951-58FC396291C0}" srcOrd="0" destOrd="1" presId="urn:microsoft.com/office/officeart/2005/8/layout/vList2"/>
    <dgm:cxn modelId="{9B96229B-2E1A-6C4E-B644-81E40666CDB6}" type="presOf" srcId="{5F9007C3-BA55-4DF0-845D-37FF38ABA7DC}" destId="{72C44577-203A-644C-9951-58FC396291C0}" srcOrd="0" destOrd="0" presId="urn:microsoft.com/office/officeart/2005/8/layout/vList2"/>
    <dgm:cxn modelId="{3FD805EC-DE3A-43C2-AB49-F74630CF3CD7}" srcId="{4230BEC2-406F-4022-A37C-435A9F700F7E}" destId="{5F9007C3-BA55-4DF0-845D-37FF38ABA7DC}" srcOrd="0" destOrd="0" parTransId="{9FBB5726-ACD3-4218-BC15-D6F55B1CD510}" sibTransId="{CBA90269-1DE6-40CC-8B99-7C44E58D2BCC}"/>
    <dgm:cxn modelId="{6AC8D017-F284-FC45-91A8-F6ABB952A712}" type="presParOf" srcId="{05294C7F-1C0E-0C46-B7A6-26E25860622B}" destId="{AD5E0075-6B68-9B47-BB97-8783358D9A3C}" srcOrd="0" destOrd="0" presId="urn:microsoft.com/office/officeart/2005/8/layout/vList2"/>
    <dgm:cxn modelId="{30A4CE3A-6F70-9448-9E2E-3709911D30E4}" type="presParOf" srcId="{05294C7F-1C0E-0C46-B7A6-26E25860622B}" destId="{72C44577-203A-644C-9951-58FC396291C0}"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7C6BF47-BC62-5F49-8627-4AB8B8E1A9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C52FFB0-BC09-B648-AFBA-D9F327C44CCD}">
      <dgm:prSet/>
      <dgm:spPr/>
      <dgm:t>
        <a:bodyPr/>
        <a:lstStyle/>
        <a:p>
          <a:r>
            <a:rPr lang="en-US" b="1" baseline="0">
              <a:latin typeface="Cambria" panose="02040503050406030204" pitchFamily="18" charset="0"/>
            </a:rPr>
            <a:t>Much faster and more protective of the public.</a:t>
          </a:r>
          <a:endParaRPr lang="en-US">
            <a:latin typeface="Cambria" panose="02040503050406030204" pitchFamily="18" charset="0"/>
          </a:endParaRPr>
        </a:p>
      </dgm:t>
    </dgm:pt>
    <dgm:pt modelId="{BB6571AD-BCCF-664F-B520-24E7EECD0159}" type="parTrans" cxnId="{4AD164E4-08DE-664F-8928-F7BDDB4DA716}">
      <dgm:prSet/>
      <dgm:spPr/>
      <dgm:t>
        <a:bodyPr/>
        <a:lstStyle/>
        <a:p>
          <a:endParaRPr lang="en-US"/>
        </a:p>
      </dgm:t>
    </dgm:pt>
    <dgm:pt modelId="{E8BD0600-20C1-CB40-8106-CB3A98AAB2C6}" type="sibTrans" cxnId="{4AD164E4-08DE-664F-8928-F7BDDB4DA716}">
      <dgm:prSet/>
      <dgm:spPr/>
      <dgm:t>
        <a:bodyPr/>
        <a:lstStyle/>
        <a:p>
          <a:endParaRPr lang="en-US"/>
        </a:p>
      </dgm:t>
    </dgm:pt>
    <dgm:pt modelId="{3B04CF5E-0BF4-BD43-8245-CE3C894A067C}">
      <dgm:prSet/>
      <dgm:spPr/>
      <dgm:t>
        <a:bodyPr/>
        <a:lstStyle/>
        <a:p>
          <a:r>
            <a:rPr lang="en-US" baseline="0" dirty="0">
              <a:latin typeface="Cambria" panose="02040503050406030204" pitchFamily="18" charset="0"/>
            </a:rPr>
            <a:t>Grievance Commission process typically takes 1 year or more (average for 23 recent prosecutions was </a:t>
          </a:r>
          <a:r>
            <a:rPr lang="en-US" b="1" baseline="0" dirty="0">
              <a:latin typeface="Cambria" panose="02040503050406030204" pitchFamily="18" charset="0"/>
            </a:rPr>
            <a:t>498 days </a:t>
          </a:r>
          <a:r>
            <a:rPr lang="en-US" baseline="0" dirty="0">
              <a:latin typeface="Cambria" panose="02040503050406030204" pitchFamily="18" charset="0"/>
            </a:rPr>
            <a:t>from filing of complaint with the Grievance Commission to the Supreme Court’s disposition order).</a:t>
          </a:r>
          <a:endParaRPr lang="en-US" dirty="0">
            <a:latin typeface="Cambria" panose="02040503050406030204" pitchFamily="18" charset="0"/>
          </a:endParaRPr>
        </a:p>
      </dgm:t>
    </dgm:pt>
    <dgm:pt modelId="{C588655B-575D-4142-8C03-AB1C2B301F16}" type="parTrans" cxnId="{D1113F8B-A2BA-FC45-B124-FC722F5ADEA2}">
      <dgm:prSet/>
      <dgm:spPr/>
      <dgm:t>
        <a:bodyPr/>
        <a:lstStyle/>
        <a:p>
          <a:endParaRPr lang="en-US"/>
        </a:p>
      </dgm:t>
    </dgm:pt>
    <dgm:pt modelId="{9F440EB6-20DE-A648-8D3F-4F9F975B18A5}" type="sibTrans" cxnId="{D1113F8B-A2BA-FC45-B124-FC722F5ADEA2}">
      <dgm:prSet/>
      <dgm:spPr/>
      <dgm:t>
        <a:bodyPr/>
        <a:lstStyle/>
        <a:p>
          <a:endParaRPr lang="en-US"/>
        </a:p>
      </dgm:t>
    </dgm:pt>
    <dgm:pt modelId="{0529BF76-1A7A-5845-A169-39AFF167B93A}">
      <dgm:prSet/>
      <dgm:spPr/>
      <dgm:t>
        <a:bodyPr/>
        <a:lstStyle/>
        <a:p>
          <a:r>
            <a:rPr lang="en-US" i="1" baseline="0">
              <a:latin typeface="Cambria" panose="02040503050406030204" pitchFamily="18" charset="0"/>
            </a:rPr>
            <a:t>Even with expedited timelines and the Board’s policy of resisting all continuances absent proof of emergency, trial is 60-90 days from filing, briefing takes 45-60 days after trial, the hearing panel needs 60 days to write a recommendation once briefs are submitted, the respondent then has an appeal window, the matter needs to be formally submitted to the Court even if no appeal is taken, and a Justice must write a full opinion.</a:t>
          </a:r>
          <a:endParaRPr lang="en-US">
            <a:latin typeface="Cambria" panose="02040503050406030204" pitchFamily="18" charset="0"/>
          </a:endParaRPr>
        </a:p>
      </dgm:t>
    </dgm:pt>
    <dgm:pt modelId="{D9936E70-A8AF-514C-9C87-F68CBAEF8FBE}" type="parTrans" cxnId="{B4DC3E65-122F-7B43-9C74-DDD030D6A75E}">
      <dgm:prSet/>
      <dgm:spPr/>
      <dgm:t>
        <a:bodyPr/>
        <a:lstStyle/>
        <a:p>
          <a:endParaRPr lang="en-US"/>
        </a:p>
      </dgm:t>
    </dgm:pt>
    <dgm:pt modelId="{3D35E4DA-D09D-EE4E-9991-275A36C3738C}" type="sibTrans" cxnId="{B4DC3E65-122F-7B43-9C74-DDD030D6A75E}">
      <dgm:prSet/>
      <dgm:spPr/>
      <dgm:t>
        <a:bodyPr/>
        <a:lstStyle/>
        <a:p>
          <a:endParaRPr lang="en-US"/>
        </a:p>
      </dgm:t>
    </dgm:pt>
    <dgm:pt modelId="{68014C5E-78BC-0B47-BA75-40CD49B5D2CD}">
      <dgm:prSet/>
      <dgm:spPr/>
      <dgm:t>
        <a:bodyPr/>
        <a:lstStyle/>
        <a:p>
          <a:r>
            <a:rPr lang="en-US" baseline="0" dirty="0">
              <a:latin typeface="Cambria" panose="02040503050406030204" pitchFamily="18" charset="0"/>
            </a:rPr>
            <a:t>Consent process takes days or weeks (average for 25 recent consents was </a:t>
          </a:r>
          <a:r>
            <a:rPr lang="en-US" b="1" baseline="0" dirty="0">
              <a:latin typeface="Cambria" panose="02040503050406030204" pitchFamily="18" charset="0"/>
            </a:rPr>
            <a:t>40 days </a:t>
          </a:r>
          <a:r>
            <a:rPr lang="en-US" baseline="0" dirty="0">
              <a:latin typeface="Cambria" panose="02040503050406030204" pitchFamily="18" charset="0"/>
            </a:rPr>
            <a:t>from filing of consent &amp; Board response to the Supreme Court’s disposition order).</a:t>
          </a:r>
          <a:endParaRPr lang="en-US" dirty="0">
            <a:latin typeface="Cambria" panose="02040503050406030204" pitchFamily="18" charset="0"/>
          </a:endParaRPr>
        </a:p>
      </dgm:t>
    </dgm:pt>
    <dgm:pt modelId="{B8C416BC-623D-3247-9726-8BEA84989986}" type="parTrans" cxnId="{535BB3F5-5CDD-EA45-BC9B-86BDBDB43EB8}">
      <dgm:prSet/>
      <dgm:spPr/>
      <dgm:t>
        <a:bodyPr/>
        <a:lstStyle/>
        <a:p>
          <a:endParaRPr lang="en-US"/>
        </a:p>
      </dgm:t>
    </dgm:pt>
    <dgm:pt modelId="{3FEBE025-DF0C-8845-9EEF-4D3E6F3DB8F5}" type="sibTrans" cxnId="{535BB3F5-5CDD-EA45-BC9B-86BDBDB43EB8}">
      <dgm:prSet/>
      <dgm:spPr/>
      <dgm:t>
        <a:bodyPr/>
        <a:lstStyle/>
        <a:p>
          <a:endParaRPr lang="en-US"/>
        </a:p>
      </dgm:t>
    </dgm:pt>
    <dgm:pt modelId="{2214C1F1-4547-644E-9BB4-E008E0804723}">
      <dgm:prSet/>
      <dgm:spPr/>
      <dgm:t>
        <a:bodyPr/>
        <a:lstStyle/>
        <a:p>
          <a:r>
            <a:rPr lang="en-US" baseline="0">
              <a:latin typeface="Cambria" panose="02040503050406030204" pitchFamily="18" charset="0"/>
            </a:rPr>
            <a:t>Facts are often not in dispute.</a:t>
          </a:r>
          <a:endParaRPr lang="en-US">
            <a:latin typeface="Cambria" panose="02040503050406030204" pitchFamily="18" charset="0"/>
          </a:endParaRPr>
        </a:p>
      </dgm:t>
    </dgm:pt>
    <dgm:pt modelId="{00C16EDA-FC89-AB4E-ABD7-96CCD1DF3DE7}" type="parTrans" cxnId="{21DA5EFE-9422-7146-A41F-AAC8CD1F10DE}">
      <dgm:prSet/>
      <dgm:spPr/>
      <dgm:t>
        <a:bodyPr/>
        <a:lstStyle/>
        <a:p>
          <a:endParaRPr lang="en-US"/>
        </a:p>
      </dgm:t>
    </dgm:pt>
    <dgm:pt modelId="{28A24F40-2173-D748-B638-0B14A88AEA26}" type="sibTrans" cxnId="{21DA5EFE-9422-7146-A41F-AAC8CD1F10DE}">
      <dgm:prSet/>
      <dgm:spPr/>
      <dgm:t>
        <a:bodyPr/>
        <a:lstStyle/>
        <a:p>
          <a:endParaRPr lang="en-US"/>
        </a:p>
      </dgm:t>
    </dgm:pt>
    <dgm:pt modelId="{50C5D475-07B2-BE49-B0DD-120FC03A39AC}">
      <dgm:prSet/>
      <dgm:spPr/>
      <dgm:t>
        <a:bodyPr/>
        <a:lstStyle/>
        <a:p>
          <a:r>
            <a:rPr lang="en-US" baseline="0">
              <a:latin typeface="Cambria" panose="02040503050406030204" pitchFamily="18" charset="0"/>
            </a:rPr>
            <a:t>Better use of Board, Grievance Commission, and Supreme Court resources.</a:t>
          </a:r>
          <a:endParaRPr lang="en-US">
            <a:latin typeface="Cambria" panose="02040503050406030204" pitchFamily="18" charset="0"/>
          </a:endParaRPr>
        </a:p>
      </dgm:t>
    </dgm:pt>
    <dgm:pt modelId="{02B441E6-3126-CC40-98F4-C20B0465F7CA}" type="parTrans" cxnId="{0F11C515-EB86-2A45-90F0-AD68490BAEDD}">
      <dgm:prSet/>
      <dgm:spPr/>
      <dgm:t>
        <a:bodyPr/>
        <a:lstStyle/>
        <a:p>
          <a:endParaRPr lang="en-US"/>
        </a:p>
      </dgm:t>
    </dgm:pt>
    <dgm:pt modelId="{1D20BFA5-50CE-2B4F-994D-6ADAA29A3374}" type="sibTrans" cxnId="{0F11C515-EB86-2A45-90F0-AD68490BAEDD}">
      <dgm:prSet/>
      <dgm:spPr/>
      <dgm:t>
        <a:bodyPr/>
        <a:lstStyle/>
        <a:p>
          <a:endParaRPr lang="en-US"/>
        </a:p>
      </dgm:t>
    </dgm:pt>
    <dgm:pt modelId="{D14C4CD7-FD56-DB4C-92F2-F01C643EC195}">
      <dgm:prSet/>
      <dgm:spPr/>
      <dgm:t>
        <a:bodyPr/>
        <a:lstStyle/>
        <a:p>
          <a:r>
            <a:rPr lang="en-US" baseline="0">
              <a:latin typeface="Cambria" panose="02040503050406030204" pitchFamily="18" charset="0"/>
            </a:rPr>
            <a:t>Not every case needs a formal Iowa Supreme Court opinion (many cases resemble earlier cases).</a:t>
          </a:r>
          <a:endParaRPr lang="en-US">
            <a:latin typeface="Cambria" panose="02040503050406030204" pitchFamily="18" charset="0"/>
          </a:endParaRPr>
        </a:p>
      </dgm:t>
    </dgm:pt>
    <dgm:pt modelId="{3B20086F-7787-2944-9DB6-BF30554AA406}" type="parTrans" cxnId="{4B322DF9-0CD9-BF47-ABDB-8C2CF90E17D6}">
      <dgm:prSet/>
      <dgm:spPr/>
      <dgm:t>
        <a:bodyPr/>
        <a:lstStyle/>
        <a:p>
          <a:endParaRPr lang="en-US"/>
        </a:p>
      </dgm:t>
    </dgm:pt>
    <dgm:pt modelId="{0E91FA29-7A66-AA41-B0B3-4E47198C4E5C}" type="sibTrans" cxnId="{4B322DF9-0CD9-BF47-ABDB-8C2CF90E17D6}">
      <dgm:prSet/>
      <dgm:spPr/>
      <dgm:t>
        <a:bodyPr/>
        <a:lstStyle/>
        <a:p>
          <a:endParaRPr lang="en-US"/>
        </a:p>
      </dgm:t>
    </dgm:pt>
    <dgm:pt modelId="{7AFCF601-AA35-6B4D-A123-9D0FF10F5532}" type="pres">
      <dgm:prSet presAssocID="{B7C6BF47-BC62-5F49-8627-4AB8B8E1A93E}" presName="linear" presStyleCnt="0">
        <dgm:presLayoutVars>
          <dgm:animLvl val="lvl"/>
          <dgm:resizeHandles val="exact"/>
        </dgm:presLayoutVars>
      </dgm:prSet>
      <dgm:spPr/>
    </dgm:pt>
    <dgm:pt modelId="{AD52F23F-ED9D-624C-B043-9CB809EB061A}" type="pres">
      <dgm:prSet presAssocID="{2C52FFB0-BC09-B648-AFBA-D9F327C44CCD}" presName="parentText" presStyleLbl="node1" presStyleIdx="0" presStyleCnt="4">
        <dgm:presLayoutVars>
          <dgm:chMax val="0"/>
          <dgm:bulletEnabled val="1"/>
        </dgm:presLayoutVars>
      </dgm:prSet>
      <dgm:spPr/>
    </dgm:pt>
    <dgm:pt modelId="{4BA2E483-3818-774B-A5DE-8C7D3148119C}" type="pres">
      <dgm:prSet presAssocID="{2C52FFB0-BC09-B648-AFBA-D9F327C44CCD}" presName="childText" presStyleLbl="revTx" presStyleIdx="0" presStyleCnt="1">
        <dgm:presLayoutVars>
          <dgm:bulletEnabled val="1"/>
        </dgm:presLayoutVars>
      </dgm:prSet>
      <dgm:spPr/>
    </dgm:pt>
    <dgm:pt modelId="{8955419A-FE1C-E946-812A-01373FF04A71}" type="pres">
      <dgm:prSet presAssocID="{2214C1F1-4547-644E-9BB4-E008E0804723}" presName="parentText" presStyleLbl="node1" presStyleIdx="1" presStyleCnt="4">
        <dgm:presLayoutVars>
          <dgm:chMax val="0"/>
          <dgm:bulletEnabled val="1"/>
        </dgm:presLayoutVars>
      </dgm:prSet>
      <dgm:spPr/>
    </dgm:pt>
    <dgm:pt modelId="{68D62435-EC8C-3248-AFD0-6ED0FD3ACD65}" type="pres">
      <dgm:prSet presAssocID="{28A24F40-2173-D748-B638-0B14A88AEA26}" presName="spacer" presStyleCnt="0"/>
      <dgm:spPr/>
    </dgm:pt>
    <dgm:pt modelId="{193D5329-87AE-E444-9267-C3F1D6A1A7AA}" type="pres">
      <dgm:prSet presAssocID="{50C5D475-07B2-BE49-B0DD-120FC03A39AC}" presName="parentText" presStyleLbl="node1" presStyleIdx="2" presStyleCnt="4">
        <dgm:presLayoutVars>
          <dgm:chMax val="0"/>
          <dgm:bulletEnabled val="1"/>
        </dgm:presLayoutVars>
      </dgm:prSet>
      <dgm:spPr/>
    </dgm:pt>
    <dgm:pt modelId="{B5377F22-6D7E-1941-AABD-E5E87A94F0C4}" type="pres">
      <dgm:prSet presAssocID="{1D20BFA5-50CE-2B4F-994D-6ADAA29A3374}" presName="spacer" presStyleCnt="0"/>
      <dgm:spPr/>
    </dgm:pt>
    <dgm:pt modelId="{74A7580D-DAB9-FE4C-A840-C58642615C69}" type="pres">
      <dgm:prSet presAssocID="{D14C4CD7-FD56-DB4C-92F2-F01C643EC195}" presName="parentText" presStyleLbl="node1" presStyleIdx="3" presStyleCnt="4">
        <dgm:presLayoutVars>
          <dgm:chMax val="0"/>
          <dgm:bulletEnabled val="1"/>
        </dgm:presLayoutVars>
      </dgm:prSet>
      <dgm:spPr/>
    </dgm:pt>
  </dgm:ptLst>
  <dgm:cxnLst>
    <dgm:cxn modelId="{E71EE109-3230-8343-80F2-B883B7102A38}" type="presOf" srcId="{50C5D475-07B2-BE49-B0DD-120FC03A39AC}" destId="{193D5329-87AE-E444-9267-C3F1D6A1A7AA}" srcOrd="0" destOrd="0" presId="urn:microsoft.com/office/officeart/2005/8/layout/vList2"/>
    <dgm:cxn modelId="{0F11C515-EB86-2A45-90F0-AD68490BAEDD}" srcId="{B7C6BF47-BC62-5F49-8627-4AB8B8E1A93E}" destId="{50C5D475-07B2-BE49-B0DD-120FC03A39AC}" srcOrd="2" destOrd="0" parTransId="{02B441E6-3126-CC40-98F4-C20B0465F7CA}" sibTransId="{1D20BFA5-50CE-2B4F-994D-6ADAA29A3374}"/>
    <dgm:cxn modelId="{B4DC3E65-122F-7B43-9C74-DDD030D6A75E}" srcId="{3B04CF5E-0BF4-BD43-8245-CE3C894A067C}" destId="{0529BF76-1A7A-5845-A169-39AFF167B93A}" srcOrd="0" destOrd="0" parTransId="{D9936E70-A8AF-514C-9C87-F68CBAEF8FBE}" sibTransId="{3D35E4DA-D09D-EE4E-9991-275A36C3738C}"/>
    <dgm:cxn modelId="{6FDBA168-7844-D94A-97E1-F6898305BF43}" type="presOf" srcId="{0529BF76-1A7A-5845-A169-39AFF167B93A}" destId="{4BA2E483-3818-774B-A5DE-8C7D3148119C}" srcOrd="0" destOrd="1" presId="urn:microsoft.com/office/officeart/2005/8/layout/vList2"/>
    <dgm:cxn modelId="{15BEC878-5C12-5D42-A03C-99ECFDA2CFD1}" type="presOf" srcId="{68014C5E-78BC-0B47-BA75-40CD49B5D2CD}" destId="{4BA2E483-3818-774B-A5DE-8C7D3148119C}" srcOrd="0" destOrd="2" presId="urn:microsoft.com/office/officeart/2005/8/layout/vList2"/>
    <dgm:cxn modelId="{D1113F8B-A2BA-FC45-B124-FC722F5ADEA2}" srcId="{2C52FFB0-BC09-B648-AFBA-D9F327C44CCD}" destId="{3B04CF5E-0BF4-BD43-8245-CE3C894A067C}" srcOrd="0" destOrd="0" parTransId="{C588655B-575D-4142-8C03-AB1C2B301F16}" sibTransId="{9F440EB6-20DE-A648-8D3F-4F9F975B18A5}"/>
    <dgm:cxn modelId="{97785091-75A3-824E-B689-DC01940AE0FA}" type="presOf" srcId="{B7C6BF47-BC62-5F49-8627-4AB8B8E1A93E}" destId="{7AFCF601-AA35-6B4D-A123-9D0FF10F5532}" srcOrd="0" destOrd="0" presId="urn:microsoft.com/office/officeart/2005/8/layout/vList2"/>
    <dgm:cxn modelId="{862F1992-E8E7-DA4D-9FD8-8BCCCC51FC05}" type="presOf" srcId="{2C52FFB0-BC09-B648-AFBA-D9F327C44CCD}" destId="{AD52F23F-ED9D-624C-B043-9CB809EB061A}" srcOrd="0" destOrd="0" presId="urn:microsoft.com/office/officeart/2005/8/layout/vList2"/>
    <dgm:cxn modelId="{4AD164E4-08DE-664F-8928-F7BDDB4DA716}" srcId="{B7C6BF47-BC62-5F49-8627-4AB8B8E1A93E}" destId="{2C52FFB0-BC09-B648-AFBA-D9F327C44CCD}" srcOrd="0" destOrd="0" parTransId="{BB6571AD-BCCF-664F-B520-24E7EECD0159}" sibTransId="{E8BD0600-20C1-CB40-8106-CB3A98AAB2C6}"/>
    <dgm:cxn modelId="{B98D97E4-6F36-FD4E-9CC2-2AF0810DAFED}" type="presOf" srcId="{3B04CF5E-0BF4-BD43-8245-CE3C894A067C}" destId="{4BA2E483-3818-774B-A5DE-8C7D3148119C}" srcOrd="0" destOrd="0" presId="urn:microsoft.com/office/officeart/2005/8/layout/vList2"/>
    <dgm:cxn modelId="{486E30E5-8F05-5646-B963-BCED650B2955}" type="presOf" srcId="{D14C4CD7-FD56-DB4C-92F2-F01C643EC195}" destId="{74A7580D-DAB9-FE4C-A840-C58642615C69}" srcOrd="0" destOrd="0" presId="urn:microsoft.com/office/officeart/2005/8/layout/vList2"/>
    <dgm:cxn modelId="{535BB3F5-5CDD-EA45-BC9B-86BDBDB43EB8}" srcId="{2C52FFB0-BC09-B648-AFBA-D9F327C44CCD}" destId="{68014C5E-78BC-0B47-BA75-40CD49B5D2CD}" srcOrd="1" destOrd="0" parTransId="{B8C416BC-623D-3247-9726-8BEA84989986}" sibTransId="{3FEBE025-DF0C-8845-9EEF-4D3E6F3DB8F5}"/>
    <dgm:cxn modelId="{4B322DF9-0CD9-BF47-ABDB-8C2CF90E17D6}" srcId="{B7C6BF47-BC62-5F49-8627-4AB8B8E1A93E}" destId="{D14C4CD7-FD56-DB4C-92F2-F01C643EC195}" srcOrd="3" destOrd="0" parTransId="{3B20086F-7787-2944-9DB6-BF30554AA406}" sibTransId="{0E91FA29-7A66-AA41-B0B3-4E47198C4E5C}"/>
    <dgm:cxn modelId="{FB3278FA-CF46-4C4C-BAEB-10CF7B67C0ED}" type="presOf" srcId="{2214C1F1-4547-644E-9BB4-E008E0804723}" destId="{8955419A-FE1C-E946-812A-01373FF04A71}" srcOrd="0" destOrd="0" presId="urn:microsoft.com/office/officeart/2005/8/layout/vList2"/>
    <dgm:cxn modelId="{21DA5EFE-9422-7146-A41F-AAC8CD1F10DE}" srcId="{B7C6BF47-BC62-5F49-8627-4AB8B8E1A93E}" destId="{2214C1F1-4547-644E-9BB4-E008E0804723}" srcOrd="1" destOrd="0" parTransId="{00C16EDA-FC89-AB4E-ABD7-96CCD1DF3DE7}" sibTransId="{28A24F40-2173-D748-B638-0B14A88AEA26}"/>
    <dgm:cxn modelId="{1023E8A2-251C-7949-989C-7C2E5BA55E77}" type="presParOf" srcId="{7AFCF601-AA35-6B4D-A123-9D0FF10F5532}" destId="{AD52F23F-ED9D-624C-B043-9CB809EB061A}" srcOrd="0" destOrd="0" presId="urn:microsoft.com/office/officeart/2005/8/layout/vList2"/>
    <dgm:cxn modelId="{05FDDD9F-4370-4446-91A7-D359D60F30AD}" type="presParOf" srcId="{7AFCF601-AA35-6B4D-A123-9D0FF10F5532}" destId="{4BA2E483-3818-774B-A5DE-8C7D3148119C}" srcOrd="1" destOrd="0" presId="urn:microsoft.com/office/officeart/2005/8/layout/vList2"/>
    <dgm:cxn modelId="{ACFFFD2B-D243-744B-8471-DA2C356C5B00}" type="presParOf" srcId="{7AFCF601-AA35-6B4D-A123-9D0FF10F5532}" destId="{8955419A-FE1C-E946-812A-01373FF04A71}" srcOrd="2" destOrd="0" presId="urn:microsoft.com/office/officeart/2005/8/layout/vList2"/>
    <dgm:cxn modelId="{D76C7D18-2386-1142-AC9A-A4F0AC0174BD}" type="presParOf" srcId="{7AFCF601-AA35-6B4D-A123-9D0FF10F5532}" destId="{68D62435-EC8C-3248-AFD0-6ED0FD3ACD65}" srcOrd="3" destOrd="0" presId="urn:microsoft.com/office/officeart/2005/8/layout/vList2"/>
    <dgm:cxn modelId="{B9770524-E483-E044-9F7C-055BA51D23D1}" type="presParOf" srcId="{7AFCF601-AA35-6B4D-A123-9D0FF10F5532}" destId="{193D5329-87AE-E444-9267-C3F1D6A1A7AA}" srcOrd="4" destOrd="0" presId="urn:microsoft.com/office/officeart/2005/8/layout/vList2"/>
    <dgm:cxn modelId="{182EC44A-6168-BF49-B68C-3E888A6AC16B}" type="presParOf" srcId="{7AFCF601-AA35-6B4D-A123-9D0FF10F5532}" destId="{B5377F22-6D7E-1941-AABD-E5E87A94F0C4}" srcOrd="5" destOrd="0" presId="urn:microsoft.com/office/officeart/2005/8/layout/vList2"/>
    <dgm:cxn modelId="{4A44B33D-08E2-9442-A611-28D544A0500F}" type="presParOf" srcId="{7AFCF601-AA35-6B4D-A123-9D0FF10F5532}" destId="{74A7580D-DAB9-FE4C-A840-C58642615C6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55160C8-D97B-421A-92D4-E8B5DC41AFE3}"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5321D5A1-3480-4CE5-9731-FD63844F8A1B}">
      <dgm:prSet/>
      <dgm:spPr/>
      <dgm:t>
        <a:bodyPr/>
        <a:lstStyle/>
        <a:p>
          <a:r>
            <a:rPr lang="en-US" baseline="0">
              <a:latin typeface="Cambria" panose="02040503050406030204" pitchFamily="18" charset="0"/>
            </a:rPr>
            <a:t>No backlog at Board (if consent discussions fail, we will quickly prosecute the matter).</a:t>
          </a:r>
          <a:endParaRPr lang="en-US">
            <a:latin typeface="Cambria" panose="02040503050406030204" pitchFamily="18" charset="0"/>
          </a:endParaRPr>
        </a:p>
      </dgm:t>
    </dgm:pt>
    <dgm:pt modelId="{079B5626-C8B6-4616-8644-00EE646AA73A}" type="parTrans" cxnId="{C18C9D65-0915-4B34-8822-4F7DFBD93E5A}">
      <dgm:prSet/>
      <dgm:spPr/>
      <dgm:t>
        <a:bodyPr/>
        <a:lstStyle/>
        <a:p>
          <a:endParaRPr lang="en-US"/>
        </a:p>
      </dgm:t>
    </dgm:pt>
    <dgm:pt modelId="{D9A1205D-4319-4E11-8615-2B5A82E5874F}" type="sibTrans" cxnId="{C18C9D65-0915-4B34-8822-4F7DFBD93E5A}">
      <dgm:prSet/>
      <dgm:spPr/>
      <dgm:t>
        <a:bodyPr/>
        <a:lstStyle/>
        <a:p>
          <a:endParaRPr lang="en-US"/>
        </a:p>
      </dgm:t>
    </dgm:pt>
    <dgm:pt modelId="{A5704125-122A-470E-8498-77BACEEEA625}">
      <dgm:prSet/>
      <dgm:spPr/>
      <dgm:t>
        <a:bodyPr/>
        <a:lstStyle/>
        <a:p>
          <a:r>
            <a:rPr lang="en-US" baseline="0">
              <a:latin typeface="Cambria" panose="02040503050406030204" pitchFamily="18" charset="0"/>
            </a:rPr>
            <a:t>Prosecutors offer them early on and continue to discuss them with respondents/respondents’ counsel all the way up to start of formal prosecution.</a:t>
          </a:r>
          <a:endParaRPr lang="en-US">
            <a:latin typeface="Cambria" panose="02040503050406030204" pitchFamily="18" charset="0"/>
          </a:endParaRPr>
        </a:p>
      </dgm:t>
    </dgm:pt>
    <dgm:pt modelId="{4A1CE1BD-9193-42DC-A834-E6C6F3F89529}" type="parTrans" cxnId="{E87CA8A3-D0A5-432B-9E76-587A99DB5AE8}">
      <dgm:prSet/>
      <dgm:spPr/>
      <dgm:t>
        <a:bodyPr/>
        <a:lstStyle/>
        <a:p>
          <a:endParaRPr lang="en-US"/>
        </a:p>
      </dgm:t>
    </dgm:pt>
    <dgm:pt modelId="{BE7BEE66-98A7-4307-98C1-929E8E659208}" type="sibTrans" cxnId="{E87CA8A3-D0A5-432B-9E76-587A99DB5AE8}">
      <dgm:prSet/>
      <dgm:spPr/>
      <dgm:t>
        <a:bodyPr/>
        <a:lstStyle/>
        <a:p>
          <a:endParaRPr lang="en-US"/>
        </a:p>
      </dgm:t>
    </dgm:pt>
    <dgm:pt modelId="{3D192B49-B115-43F6-9BC1-E47EFDA5FA48}">
      <dgm:prSet/>
      <dgm:spPr/>
      <dgm:t>
        <a:bodyPr/>
        <a:lstStyle/>
        <a:p>
          <a:r>
            <a:rPr lang="en-US" baseline="0">
              <a:latin typeface="Cambria" panose="02040503050406030204" pitchFamily="18" charset="0"/>
            </a:rPr>
            <a:t>Grievance Commission proceedings involve costs – counsel for respondent, transcript costs, time away from work.</a:t>
          </a:r>
          <a:endParaRPr lang="en-US">
            <a:latin typeface="Cambria" panose="02040503050406030204" pitchFamily="18" charset="0"/>
          </a:endParaRPr>
        </a:p>
      </dgm:t>
    </dgm:pt>
    <dgm:pt modelId="{1AB7783C-1245-4296-BB50-27B3948EDA9E}" type="parTrans" cxnId="{2C0C4980-2546-466D-9A02-13674F95AA96}">
      <dgm:prSet/>
      <dgm:spPr/>
      <dgm:t>
        <a:bodyPr/>
        <a:lstStyle/>
        <a:p>
          <a:endParaRPr lang="en-US"/>
        </a:p>
      </dgm:t>
    </dgm:pt>
    <dgm:pt modelId="{3085E868-A032-44CF-8FF7-457A4B88DF79}" type="sibTrans" cxnId="{2C0C4980-2546-466D-9A02-13674F95AA96}">
      <dgm:prSet/>
      <dgm:spPr/>
      <dgm:t>
        <a:bodyPr/>
        <a:lstStyle/>
        <a:p>
          <a:endParaRPr lang="en-US"/>
        </a:p>
      </dgm:t>
    </dgm:pt>
    <dgm:pt modelId="{36AA8CBA-A9C4-4C51-A768-B768FD4C0563}">
      <dgm:prSet/>
      <dgm:spPr/>
      <dgm:t>
        <a:bodyPr/>
        <a:lstStyle/>
        <a:p>
          <a:r>
            <a:rPr lang="en-US" baseline="0">
              <a:latin typeface="Cambria" panose="02040503050406030204" pitchFamily="18" charset="0"/>
            </a:rPr>
            <a:t>Avoid the uncertainty of a contested proceeding.</a:t>
          </a:r>
          <a:endParaRPr lang="en-US">
            <a:latin typeface="Cambria" panose="02040503050406030204" pitchFamily="18" charset="0"/>
          </a:endParaRPr>
        </a:p>
      </dgm:t>
    </dgm:pt>
    <dgm:pt modelId="{E494CDA8-4EA2-4493-A6B4-0CBFD5E19F7E}" type="parTrans" cxnId="{EDBCE481-39FB-4BC6-9F7A-4789D2D0E767}">
      <dgm:prSet/>
      <dgm:spPr/>
      <dgm:t>
        <a:bodyPr/>
        <a:lstStyle/>
        <a:p>
          <a:endParaRPr lang="en-US"/>
        </a:p>
      </dgm:t>
    </dgm:pt>
    <dgm:pt modelId="{22DBAC2D-E430-4BE9-B8E1-ACD9EFA30ABA}" type="sibTrans" cxnId="{EDBCE481-39FB-4BC6-9F7A-4789D2D0E767}">
      <dgm:prSet/>
      <dgm:spPr/>
      <dgm:t>
        <a:bodyPr/>
        <a:lstStyle/>
        <a:p>
          <a:endParaRPr lang="en-US"/>
        </a:p>
      </dgm:t>
    </dgm:pt>
    <dgm:pt modelId="{F7FEA9C1-F39A-42DB-8CC8-7E6B060D489E}">
      <dgm:prSet/>
      <dgm:spPr/>
      <dgm:t>
        <a:bodyPr/>
        <a:lstStyle/>
        <a:p>
          <a:r>
            <a:rPr lang="en-US" baseline="0">
              <a:latin typeface="Cambria" panose="02040503050406030204" pitchFamily="18" charset="0"/>
            </a:rPr>
            <a:t>COVID added an incentive to avoid trials.</a:t>
          </a:r>
          <a:endParaRPr lang="en-US">
            <a:latin typeface="Cambria" panose="02040503050406030204" pitchFamily="18" charset="0"/>
          </a:endParaRPr>
        </a:p>
      </dgm:t>
    </dgm:pt>
    <dgm:pt modelId="{CE36F61C-FF82-4F35-B610-32C87076C3B3}" type="parTrans" cxnId="{02ACDCE0-DAC6-4F41-ACD8-11489EF43719}">
      <dgm:prSet/>
      <dgm:spPr/>
      <dgm:t>
        <a:bodyPr/>
        <a:lstStyle/>
        <a:p>
          <a:endParaRPr lang="en-US"/>
        </a:p>
      </dgm:t>
    </dgm:pt>
    <dgm:pt modelId="{B9B434A5-43B1-48FD-B0F9-A51D5C57E467}" type="sibTrans" cxnId="{02ACDCE0-DAC6-4F41-ACD8-11489EF43719}">
      <dgm:prSet/>
      <dgm:spPr/>
      <dgm:t>
        <a:bodyPr/>
        <a:lstStyle/>
        <a:p>
          <a:endParaRPr lang="en-US"/>
        </a:p>
      </dgm:t>
    </dgm:pt>
    <dgm:pt modelId="{07A99A36-8272-425F-A749-29D0C0C00147}">
      <dgm:prSet/>
      <dgm:spPr/>
      <dgm:t>
        <a:bodyPr/>
        <a:lstStyle/>
        <a:p>
          <a:r>
            <a:rPr lang="en-US" baseline="0">
              <a:latin typeface="Cambria" panose="02040503050406030204" pitchFamily="18" charset="0"/>
            </a:rPr>
            <a:t>Attorneys recognize that NW2d opinions come up in Google searches.</a:t>
          </a:r>
          <a:endParaRPr lang="en-US">
            <a:latin typeface="Cambria" panose="02040503050406030204" pitchFamily="18" charset="0"/>
          </a:endParaRPr>
        </a:p>
      </dgm:t>
    </dgm:pt>
    <dgm:pt modelId="{6CD5BFCF-D8AE-49E0-A32D-A0D4D3F34039}" type="parTrans" cxnId="{C909E858-341D-4356-AA94-EFE3557A2D71}">
      <dgm:prSet/>
      <dgm:spPr/>
      <dgm:t>
        <a:bodyPr/>
        <a:lstStyle/>
        <a:p>
          <a:endParaRPr lang="en-US"/>
        </a:p>
      </dgm:t>
    </dgm:pt>
    <dgm:pt modelId="{85A5C16A-2F46-4CFB-B615-68CBDCC00A8C}" type="sibTrans" cxnId="{C909E858-341D-4356-AA94-EFE3557A2D71}">
      <dgm:prSet/>
      <dgm:spPr/>
      <dgm:t>
        <a:bodyPr/>
        <a:lstStyle/>
        <a:p>
          <a:endParaRPr lang="en-US"/>
        </a:p>
      </dgm:t>
    </dgm:pt>
    <dgm:pt modelId="{F3BA5BC8-DE99-DF43-AC37-FA4AECC9C80B}" type="pres">
      <dgm:prSet presAssocID="{055160C8-D97B-421A-92D4-E8B5DC41AFE3}" presName="linear" presStyleCnt="0">
        <dgm:presLayoutVars>
          <dgm:animLvl val="lvl"/>
          <dgm:resizeHandles val="exact"/>
        </dgm:presLayoutVars>
      </dgm:prSet>
      <dgm:spPr/>
    </dgm:pt>
    <dgm:pt modelId="{B2B8BC32-B7AC-6B4A-9945-E6961895B041}" type="pres">
      <dgm:prSet presAssocID="{5321D5A1-3480-4CE5-9731-FD63844F8A1B}" presName="parentText" presStyleLbl="node1" presStyleIdx="0" presStyleCnt="6">
        <dgm:presLayoutVars>
          <dgm:chMax val="0"/>
          <dgm:bulletEnabled val="1"/>
        </dgm:presLayoutVars>
      </dgm:prSet>
      <dgm:spPr/>
    </dgm:pt>
    <dgm:pt modelId="{9558C222-2CBC-5244-A8D4-5BB9C215D429}" type="pres">
      <dgm:prSet presAssocID="{D9A1205D-4319-4E11-8615-2B5A82E5874F}" presName="spacer" presStyleCnt="0"/>
      <dgm:spPr/>
    </dgm:pt>
    <dgm:pt modelId="{588621E6-520E-094D-B040-739CEC015957}" type="pres">
      <dgm:prSet presAssocID="{A5704125-122A-470E-8498-77BACEEEA625}" presName="parentText" presStyleLbl="node1" presStyleIdx="1" presStyleCnt="6">
        <dgm:presLayoutVars>
          <dgm:chMax val="0"/>
          <dgm:bulletEnabled val="1"/>
        </dgm:presLayoutVars>
      </dgm:prSet>
      <dgm:spPr/>
    </dgm:pt>
    <dgm:pt modelId="{7CF3BE65-4795-224A-BF02-C21CA3A35A84}" type="pres">
      <dgm:prSet presAssocID="{BE7BEE66-98A7-4307-98C1-929E8E659208}" presName="spacer" presStyleCnt="0"/>
      <dgm:spPr/>
    </dgm:pt>
    <dgm:pt modelId="{7193FEBA-6781-0E47-A86C-446AE0FAA963}" type="pres">
      <dgm:prSet presAssocID="{3D192B49-B115-43F6-9BC1-E47EFDA5FA48}" presName="parentText" presStyleLbl="node1" presStyleIdx="2" presStyleCnt="6">
        <dgm:presLayoutVars>
          <dgm:chMax val="0"/>
          <dgm:bulletEnabled val="1"/>
        </dgm:presLayoutVars>
      </dgm:prSet>
      <dgm:spPr/>
    </dgm:pt>
    <dgm:pt modelId="{A8E323E6-D18A-994E-889F-2F04F691A9B4}" type="pres">
      <dgm:prSet presAssocID="{3085E868-A032-44CF-8FF7-457A4B88DF79}" presName="spacer" presStyleCnt="0"/>
      <dgm:spPr/>
    </dgm:pt>
    <dgm:pt modelId="{8DD91339-8EAA-EA49-80B9-9534A82AD1A9}" type="pres">
      <dgm:prSet presAssocID="{36AA8CBA-A9C4-4C51-A768-B768FD4C0563}" presName="parentText" presStyleLbl="node1" presStyleIdx="3" presStyleCnt="6">
        <dgm:presLayoutVars>
          <dgm:chMax val="0"/>
          <dgm:bulletEnabled val="1"/>
        </dgm:presLayoutVars>
      </dgm:prSet>
      <dgm:spPr/>
    </dgm:pt>
    <dgm:pt modelId="{BAAA85F6-457C-BF41-AA6A-74ED7E0F2631}" type="pres">
      <dgm:prSet presAssocID="{22DBAC2D-E430-4BE9-B8E1-ACD9EFA30ABA}" presName="spacer" presStyleCnt="0"/>
      <dgm:spPr/>
    </dgm:pt>
    <dgm:pt modelId="{1EF2A0CC-2720-2F49-9F1C-3BCEE0ECEE36}" type="pres">
      <dgm:prSet presAssocID="{F7FEA9C1-F39A-42DB-8CC8-7E6B060D489E}" presName="parentText" presStyleLbl="node1" presStyleIdx="4" presStyleCnt="6">
        <dgm:presLayoutVars>
          <dgm:chMax val="0"/>
          <dgm:bulletEnabled val="1"/>
        </dgm:presLayoutVars>
      </dgm:prSet>
      <dgm:spPr/>
    </dgm:pt>
    <dgm:pt modelId="{CE005BC3-C5BC-6444-85F3-E77FDE1A7603}" type="pres">
      <dgm:prSet presAssocID="{B9B434A5-43B1-48FD-B0F9-A51D5C57E467}" presName="spacer" presStyleCnt="0"/>
      <dgm:spPr/>
    </dgm:pt>
    <dgm:pt modelId="{2C102F17-D878-6749-A35F-753DF1A215D3}" type="pres">
      <dgm:prSet presAssocID="{07A99A36-8272-425F-A749-29D0C0C00147}" presName="parentText" presStyleLbl="node1" presStyleIdx="5" presStyleCnt="6">
        <dgm:presLayoutVars>
          <dgm:chMax val="0"/>
          <dgm:bulletEnabled val="1"/>
        </dgm:presLayoutVars>
      </dgm:prSet>
      <dgm:spPr/>
    </dgm:pt>
  </dgm:ptLst>
  <dgm:cxnLst>
    <dgm:cxn modelId="{C18C9D65-0915-4B34-8822-4F7DFBD93E5A}" srcId="{055160C8-D97B-421A-92D4-E8B5DC41AFE3}" destId="{5321D5A1-3480-4CE5-9731-FD63844F8A1B}" srcOrd="0" destOrd="0" parTransId="{079B5626-C8B6-4616-8644-00EE646AA73A}" sibTransId="{D9A1205D-4319-4E11-8615-2B5A82E5874F}"/>
    <dgm:cxn modelId="{E392196C-A4F0-194D-B4E7-56597D7DBE46}" type="presOf" srcId="{3D192B49-B115-43F6-9BC1-E47EFDA5FA48}" destId="{7193FEBA-6781-0E47-A86C-446AE0FAA963}" srcOrd="0" destOrd="0" presId="urn:microsoft.com/office/officeart/2005/8/layout/vList2"/>
    <dgm:cxn modelId="{AD67F176-2D38-4549-A4FE-F19F0EE0F4A4}" type="presOf" srcId="{F7FEA9C1-F39A-42DB-8CC8-7E6B060D489E}" destId="{1EF2A0CC-2720-2F49-9F1C-3BCEE0ECEE36}" srcOrd="0" destOrd="0" presId="urn:microsoft.com/office/officeart/2005/8/layout/vList2"/>
    <dgm:cxn modelId="{C909E858-341D-4356-AA94-EFE3557A2D71}" srcId="{055160C8-D97B-421A-92D4-E8B5DC41AFE3}" destId="{07A99A36-8272-425F-A749-29D0C0C00147}" srcOrd="5" destOrd="0" parTransId="{6CD5BFCF-D8AE-49E0-A32D-A0D4D3F34039}" sibTransId="{85A5C16A-2F46-4CFB-B615-68CBDCC00A8C}"/>
    <dgm:cxn modelId="{5A3FFB79-C6CF-1E43-8762-9CF0C61ED2B4}" type="presOf" srcId="{A5704125-122A-470E-8498-77BACEEEA625}" destId="{588621E6-520E-094D-B040-739CEC015957}" srcOrd="0" destOrd="0" presId="urn:microsoft.com/office/officeart/2005/8/layout/vList2"/>
    <dgm:cxn modelId="{2C0C4980-2546-466D-9A02-13674F95AA96}" srcId="{055160C8-D97B-421A-92D4-E8B5DC41AFE3}" destId="{3D192B49-B115-43F6-9BC1-E47EFDA5FA48}" srcOrd="2" destOrd="0" parTransId="{1AB7783C-1245-4296-BB50-27B3948EDA9E}" sibTransId="{3085E868-A032-44CF-8FF7-457A4B88DF79}"/>
    <dgm:cxn modelId="{6F7D5F81-0CF1-7B48-957F-12DAB38CE8C9}" type="presOf" srcId="{07A99A36-8272-425F-A749-29D0C0C00147}" destId="{2C102F17-D878-6749-A35F-753DF1A215D3}" srcOrd="0" destOrd="0" presId="urn:microsoft.com/office/officeart/2005/8/layout/vList2"/>
    <dgm:cxn modelId="{EDBCE481-39FB-4BC6-9F7A-4789D2D0E767}" srcId="{055160C8-D97B-421A-92D4-E8B5DC41AFE3}" destId="{36AA8CBA-A9C4-4C51-A768-B768FD4C0563}" srcOrd="3" destOrd="0" parTransId="{E494CDA8-4EA2-4493-A6B4-0CBFD5E19F7E}" sibTransId="{22DBAC2D-E430-4BE9-B8E1-ACD9EFA30ABA}"/>
    <dgm:cxn modelId="{E87CA8A3-D0A5-432B-9E76-587A99DB5AE8}" srcId="{055160C8-D97B-421A-92D4-E8B5DC41AFE3}" destId="{A5704125-122A-470E-8498-77BACEEEA625}" srcOrd="1" destOrd="0" parTransId="{4A1CE1BD-9193-42DC-A834-E6C6F3F89529}" sibTransId="{BE7BEE66-98A7-4307-98C1-929E8E659208}"/>
    <dgm:cxn modelId="{509B2BB1-3A28-D24F-B96A-200CE29D92E9}" type="presOf" srcId="{055160C8-D97B-421A-92D4-E8B5DC41AFE3}" destId="{F3BA5BC8-DE99-DF43-AC37-FA4AECC9C80B}" srcOrd="0" destOrd="0" presId="urn:microsoft.com/office/officeart/2005/8/layout/vList2"/>
    <dgm:cxn modelId="{AD4F5DB4-AF11-434D-A673-F2795D22B08F}" type="presOf" srcId="{5321D5A1-3480-4CE5-9731-FD63844F8A1B}" destId="{B2B8BC32-B7AC-6B4A-9945-E6961895B041}" srcOrd="0" destOrd="0" presId="urn:microsoft.com/office/officeart/2005/8/layout/vList2"/>
    <dgm:cxn modelId="{470FBFC9-B466-E342-A39E-AD6F5457F415}" type="presOf" srcId="{36AA8CBA-A9C4-4C51-A768-B768FD4C0563}" destId="{8DD91339-8EAA-EA49-80B9-9534A82AD1A9}" srcOrd="0" destOrd="0" presId="urn:microsoft.com/office/officeart/2005/8/layout/vList2"/>
    <dgm:cxn modelId="{02ACDCE0-DAC6-4F41-ACD8-11489EF43719}" srcId="{055160C8-D97B-421A-92D4-E8B5DC41AFE3}" destId="{F7FEA9C1-F39A-42DB-8CC8-7E6B060D489E}" srcOrd="4" destOrd="0" parTransId="{CE36F61C-FF82-4F35-B610-32C87076C3B3}" sibTransId="{B9B434A5-43B1-48FD-B0F9-A51D5C57E467}"/>
    <dgm:cxn modelId="{5C275146-E48C-DA4F-B557-0E16173F2C27}" type="presParOf" srcId="{F3BA5BC8-DE99-DF43-AC37-FA4AECC9C80B}" destId="{B2B8BC32-B7AC-6B4A-9945-E6961895B041}" srcOrd="0" destOrd="0" presId="urn:microsoft.com/office/officeart/2005/8/layout/vList2"/>
    <dgm:cxn modelId="{1ADDD273-0C40-194B-9B93-E32BB350085F}" type="presParOf" srcId="{F3BA5BC8-DE99-DF43-AC37-FA4AECC9C80B}" destId="{9558C222-2CBC-5244-A8D4-5BB9C215D429}" srcOrd="1" destOrd="0" presId="urn:microsoft.com/office/officeart/2005/8/layout/vList2"/>
    <dgm:cxn modelId="{35C13CCB-527F-464A-A9DE-6330A92F1D9B}" type="presParOf" srcId="{F3BA5BC8-DE99-DF43-AC37-FA4AECC9C80B}" destId="{588621E6-520E-094D-B040-739CEC015957}" srcOrd="2" destOrd="0" presId="urn:microsoft.com/office/officeart/2005/8/layout/vList2"/>
    <dgm:cxn modelId="{F77908E3-B815-A448-9264-61BE93626B40}" type="presParOf" srcId="{F3BA5BC8-DE99-DF43-AC37-FA4AECC9C80B}" destId="{7CF3BE65-4795-224A-BF02-C21CA3A35A84}" srcOrd="3" destOrd="0" presId="urn:microsoft.com/office/officeart/2005/8/layout/vList2"/>
    <dgm:cxn modelId="{7A62394E-1F21-C94C-835C-9AEDDDE30115}" type="presParOf" srcId="{F3BA5BC8-DE99-DF43-AC37-FA4AECC9C80B}" destId="{7193FEBA-6781-0E47-A86C-446AE0FAA963}" srcOrd="4" destOrd="0" presId="urn:microsoft.com/office/officeart/2005/8/layout/vList2"/>
    <dgm:cxn modelId="{FF2A2F63-EBF6-B148-96FA-319C343F49CA}" type="presParOf" srcId="{F3BA5BC8-DE99-DF43-AC37-FA4AECC9C80B}" destId="{A8E323E6-D18A-994E-889F-2F04F691A9B4}" srcOrd="5" destOrd="0" presId="urn:microsoft.com/office/officeart/2005/8/layout/vList2"/>
    <dgm:cxn modelId="{BA30E4BA-D74E-2E4F-BA50-A747E7A10B00}" type="presParOf" srcId="{F3BA5BC8-DE99-DF43-AC37-FA4AECC9C80B}" destId="{8DD91339-8EAA-EA49-80B9-9534A82AD1A9}" srcOrd="6" destOrd="0" presId="urn:microsoft.com/office/officeart/2005/8/layout/vList2"/>
    <dgm:cxn modelId="{8DA3C7DB-CC12-1C4F-BD0E-3FF52D703F2E}" type="presParOf" srcId="{F3BA5BC8-DE99-DF43-AC37-FA4AECC9C80B}" destId="{BAAA85F6-457C-BF41-AA6A-74ED7E0F2631}" srcOrd="7" destOrd="0" presId="urn:microsoft.com/office/officeart/2005/8/layout/vList2"/>
    <dgm:cxn modelId="{EC815C67-42AE-9848-869E-FB8BC2637598}" type="presParOf" srcId="{F3BA5BC8-DE99-DF43-AC37-FA4AECC9C80B}" destId="{1EF2A0CC-2720-2F49-9F1C-3BCEE0ECEE36}" srcOrd="8" destOrd="0" presId="urn:microsoft.com/office/officeart/2005/8/layout/vList2"/>
    <dgm:cxn modelId="{562E3DE5-3D68-0740-BC31-F5065A7B79FC}" type="presParOf" srcId="{F3BA5BC8-DE99-DF43-AC37-FA4AECC9C80B}" destId="{CE005BC3-C5BC-6444-85F3-E77FDE1A7603}" srcOrd="9" destOrd="0" presId="urn:microsoft.com/office/officeart/2005/8/layout/vList2"/>
    <dgm:cxn modelId="{86F1BB68-CEB2-E84B-A101-B6CEDE8AC14B}" type="presParOf" srcId="{F3BA5BC8-DE99-DF43-AC37-FA4AECC9C80B}" destId="{2C102F17-D878-6749-A35F-753DF1A215D3}"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6BE4909-C9B8-FA4F-AB97-00C8969B34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CFADBCB-9292-E346-8352-3C113DC62A6C}">
      <dgm:prSet/>
      <dgm:spPr/>
      <dgm:t>
        <a:bodyPr/>
        <a:lstStyle/>
        <a:p>
          <a:r>
            <a:rPr lang="en-US" b="1" baseline="0" dirty="0">
              <a:latin typeface="Cambria" panose="02040503050406030204" pitchFamily="18" charset="0"/>
            </a:rPr>
            <a:t>Criminal offenses (some with issue preclusion):</a:t>
          </a:r>
          <a:endParaRPr lang="en-US" dirty="0">
            <a:latin typeface="Cambria" panose="02040503050406030204" pitchFamily="18" charset="0"/>
          </a:endParaRPr>
        </a:p>
      </dgm:t>
    </dgm:pt>
    <dgm:pt modelId="{3F8C83C8-D36B-8442-BE2B-0C37BC68892B}" type="parTrans" cxnId="{17FE55E6-627D-C34D-B43D-95D151B5BE65}">
      <dgm:prSet/>
      <dgm:spPr/>
      <dgm:t>
        <a:bodyPr/>
        <a:lstStyle/>
        <a:p>
          <a:endParaRPr lang="en-US"/>
        </a:p>
      </dgm:t>
    </dgm:pt>
    <dgm:pt modelId="{7532ED4D-BC6C-5442-AC21-FE9F83DF3ED7}" type="sibTrans" cxnId="{17FE55E6-627D-C34D-B43D-95D151B5BE65}">
      <dgm:prSet/>
      <dgm:spPr/>
      <dgm:t>
        <a:bodyPr/>
        <a:lstStyle/>
        <a:p>
          <a:endParaRPr lang="en-US"/>
        </a:p>
      </dgm:t>
    </dgm:pt>
    <dgm:pt modelId="{5694F354-BC2B-124E-A61C-8AE67DDD6414}">
      <dgm:prSet/>
      <dgm:spPr/>
      <dgm:t>
        <a:bodyPr/>
        <a:lstStyle/>
        <a:p>
          <a:r>
            <a:rPr lang="en-US" baseline="0" dirty="0">
              <a:latin typeface="Cambria" panose="02040503050406030204" pitchFamily="18" charset="0"/>
            </a:rPr>
            <a:t>OWI (2</a:t>
          </a:r>
          <a:r>
            <a:rPr lang="en-US" baseline="30000" dirty="0">
              <a:latin typeface="Cambria" panose="02040503050406030204" pitchFamily="18" charset="0"/>
            </a:rPr>
            <a:t>nd</a:t>
          </a:r>
          <a:r>
            <a:rPr lang="en-US" baseline="0" dirty="0">
              <a:latin typeface="Cambria" panose="02040503050406030204" pitchFamily="18" charset="0"/>
            </a:rPr>
            <a:t> or subsequent) and other alcohol-related offenses:</a:t>
          </a:r>
          <a:endParaRPr lang="en-US" dirty="0">
            <a:latin typeface="Cambria" panose="02040503050406030204" pitchFamily="18" charset="0"/>
          </a:endParaRPr>
        </a:p>
      </dgm:t>
    </dgm:pt>
    <dgm:pt modelId="{1522AFFC-0757-D74F-8EA8-4BC68A360FB1}" type="parTrans" cxnId="{A0D6AD42-E783-2648-B245-C150AB11927A}">
      <dgm:prSet/>
      <dgm:spPr/>
      <dgm:t>
        <a:bodyPr/>
        <a:lstStyle/>
        <a:p>
          <a:endParaRPr lang="en-US"/>
        </a:p>
      </dgm:t>
    </dgm:pt>
    <dgm:pt modelId="{9B64CA24-005E-0741-89DA-47AACFF5A816}" type="sibTrans" cxnId="{A0D6AD42-E783-2648-B245-C150AB11927A}">
      <dgm:prSet/>
      <dgm:spPr/>
      <dgm:t>
        <a:bodyPr/>
        <a:lstStyle/>
        <a:p>
          <a:endParaRPr lang="en-US"/>
        </a:p>
      </dgm:t>
    </dgm:pt>
    <dgm:pt modelId="{C81FB03C-633E-B848-B1C9-45F7900D4185}">
      <dgm:prSet/>
      <dgm:spPr/>
      <dgm:t>
        <a:bodyPr/>
        <a:lstStyle/>
        <a:p>
          <a:r>
            <a:rPr lang="en-US" baseline="0" dirty="0">
              <a:latin typeface="Cambria" panose="02040503050406030204" pitchFamily="18" charset="0"/>
            </a:rPr>
            <a:t>90 day suspension (</a:t>
          </a:r>
          <a:r>
            <a:rPr lang="en-US" baseline="0" dirty="0" err="1">
              <a:latin typeface="Cambria" panose="02040503050406030204" pitchFamily="18" charset="0"/>
            </a:rPr>
            <a:t>Mez</a:t>
          </a:r>
          <a:r>
            <a:rPr lang="en-US" baseline="0" dirty="0">
              <a:latin typeface="Cambria" panose="02040503050406030204" pitchFamily="18" charset="0"/>
            </a:rPr>
            <a:t> 2020, </a:t>
          </a:r>
          <a:r>
            <a:rPr lang="en-US" baseline="0" dirty="0" err="1">
              <a:latin typeface="Cambria" panose="02040503050406030204" pitchFamily="18" charset="0"/>
            </a:rPr>
            <a:t>Khowassah</a:t>
          </a:r>
          <a:r>
            <a:rPr lang="en-US" baseline="0" dirty="0">
              <a:latin typeface="Cambria" panose="02040503050406030204" pitchFamily="18" charset="0"/>
            </a:rPr>
            <a:t> 2020, Rivera 2021, Steinbach 2022)</a:t>
          </a:r>
          <a:endParaRPr lang="en-US" dirty="0">
            <a:latin typeface="Cambria" panose="02040503050406030204" pitchFamily="18" charset="0"/>
          </a:endParaRPr>
        </a:p>
      </dgm:t>
    </dgm:pt>
    <dgm:pt modelId="{08E2FEBB-D481-D646-843A-80DD8FFD64B8}" type="parTrans" cxnId="{0D51EAF5-BC36-7941-B3AB-D04669D9E839}">
      <dgm:prSet/>
      <dgm:spPr/>
      <dgm:t>
        <a:bodyPr/>
        <a:lstStyle/>
        <a:p>
          <a:endParaRPr lang="en-US"/>
        </a:p>
      </dgm:t>
    </dgm:pt>
    <dgm:pt modelId="{5A14C947-A9C5-EC4D-ADC6-E07F3439FAE8}" type="sibTrans" cxnId="{0D51EAF5-BC36-7941-B3AB-D04669D9E839}">
      <dgm:prSet/>
      <dgm:spPr/>
      <dgm:t>
        <a:bodyPr/>
        <a:lstStyle/>
        <a:p>
          <a:endParaRPr lang="en-US"/>
        </a:p>
      </dgm:t>
    </dgm:pt>
    <dgm:pt modelId="{7DABA72A-5A60-9A43-BB12-89FC48AAC6AA}">
      <dgm:prSet/>
      <dgm:spPr/>
      <dgm:t>
        <a:bodyPr/>
        <a:lstStyle/>
        <a:p>
          <a:r>
            <a:rPr lang="en-US" baseline="0" dirty="0">
              <a:latin typeface="Cambria" panose="02040503050406030204" pitchFamily="18" charset="0"/>
            </a:rPr>
            <a:t>30 day suspension (</a:t>
          </a:r>
          <a:r>
            <a:rPr lang="en-US" baseline="0" dirty="0" err="1">
              <a:latin typeface="Cambria" panose="02040503050406030204" pitchFamily="18" charset="0"/>
            </a:rPr>
            <a:t>Zenor</a:t>
          </a:r>
          <a:r>
            <a:rPr lang="en-US" baseline="0" dirty="0">
              <a:latin typeface="Cambria" panose="02040503050406030204" pitchFamily="18" charset="0"/>
            </a:rPr>
            <a:t> 2023—also disability suspension, Carlstrom 2022)</a:t>
          </a:r>
          <a:endParaRPr lang="en-US" dirty="0">
            <a:latin typeface="Cambria" panose="02040503050406030204" pitchFamily="18" charset="0"/>
          </a:endParaRPr>
        </a:p>
      </dgm:t>
    </dgm:pt>
    <dgm:pt modelId="{95FD02CC-1CCE-2948-9C98-964EE5DDD9AC}" type="parTrans" cxnId="{13C221B3-5859-C743-83B7-8C8D17D35A40}">
      <dgm:prSet/>
      <dgm:spPr/>
      <dgm:t>
        <a:bodyPr/>
        <a:lstStyle/>
        <a:p>
          <a:endParaRPr lang="en-US"/>
        </a:p>
      </dgm:t>
    </dgm:pt>
    <dgm:pt modelId="{578B96B1-D3F0-9647-9FED-CAF4643D50BB}" type="sibTrans" cxnId="{13C221B3-5859-C743-83B7-8C8D17D35A40}">
      <dgm:prSet/>
      <dgm:spPr/>
      <dgm:t>
        <a:bodyPr/>
        <a:lstStyle/>
        <a:p>
          <a:endParaRPr lang="en-US"/>
        </a:p>
      </dgm:t>
    </dgm:pt>
    <dgm:pt modelId="{C1A95E8B-8DA4-0143-9045-F357DB76A274}">
      <dgm:prSet/>
      <dgm:spPr/>
      <dgm:t>
        <a:bodyPr/>
        <a:lstStyle/>
        <a:p>
          <a:r>
            <a:rPr lang="en-US" baseline="0" dirty="0">
              <a:latin typeface="Cambria" panose="02040503050406030204" pitchFamily="18" charset="0"/>
            </a:rPr>
            <a:t>Drug offenses:</a:t>
          </a:r>
          <a:endParaRPr lang="en-US" dirty="0">
            <a:latin typeface="Cambria" panose="02040503050406030204" pitchFamily="18" charset="0"/>
          </a:endParaRPr>
        </a:p>
      </dgm:t>
    </dgm:pt>
    <dgm:pt modelId="{71A210D2-2FAD-C343-A74F-D8C01CA2A348}" type="parTrans" cxnId="{A9352F2E-3BC0-E146-B173-A43DF60F9049}">
      <dgm:prSet/>
      <dgm:spPr/>
      <dgm:t>
        <a:bodyPr/>
        <a:lstStyle/>
        <a:p>
          <a:endParaRPr lang="en-US"/>
        </a:p>
      </dgm:t>
    </dgm:pt>
    <dgm:pt modelId="{94EFD48A-5A98-FE4B-A03C-909E60F0E2C4}" type="sibTrans" cxnId="{A9352F2E-3BC0-E146-B173-A43DF60F9049}">
      <dgm:prSet/>
      <dgm:spPr/>
      <dgm:t>
        <a:bodyPr/>
        <a:lstStyle/>
        <a:p>
          <a:endParaRPr lang="en-US"/>
        </a:p>
      </dgm:t>
    </dgm:pt>
    <dgm:pt modelId="{C54CF30A-D6F6-3E4F-B89D-8B029EC758EA}">
      <dgm:prSet/>
      <dgm:spPr/>
      <dgm:t>
        <a:bodyPr/>
        <a:lstStyle/>
        <a:p>
          <a:r>
            <a:rPr lang="en-US" baseline="0">
              <a:latin typeface="Cambria" panose="02040503050406030204" pitchFamily="18" charset="0"/>
            </a:rPr>
            <a:t>90 day suspension (Barker 2021)</a:t>
          </a:r>
          <a:endParaRPr lang="en-US">
            <a:latin typeface="Cambria" panose="02040503050406030204" pitchFamily="18" charset="0"/>
          </a:endParaRPr>
        </a:p>
      </dgm:t>
    </dgm:pt>
    <dgm:pt modelId="{C0C90C82-C025-0540-95F7-C97F144CEBE3}" type="parTrans" cxnId="{5BCD2CF2-1BF8-C446-89D7-CADBAB57D41F}">
      <dgm:prSet/>
      <dgm:spPr/>
      <dgm:t>
        <a:bodyPr/>
        <a:lstStyle/>
        <a:p>
          <a:endParaRPr lang="en-US"/>
        </a:p>
      </dgm:t>
    </dgm:pt>
    <dgm:pt modelId="{24B69D96-D19A-D84B-8894-EDA88BCFF652}" type="sibTrans" cxnId="{5BCD2CF2-1BF8-C446-89D7-CADBAB57D41F}">
      <dgm:prSet/>
      <dgm:spPr/>
      <dgm:t>
        <a:bodyPr/>
        <a:lstStyle/>
        <a:p>
          <a:endParaRPr lang="en-US"/>
        </a:p>
      </dgm:t>
    </dgm:pt>
    <dgm:pt modelId="{3F2CCE2B-6AA3-B149-BB4D-9B59617D47A6}">
      <dgm:prSet/>
      <dgm:spPr/>
      <dgm:t>
        <a:bodyPr/>
        <a:lstStyle/>
        <a:p>
          <a:r>
            <a:rPr lang="en-US" baseline="0">
              <a:latin typeface="Cambria" panose="02040503050406030204" pitchFamily="18" charset="0"/>
            </a:rPr>
            <a:t>Assault/OWI/Sexual Harassment:</a:t>
          </a:r>
          <a:endParaRPr lang="en-US">
            <a:latin typeface="Cambria" panose="02040503050406030204" pitchFamily="18" charset="0"/>
          </a:endParaRPr>
        </a:p>
      </dgm:t>
    </dgm:pt>
    <dgm:pt modelId="{D7AB7B82-3BE5-7C4A-A4BB-8031643A2B37}" type="parTrans" cxnId="{614FCD10-1530-0C45-8C10-4A84B3FD766C}">
      <dgm:prSet/>
      <dgm:spPr/>
      <dgm:t>
        <a:bodyPr/>
        <a:lstStyle/>
        <a:p>
          <a:endParaRPr lang="en-US"/>
        </a:p>
      </dgm:t>
    </dgm:pt>
    <dgm:pt modelId="{87CF623F-26E8-7849-9F60-199CC886E6A0}" type="sibTrans" cxnId="{614FCD10-1530-0C45-8C10-4A84B3FD766C}">
      <dgm:prSet/>
      <dgm:spPr/>
      <dgm:t>
        <a:bodyPr/>
        <a:lstStyle/>
        <a:p>
          <a:endParaRPr lang="en-US"/>
        </a:p>
      </dgm:t>
    </dgm:pt>
    <dgm:pt modelId="{D5023265-4635-A945-94CD-4E0653FDED4E}">
      <dgm:prSet/>
      <dgm:spPr/>
      <dgm:t>
        <a:bodyPr/>
        <a:lstStyle/>
        <a:p>
          <a:r>
            <a:rPr lang="en-US" baseline="0" dirty="0">
              <a:latin typeface="Cambria" panose="02040503050406030204" pitchFamily="18" charset="0"/>
            </a:rPr>
            <a:t>90 day suspension (</a:t>
          </a:r>
          <a:r>
            <a:rPr lang="en-US" baseline="0" dirty="0" err="1">
              <a:latin typeface="Cambria" panose="02040503050406030204" pitchFamily="18" charset="0"/>
            </a:rPr>
            <a:t>Kehrwald</a:t>
          </a:r>
          <a:r>
            <a:rPr lang="en-US" baseline="0" dirty="0">
              <a:latin typeface="Cambria" panose="02040503050406030204" pitchFamily="18" charset="0"/>
            </a:rPr>
            <a:t> 2022 – also disability suspension)</a:t>
          </a:r>
          <a:endParaRPr lang="en-US" dirty="0">
            <a:latin typeface="Cambria" panose="02040503050406030204" pitchFamily="18" charset="0"/>
          </a:endParaRPr>
        </a:p>
      </dgm:t>
    </dgm:pt>
    <dgm:pt modelId="{5F7FF8C4-CAF7-9140-B5EB-A15324A481FB}" type="parTrans" cxnId="{338F211D-501B-BD4D-9520-B1753890DABC}">
      <dgm:prSet/>
      <dgm:spPr/>
      <dgm:t>
        <a:bodyPr/>
        <a:lstStyle/>
        <a:p>
          <a:endParaRPr lang="en-US"/>
        </a:p>
      </dgm:t>
    </dgm:pt>
    <dgm:pt modelId="{37AE7BCF-876A-E248-9F74-FFCA8DB0D103}" type="sibTrans" cxnId="{338F211D-501B-BD4D-9520-B1753890DABC}">
      <dgm:prSet/>
      <dgm:spPr/>
      <dgm:t>
        <a:bodyPr/>
        <a:lstStyle/>
        <a:p>
          <a:endParaRPr lang="en-US"/>
        </a:p>
      </dgm:t>
    </dgm:pt>
    <dgm:pt modelId="{FF5BE625-099F-BD4F-AEEF-8F2D8CA81D32}">
      <dgm:prSet/>
      <dgm:spPr/>
      <dgm:t>
        <a:bodyPr/>
        <a:lstStyle/>
        <a:p>
          <a:r>
            <a:rPr lang="en-US" baseline="0" dirty="0">
              <a:latin typeface="Cambria" panose="02040503050406030204" pitchFamily="18" charset="0"/>
            </a:rPr>
            <a:t>Harassment:</a:t>
          </a:r>
          <a:endParaRPr lang="en-US" dirty="0">
            <a:latin typeface="Cambria" panose="02040503050406030204" pitchFamily="18" charset="0"/>
          </a:endParaRPr>
        </a:p>
      </dgm:t>
    </dgm:pt>
    <dgm:pt modelId="{F3198D70-12ED-1F43-BE03-43B181E46101}" type="parTrans" cxnId="{8F1DD4D6-5EA3-DA4E-B9FC-8BE4BBD86C5F}">
      <dgm:prSet/>
      <dgm:spPr/>
      <dgm:t>
        <a:bodyPr/>
        <a:lstStyle/>
        <a:p>
          <a:endParaRPr lang="en-US"/>
        </a:p>
      </dgm:t>
    </dgm:pt>
    <dgm:pt modelId="{A3567CA4-F11B-AF49-BD98-05AE3F4CAFA0}" type="sibTrans" cxnId="{8F1DD4D6-5EA3-DA4E-B9FC-8BE4BBD86C5F}">
      <dgm:prSet/>
      <dgm:spPr/>
      <dgm:t>
        <a:bodyPr/>
        <a:lstStyle/>
        <a:p>
          <a:endParaRPr lang="en-US"/>
        </a:p>
      </dgm:t>
    </dgm:pt>
    <dgm:pt modelId="{6B4F6253-7E31-D549-9741-481E7515E160}">
      <dgm:prSet/>
      <dgm:spPr/>
      <dgm:t>
        <a:bodyPr/>
        <a:lstStyle/>
        <a:p>
          <a:r>
            <a:rPr lang="en-US" baseline="0" dirty="0">
              <a:latin typeface="Cambria" panose="02040503050406030204" pitchFamily="18" charset="0"/>
            </a:rPr>
            <a:t>60 day suspension (Jackson 2022)</a:t>
          </a:r>
          <a:endParaRPr lang="en-US" dirty="0">
            <a:latin typeface="Cambria" panose="02040503050406030204" pitchFamily="18" charset="0"/>
          </a:endParaRPr>
        </a:p>
      </dgm:t>
    </dgm:pt>
    <dgm:pt modelId="{F8E3A1BD-3742-DD4B-98EB-CFCB820671BA}" type="parTrans" cxnId="{30EDF8C5-CBE5-8D46-A10C-8C9660DEAAF1}">
      <dgm:prSet/>
      <dgm:spPr/>
      <dgm:t>
        <a:bodyPr/>
        <a:lstStyle/>
        <a:p>
          <a:endParaRPr lang="en-US"/>
        </a:p>
      </dgm:t>
    </dgm:pt>
    <dgm:pt modelId="{59F8C9DE-F962-CD4B-9538-C26A1A1E2AF7}" type="sibTrans" cxnId="{30EDF8C5-CBE5-8D46-A10C-8C9660DEAAF1}">
      <dgm:prSet/>
      <dgm:spPr/>
      <dgm:t>
        <a:bodyPr/>
        <a:lstStyle/>
        <a:p>
          <a:endParaRPr lang="en-US"/>
        </a:p>
      </dgm:t>
    </dgm:pt>
    <dgm:pt modelId="{B9AD4919-9D5D-6242-A6BF-94EDDCF37B5B}">
      <dgm:prSet/>
      <dgm:spPr/>
      <dgm:t>
        <a:bodyPr/>
        <a:lstStyle/>
        <a:p>
          <a:r>
            <a:rPr lang="en-US" b="1" baseline="0" dirty="0">
              <a:latin typeface="Cambria" panose="02040503050406030204" pitchFamily="18" charset="0"/>
            </a:rPr>
            <a:t>Sexual relationship with client:</a:t>
          </a:r>
          <a:endParaRPr lang="en-US" dirty="0">
            <a:latin typeface="Cambria" panose="02040503050406030204" pitchFamily="18" charset="0"/>
          </a:endParaRPr>
        </a:p>
      </dgm:t>
    </dgm:pt>
    <dgm:pt modelId="{7AD380EA-7999-D54B-BAF7-A9035063086B}" type="parTrans" cxnId="{A7A39C5A-DA6E-0349-A110-1F7D0E77874F}">
      <dgm:prSet/>
      <dgm:spPr/>
      <dgm:t>
        <a:bodyPr/>
        <a:lstStyle/>
        <a:p>
          <a:endParaRPr lang="en-US"/>
        </a:p>
      </dgm:t>
    </dgm:pt>
    <dgm:pt modelId="{D7AD1550-3FA8-F54C-BD75-8DC351BFD944}" type="sibTrans" cxnId="{A7A39C5A-DA6E-0349-A110-1F7D0E77874F}">
      <dgm:prSet/>
      <dgm:spPr/>
      <dgm:t>
        <a:bodyPr/>
        <a:lstStyle/>
        <a:p>
          <a:endParaRPr lang="en-US"/>
        </a:p>
      </dgm:t>
    </dgm:pt>
    <dgm:pt modelId="{743C4B99-3B8D-D647-BB81-D8B544C76234}">
      <dgm:prSet/>
      <dgm:spPr/>
      <dgm:t>
        <a:bodyPr/>
        <a:lstStyle/>
        <a:p>
          <a:r>
            <a:rPr lang="en-US" baseline="0" dirty="0">
              <a:latin typeface="Cambria" panose="02040503050406030204" pitchFamily="18" charset="0"/>
            </a:rPr>
            <a:t>1 year suspension (Rhinehart 2021)</a:t>
          </a:r>
          <a:endParaRPr lang="en-US" dirty="0">
            <a:latin typeface="Cambria" panose="02040503050406030204" pitchFamily="18" charset="0"/>
          </a:endParaRPr>
        </a:p>
      </dgm:t>
    </dgm:pt>
    <dgm:pt modelId="{0C528691-C37C-474B-9034-C4E5EA500FBF}" type="parTrans" cxnId="{2A4B6DD5-19F2-B74D-B220-763D09D1E91A}">
      <dgm:prSet/>
      <dgm:spPr/>
      <dgm:t>
        <a:bodyPr/>
        <a:lstStyle/>
        <a:p>
          <a:endParaRPr lang="en-US"/>
        </a:p>
      </dgm:t>
    </dgm:pt>
    <dgm:pt modelId="{428295A1-1BC8-B34E-A57B-B2D3BE9E4F05}" type="sibTrans" cxnId="{2A4B6DD5-19F2-B74D-B220-763D09D1E91A}">
      <dgm:prSet/>
      <dgm:spPr/>
      <dgm:t>
        <a:bodyPr/>
        <a:lstStyle/>
        <a:p>
          <a:endParaRPr lang="en-US"/>
        </a:p>
      </dgm:t>
    </dgm:pt>
    <dgm:pt modelId="{E04030B8-8AE4-1946-AF52-1E672166A5B2}">
      <dgm:prSet/>
      <dgm:spPr/>
      <dgm:t>
        <a:bodyPr/>
        <a:lstStyle/>
        <a:p>
          <a:r>
            <a:rPr lang="en-US" baseline="0" dirty="0">
              <a:latin typeface="Cambria" panose="02040503050406030204" pitchFamily="18" charset="0"/>
            </a:rPr>
            <a:t>30 day suspension (Tackett 2022)</a:t>
          </a:r>
          <a:endParaRPr lang="en-US" dirty="0">
            <a:latin typeface="Cambria" panose="02040503050406030204" pitchFamily="18" charset="0"/>
          </a:endParaRPr>
        </a:p>
      </dgm:t>
    </dgm:pt>
    <dgm:pt modelId="{C5A7E8DD-3FA0-9D45-BECB-12A531ADE638}" type="parTrans" cxnId="{CC57A89D-AC43-BD49-9835-4E4E768C2751}">
      <dgm:prSet/>
      <dgm:spPr/>
      <dgm:t>
        <a:bodyPr/>
        <a:lstStyle/>
        <a:p>
          <a:endParaRPr lang="en-US"/>
        </a:p>
      </dgm:t>
    </dgm:pt>
    <dgm:pt modelId="{C1A43A50-7645-624D-8433-55F2943B1E66}" type="sibTrans" cxnId="{CC57A89D-AC43-BD49-9835-4E4E768C2751}">
      <dgm:prSet/>
      <dgm:spPr/>
      <dgm:t>
        <a:bodyPr/>
        <a:lstStyle/>
        <a:p>
          <a:endParaRPr lang="en-US"/>
        </a:p>
      </dgm:t>
    </dgm:pt>
    <dgm:pt modelId="{BC3AF111-8239-5B44-AAD7-1B158490179B}">
      <dgm:prSet/>
      <dgm:spPr/>
      <dgm:t>
        <a:bodyPr/>
        <a:lstStyle/>
        <a:p>
          <a:r>
            <a:rPr lang="en-US" baseline="0">
              <a:latin typeface="Cambria" panose="02040503050406030204" pitchFamily="18" charset="0"/>
            </a:rPr>
            <a:t>60 day Suspension (Nelson 2022)</a:t>
          </a:r>
          <a:endParaRPr lang="en-US">
            <a:latin typeface="Cambria" panose="02040503050406030204" pitchFamily="18" charset="0"/>
          </a:endParaRPr>
        </a:p>
      </dgm:t>
    </dgm:pt>
    <dgm:pt modelId="{5A0C8BA2-C4BB-C14E-81A1-7A494E578E8A}" type="parTrans" cxnId="{1F6CF095-9866-2740-A49C-F4287ACF30C8}">
      <dgm:prSet/>
      <dgm:spPr/>
      <dgm:t>
        <a:bodyPr/>
        <a:lstStyle/>
        <a:p>
          <a:endParaRPr lang="en-US"/>
        </a:p>
      </dgm:t>
    </dgm:pt>
    <dgm:pt modelId="{FDFDCC47-4950-6D46-91C4-50559A218A94}" type="sibTrans" cxnId="{1F6CF095-9866-2740-A49C-F4287ACF30C8}">
      <dgm:prSet/>
      <dgm:spPr/>
      <dgm:t>
        <a:bodyPr/>
        <a:lstStyle/>
        <a:p>
          <a:endParaRPr lang="en-US"/>
        </a:p>
      </dgm:t>
    </dgm:pt>
    <dgm:pt modelId="{343B9100-CE15-8543-8755-7FC9E6DEFE2A}">
      <dgm:prSet/>
      <dgm:spPr/>
      <dgm:t>
        <a:bodyPr/>
        <a:lstStyle/>
        <a:p>
          <a:r>
            <a:rPr lang="en-US" baseline="0" dirty="0">
              <a:latin typeface="Cambria" panose="02040503050406030204" pitchFamily="18" charset="0"/>
            </a:rPr>
            <a:t>90 Day suspension (Liu 2022)</a:t>
          </a:r>
          <a:endParaRPr lang="en-US" dirty="0">
            <a:latin typeface="Cambria" panose="02040503050406030204" pitchFamily="18" charset="0"/>
          </a:endParaRPr>
        </a:p>
      </dgm:t>
    </dgm:pt>
    <dgm:pt modelId="{87D708A7-6A1D-6243-B379-FCBB3C4370FB}" type="parTrans" cxnId="{F0DFB71F-904D-3843-8E7A-BAAA68429B90}">
      <dgm:prSet/>
      <dgm:spPr/>
      <dgm:t>
        <a:bodyPr/>
        <a:lstStyle/>
        <a:p>
          <a:endParaRPr lang="en-US"/>
        </a:p>
      </dgm:t>
    </dgm:pt>
    <dgm:pt modelId="{0EC9C1CE-321D-4B41-A671-6A6D6B53806A}" type="sibTrans" cxnId="{F0DFB71F-904D-3843-8E7A-BAAA68429B90}">
      <dgm:prSet/>
      <dgm:spPr/>
      <dgm:t>
        <a:bodyPr/>
        <a:lstStyle/>
        <a:p>
          <a:endParaRPr lang="en-US"/>
        </a:p>
      </dgm:t>
    </dgm:pt>
    <dgm:pt modelId="{20D3321D-9484-405E-8F1A-4245B30A4E41}">
      <dgm:prSet/>
      <dgm:spPr/>
      <dgm:t>
        <a:bodyPr/>
        <a:lstStyle/>
        <a:p>
          <a:r>
            <a:rPr lang="en-US" dirty="0">
              <a:latin typeface="Cambria" panose="02040503050406030204" pitchFamily="18" charset="0"/>
            </a:rPr>
            <a:t>Conflict of interest:</a:t>
          </a:r>
        </a:p>
      </dgm:t>
    </dgm:pt>
    <dgm:pt modelId="{CFAFB3E3-B3A2-48AA-8A36-C904A2031D82}" type="parTrans" cxnId="{DD77B100-FC9E-4701-BA30-F0CAB29687E7}">
      <dgm:prSet/>
      <dgm:spPr/>
      <dgm:t>
        <a:bodyPr/>
        <a:lstStyle/>
        <a:p>
          <a:endParaRPr lang="en-US"/>
        </a:p>
      </dgm:t>
    </dgm:pt>
    <dgm:pt modelId="{83BFEC22-A9C0-4F46-B3F4-AB8E4B692035}" type="sibTrans" cxnId="{DD77B100-FC9E-4701-BA30-F0CAB29687E7}">
      <dgm:prSet/>
      <dgm:spPr/>
      <dgm:t>
        <a:bodyPr/>
        <a:lstStyle/>
        <a:p>
          <a:endParaRPr lang="en-US"/>
        </a:p>
      </dgm:t>
    </dgm:pt>
    <dgm:pt modelId="{18DE6901-70D9-4DCA-9BC2-D82B7137FFD2}">
      <dgm:prSet/>
      <dgm:spPr/>
      <dgm:t>
        <a:bodyPr/>
        <a:lstStyle/>
        <a:p>
          <a:r>
            <a:rPr lang="en-US" dirty="0">
              <a:latin typeface="Cambria" panose="02040503050406030204" pitchFamily="18" charset="0"/>
              <a:ea typeface="Cambria" panose="02040503050406030204" pitchFamily="18" charset="0"/>
            </a:rPr>
            <a:t>30 day suspension (Brick 2023)</a:t>
          </a:r>
        </a:p>
      </dgm:t>
    </dgm:pt>
    <dgm:pt modelId="{0E655F3A-71F5-4FDD-A10B-48A9F25A86F3}" type="parTrans" cxnId="{14192DD2-3454-406A-8A95-F7A08A6D4EFF}">
      <dgm:prSet/>
      <dgm:spPr/>
      <dgm:t>
        <a:bodyPr/>
        <a:lstStyle/>
        <a:p>
          <a:endParaRPr lang="en-US"/>
        </a:p>
      </dgm:t>
    </dgm:pt>
    <dgm:pt modelId="{A47D5815-4A2C-4ABD-8C09-68227E1E84F6}" type="sibTrans" cxnId="{14192DD2-3454-406A-8A95-F7A08A6D4EFF}">
      <dgm:prSet/>
      <dgm:spPr/>
      <dgm:t>
        <a:bodyPr/>
        <a:lstStyle/>
        <a:p>
          <a:endParaRPr lang="en-US"/>
        </a:p>
      </dgm:t>
    </dgm:pt>
    <dgm:pt modelId="{75EF7A29-D124-4B45-BBD5-E843C83FC471}" type="pres">
      <dgm:prSet presAssocID="{26BE4909-C9B8-FA4F-AB97-00C8969B3482}" presName="linear" presStyleCnt="0">
        <dgm:presLayoutVars>
          <dgm:animLvl val="lvl"/>
          <dgm:resizeHandles val="exact"/>
        </dgm:presLayoutVars>
      </dgm:prSet>
      <dgm:spPr/>
    </dgm:pt>
    <dgm:pt modelId="{6A7B3849-D358-9C43-AC43-F9554C4090F0}" type="pres">
      <dgm:prSet presAssocID="{2CFADBCB-9292-E346-8352-3C113DC62A6C}" presName="parentText" presStyleLbl="node1" presStyleIdx="0" presStyleCnt="3" custLinFactNeighborX="-709" custLinFactNeighborY="-901">
        <dgm:presLayoutVars>
          <dgm:chMax val="0"/>
          <dgm:bulletEnabled val="1"/>
        </dgm:presLayoutVars>
      </dgm:prSet>
      <dgm:spPr/>
    </dgm:pt>
    <dgm:pt modelId="{CF6F2333-3A38-AF44-8632-BD9900F9CD6F}" type="pres">
      <dgm:prSet presAssocID="{2CFADBCB-9292-E346-8352-3C113DC62A6C}" presName="childText" presStyleLbl="revTx" presStyleIdx="0" presStyleCnt="3">
        <dgm:presLayoutVars>
          <dgm:bulletEnabled val="1"/>
        </dgm:presLayoutVars>
      </dgm:prSet>
      <dgm:spPr/>
    </dgm:pt>
    <dgm:pt modelId="{639B2BE1-080D-7440-AF64-F7F0AF55B740}" type="pres">
      <dgm:prSet presAssocID="{B9AD4919-9D5D-6242-A6BF-94EDDCF37B5B}" presName="parentText" presStyleLbl="node1" presStyleIdx="1" presStyleCnt="3">
        <dgm:presLayoutVars>
          <dgm:chMax val="0"/>
          <dgm:bulletEnabled val="1"/>
        </dgm:presLayoutVars>
      </dgm:prSet>
      <dgm:spPr/>
    </dgm:pt>
    <dgm:pt modelId="{239B0156-6FB9-BC4A-BF4D-E3F2360B0AAB}" type="pres">
      <dgm:prSet presAssocID="{B9AD4919-9D5D-6242-A6BF-94EDDCF37B5B}" presName="childText" presStyleLbl="revTx" presStyleIdx="1" presStyleCnt="3">
        <dgm:presLayoutVars>
          <dgm:bulletEnabled val="1"/>
        </dgm:presLayoutVars>
      </dgm:prSet>
      <dgm:spPr/>
    </dgm:pt>
    <dgm:pt modelId="{F4418818-F9CD-4655-869F-C4D06333A673}" type="pres">
      <dgm:prSet presAssocID="{20D3321D-9484-405E-8F1A-4245B30A4E41}" presName="parentText" presStyleLbl="node1" presStyleIdx="2" presStyleCnt="3">
        <dgm:presLayoutVars>
          <dgm:chMax val="0"/>
          <dgm:bulletEnabled val="1"/>
        </dgm:presLayoutVars>
      </dgm:prSet>
      <dgm:spPr/>
    </dgm:pt>
    <dgm:pt modelId="{B327A76E-CE6E-4233-9F88-B0C8AA7E3009}" type="pres">
      <dgm:prSet presAssocID="{20D3321D-9484-405E-8F1A-4245B30A4E41}" presName="childText" presStyleLbl="revTx" presStyleIdx="2" presStyleCnt="3">
        <dgm:presLayoutVars>
          <dgm:bulletEnabled val="1"/>
        </dgm:presLayoutVars>
      </dgm:prSet>
      <dgm:spPr/>
    </dgm:pt>
  </dgm:ptLst>
  <dgm:cxnLst>
    <dgm:cxn modelId="{DD77B100-FC9E-4701-BA30-F0CAB29687E7}" srcId="{26BE4909-C9B8-FA4F-AB97-00C8969B3482}" destId="{20D3321D-9484-405E-8F1A-4245B30A4E41}" srcOrd="2" destOrd="0" parTransId="{CFAFB3E3-B3A2-48AA-8A36-C904A2031D82}" sibTransId="{83BFEC22-A9C0-4F46-B3F4-AB8E4B692035}"/>
    <dgm:cxn modelId="{5BC56E02-BCE8-F541-A429-82914432A26D}" type="presOf" srcId="{26BE4909-C9B8-FA4F-AB97-00C8969B3482}" destId="{75EF7A29-D124-4B45-BBD5-E843C83FC471}" srcOrd="0" destOrd="0" presId="urn:microsoft.com/office/officeart/2005/8/layout/vList2"/>
    <dgm:cxn modelId="{E0013A07-F4FC-014E-A69F-CE6DABD6B691}" type="presOf" srcId="{BC3AF111-8239-5B44-AAD7-1B158490179B}" destId="{239B0156-6FB9-BC4A-BF4D-E3F2360B0AAB}" srcOrd="0" destOrd="2" presId="urn:microsoft.com/office/officeart/2005/8/layout/vList2"/>
    <dgm:cxn modelId="{614FCD10-1530-0C45-8C10-4A84B3FD766C}" srcId="{2CFADBCB-9292-E346-8352-3C113DC62A6C}" destId="{3F2CCE2B-6AA3-B149-BB4D-9B59617D47A6}" srcOrd="2" destOrd="0" parTransId="{D7AB7B82-3BE5-7C4A-A4BB-8031643A2B37}" sibTransId="{87CF623F-26E8-7849-9F60-199CC886E6A0}"/>
    <dgm:cxn modelId="{338F211D-501B-BD4D-9520-B1753890DABC}" srcId="{3F2CCE2B-6AA3-B149-BB4D-9B59617D47A6}" destId="{D5023265-4635-A945-94CD-4E0653FDED4E}" srcOrd="0" destOrd="0" parTransId="{5F7FF8C4-CAF7-9140-B5EB-A15324A481FB}" sibTransId="{37AE7BCF-876A-E248-9F74-FFCA8DB0D103}"/>
    <dgm:cxn modelId="{F0DFB71F-904D-3843-8E7A-BAAA68429B90}" srcId="{B9AD4919-9D5D-6242-A6BF-94EDDCF37B5B}" destId="{343B9100-CE15-8543-8755-7FC9E6DEFE2A}" srcOrd="3" destOrd="0" parTransId="{87D708A7-6A1D-6243-B379-FCBB3C4370FB}" sibTransId="{0EC9C1CE-321D-4B41-A671-6A6D6B53806A}"/>
    <dgm:cxn modelId="{75F0A128-61E0-714A-BA05-5F8B74719A69}" type="presOf" srcId="{C54CF30A-D6F6-3E4F-B89D-8B029EC758EA}" destId="{CF6F2333-3A38-AF44-8632-BD9900F9CD6F}" srcOrd="0" destOrd="4" presId="urn:microsoft.com/office/officeart/2005/8/layout/vList2"/>
    <dgm:cxn modelId="{A9352F2E-3BC0-E146-B173-A43DF60F9049}" srcId="{2CFADBCB-9292-E346-8352-3C113DC62A6C}" destId="{C1A95E8B-8DA4-0143-9045-F357DB76A274}" srcOrd="1" destOrd="0" parTransId="{71A210D2-2FAD-C343-A74F-D8C01CA2A348}" sibTransId="{94EFD48A-5A98-FE4B-A03C-909E60F0E2C4}"/>
    <dgm:cxn modelId="{A0D6AD42-E783-2648-B245-C150AB11927A}" srcId="{2CFADBCB-9292-E346-8352-3C113DC62A6C}" destId="{5694F354-BC2B-124E-A61C-8AE67DDD6414}" srcOrd="0" destOrd="0" parTransId="{1522AFFC-0757-D74F-8EA8-4BC68A360FB1}" sibTransId="{9B64CA24-005E-0741-89DA-47AACFF5A816}"/>
    <dgm:cxn modelId="{ADE63764-9581-7D4B-8F4F-4C64F6F542D4}" type="presOf" srcId="{D5023265-4635-A945-94CD-4E0653FDED4E}" destId="{CF6F2333-3A38-AF44-8632-BD9900F9CD6F}" srcOrd="0" destOrd="6" presId="urn:microsoft.com/office/officeart/2005/8/layout/vList2"/>
    <dgm:cxn modelId="{32EF0F6A-C979-0144-B226-FB50A48507AD}" type="presOf" srcId="{743C4B99-3B8D-D647-BB81-D8B544C76234}" destId="{239B0156-6FB9-BC4A-BF4D-E3F2360B0AAB}" srcOrd="0" destOrd="0" presId="urn:microsoft.com/office/officeart/2005/8/layout/vList2"/>
    <dgm:cxn modelId="{A7A39C5A-DA6E-0349-A110-1F7D0E77874F}" srcId="{26BE4909-C9B8-FA4F-AB97-00C8969B3482}" destId="{B9AD4919-9D5D-6242-A6BF-94EDDCF37B5B}" srcOrd="1" destOrd="0" parTransId="{7AD380EA-7999-D54B-BAF7-A9035063086B}" sibTransId="{D7AD1550-3FA8-F54C-BD75-8DC351BFD944}"/>
    <dgm:cxn modelId="{1F6CF095-9866-2740-A49C-F4287ACF30C8}" srcId="{B9AD4919-9D5D-6242-A6BF-94EDDCF37B5B}" destId="{BC3AF111-8239-5B44-AAD7-1B158490179B}" srcOrd="2" destOrd="0" parTransId="{5A0C8BA2-C4BB-C14E-81A1-7A494E578E8A}" sibTransId="{FDFDCC47-4950-6D46-91C4-50559A218A94}"/>
    <dgm:cxn modelId="{CC57A89D-AC43-BD49-9835-4E4E768C2751}" srcId="{B9AD4919-9D5D-6242-A6BF-94EDDCF37B5B}" destId="{E04030B8-8AE4-1946-AF52-1E672166A5B2}" srcOrd="1" destOrd="0" parTransId="{C5A7E8DD-3FA0-9D45-BECB-12A531ADE638}" sibTransId="{C1A43A50-7645-624D-8433-55F2943B1E66}"/>
    <dgm:cxn modelId="{D38AA3AE-9BA9-3749-86EC-62E199B02355}" type="presOf" srcId="{5694F354-BC2B-124E-A61C-8AE67DDD6414}" destId="{CF6F2333-3A38-AF44-8632-BD9900F9CD6F}" srcOrd="0" destOrd="0" presId="urn:microsoft.com/office/officeart/2005/8/layout/vList2"/>
    <dgm:cxn modelId="{13C221B3-5859-C743-83B7-8C8D17D35A40}" srcId="{5694F354-BC2B-124E-A61C-8AE67DDD6414}" destId="{7DABA72A-5A60-9A43-BB12-89FC48AAC6AA}" srcOrd="1" destOrd="0" parTransId="{95FD02CC-1CCE-2948-9C98-964EE5DDD9AC}" sibTransId="{578B96B1-D3F0-9647-9FED-CAF4643D50BB}"/>
    <dgm:cxn modelId="{96D1AAB5-D5EA-3447-9D24-EA35DCE1E8B3}" type="presOf" srcId="{C81FB03C-633E-B848-B1C9-45F7900D4185}" destId="{CF6F2333-3A38-AF44-8632-BD9900F9CD6F}" srcOrd="0" destOrd="1" presId="urn:microsoft.com/office/officeart/2005/8/layout/vList2"/>
    <dgm:cxn modelId="{0BDC1DB7-86EE-2F4E-9490-EA6C8EE8116B}" type="presOf" srcId="{343B9100-CE15-8543-8755-7FC9E6DEFE2A}" destId="{239B0156-6FB9-BC4A-BF4D-E3F2360B0AAB}" srcOrd="0" destOrd="3" presId="urn:microsoft.com/office/officeart/2005/8/layout/vList2"/>
    <dgm:cxn modelId="{CC4721BC-B67F-4A84-BF20-9C60333BEEB8}" type="presOf" srcId="{18DE6901-70D9-4DCA-9BC2-D82B7137FFD2}" destId="{B327A76E-CE6E-4233-9F88-B0C8AA7E3009}" srcOrd="0" destOrd="0" presId="urn:microsoft.com/office/officeart/2005/8/layout/vList2"/>
    <dgm:cxn modelId="{09E46EBE-8D7F-6340-A4EE-2BE407F04F8B}" type="presOf" srcId="{C1A95E8B-8DA4-0143-9045-F357DB76A274}" destId="{CF6F2333-3A38-AF44-8632-BD9900F9CD6F}" srcOrd="0" destOrd="3" presId="urn:microsoft.com/office/officeart/2005/8/layout/vList2"/>
    <dgm:cxn modelId="{B63CA4BE-1956-42FA-A7AC-3D5CE463D30F}" type="presOf" srcId="{20D3321D-9484-405E-8F1A-4245B30A4E41}" destId="{F4418818-F9CD-4655-869F-C4D06333A673}" srcOrd="0" destOrd="0" presId="urn:microsoft.com/office/officeart/2005/8/layout/vList2"/>
    <dgm:cxn modelId="{30EDF8C5-CBE5-8D46-A10C-8C9660DEAAF1}" srcId="{FF5BE625-099F-BD4F-AEEF-8F2D8CA81D32}" destId="{6B4F6253-7E31-D549-9741-481E7515E160}" srcOrd="0" destOrd="0" parTransId="{F8E3A1BD-3742-DD4B-98EB-CFCB820671BA}" sibTransId="{59F8C9DE-F962-CD4B-9538-C26A1A1E2AF7}"/>
    <dgm:cxn modelId="{BB8500C7-9D67-9B47-B1DB-AA0270908C7B}" type="presOf" srcId="{7DABA72A-5A60-9A43-BB12-89FC48AAC6AA}" destId="{CF6F2333-3A38-AF44-8632-BD9900F9CD6F}" srcOrd="0" destOrd="2" presId="urn:microsoft.com/office/officeart/2005/8/layout/vList2"/>
    <dgm:cxn modelId="{95C0F2C9-49CD-F040-8D36-9465080381D6}" type="presOf" srcId="{6B4F6253-7E31-D549-9741-481E7515E160}" destId="{CF6F2333-3A38-AF44-8632-BD9900F9CD6F}" srcOrd="0" destOrd="8" presId="urn:microsoft.com/office/officeart/2005/8/layout/vList2"/>
    <dgm:cxn modelId="{14192DD2-3454-406A-8A95-F7A08A6D4EFF}" srcId="{20D3321D-9484-405E-8F1A-4245B30A4E41}" destId="{18DE6901-70D9-4DCA-9BC2-D82B7137FFD2}" srcOrd="0" destOrd="0" parTransId="{0E655F3A-71F5-4FDD-A10B-48A9F25A86F3}" sibTransId="{A47D5815-4A2C-4ABD-8C09-68227E1E84F6}"/>
    <dgm:cxn modelId="{E9F174D2-B717-504C-95FF-6795CCDA256A}" type="presOf" srcId="{FF5BE625-099F-BD4F-AEEF-8F2D8CA81D32}" destId="{CF6F2333-3A38-AF44-8632-BD9900F9CD6F}" srcOrd="0" destOrd="7" presId="urn:microsoft.com/office/officeart/2005/8/layout/vList2"/>
    <dgm:cxn modelId="{2A4B6DD5-19F2-B74D-B220-763D09D1E91A}" srcId="{B9AD4919-9D5D-6242-A6BF-94EDDCF37B5B}" destId="{743C4B99-3B8D-D647-BB81-D8B544C76234}" srcOrd="0" destOrd="0" parTransId="{0C528691-C37C-474B-9034-C4E5EA500FBF}" sibTransId="{428295A1-1BC8-B34E-A57B-B2D3BE9E4F05}"/>
    <dgm:cxn modelId="{8F1DD4D6-5EA3-DA4E-B9FC-8BE4BBD86C5F}" srcId="{2CFADBCB-9292-E346-8352-3C113DC62A6C}" destId="{FF5BE625-099F-BD4F-AEEF-8F2D8CA81D32}" srcOrd="3" destOrd="0" parTransId="{F3198D70-12ED-1F43-BE03-43B181E46101}" sibTransId="{A3567CA4-F11B-AF49-BD98-05AE3F4CAFA0}"/>
    <dgm:cxn modelId="{2EE540D8-12AF-8F4A-BF3C-E255FC34D658}" type="presOf" srcId="{3F2CCE2B-6AA3-B149-BB4D-9B59617D47A6}" destId="{CF6F2333-3A38-AF44-8632-BD9900F9CD6F}" srcOrd="0" destOrd="5" presId="urn:microsoft.com/office/officeart/2005/8/layout/vList2"/>
    <dgm:cxn modelId="{17FE55E6-627D-C34D-B43D-95D151B5BE65}" srcId="{26BE4909-C9B8-FA4F-AB97-00C8969B3482}" destId="{2CFADBCB-9292-E346-8352-3C113DC62A6C}" srcOrd="0" destOrd="0" parTransId="{3F8C83C8-D36B-8442-BE2B-0C37BC68892B}" sibTransId="{7532ED4D-BC6C-5442-AC21-FE9F83DF3ED7}"/>
    <dgm:cxn modelId="{5BCD2CF2-1BF8-C446-89D7-CADBAB57D41F}" srcId="{C1A95E8B-8DA4-0143-9045-F357DB76A274}" destId="{C54CF30A-D6F6-3E4F-B89D-8B029EC758EA}" srcOrd="0" destOrd="0" parTransId="{C0C90C82-C025-0540-95F7-C97F144CEBE3}" sibTransId="{24B69D96-D19A-D84B-8894-EDA88BCFF652}"/>
    <dgm:cxn modelId="{7AA9ACF5-F0B7-0846-9CCF-FAAEE25BC179}" type="presOf" srcId="{E04030B8-8AE4-1946-AF52-1E672166A5B2}" destId="{239B0156-6FB9-BC4A-BF4D-E3F2360B0AAB}" srcOrd="0" destOrd="1" presId="urn:microsoft.com/office/officeart/2005/8/layout/vList2"/>
    <dgm:cxn modelId="{0D51EAF5-BC36-7941-B3AB-D04669D9E839}" srcId="{5694F354-BC2B-124E-A61C-8AE67DDD6414}" destId="{C81FB03C-633E-B848-B1C9-45F7900D4185}" srcOrd="0" destOrd="0" parTransId="{08E2FEBB-D481-D646-843A-80DD8FFD64B8}" sibTransId="{5A14C947-A9C5-EC4D-ADC6-E07F3439FAE8}"/>
    <dgm:cxn modelId="{83AD83FB-2284-8647-8044-123CDD0B3A0C}" type="presOf" srcId="{2CFADBCB-9292-E346-8352-3C113DC62A6C}" destId="{6A7B3849-D358-9C43-AC43-F9554C4090F0}" srcOrd="0" destOrd="0" presId="urn:microsoft.com/office/officeart/2005/8/layout/vList2"/>
    <dgm:cxn modelId="{39615BFF-F9E5-3C4C-836D-42B775CF2229}" type="presOf" srcId="{B9AD4919-9D5D-6242-A6BF-94EDDCF37B5B}" destId="{639B2BE1-080D-7440-AF64-F7F0AF55B740}" srcOrd="0" destOrd="0" presId="urn:microsoft.com/office/officeart/2005/8/layout/vList2"/>
    <dgm:cxn modelId="{3905CE51-F68F-5448-B63E-A41C4D4184D7}" type="presParOf" srcId="{75EF7A29-D124-4B45-BBD5-E843C83FC471}" destId="{6A7B3849-D358-9C43-AC43-F9554C4090F0}" srcOrd="0" destOrd="0" presId="urn:microsoft.com/office/officeart/2005/8/layout/vList2"/>
    <dgm:cxn modelId="{C0D17F0A-6656-524A-BF41-F8BDA54D17CE}" type="presParOf" srcId="{75EF7A29-D124-4B45-BBD5-E843C83FC471}" destId="{CF6F2333-3A38-AF44-8632-BD9900F9CD6F}" srcOrd="1" destOrd="0" presId="urn:microsoft.com/office/officeart/2005/8/layout/vList2"/>
    <dgm:cxn modelId="{718FC8C4-48E4-8241-9F05-61FCBC65B6CD}" type="presParOf" srcId="{75EF7A29-D124-4B45-BBD5-E843C83FC471}" destId="{639B2BE1-080D-7440-AF64-F7F0AF55B740}" srcOrd="2" destOrd="0" presId="urn:microsoft.com/office/officeart/2005/8/layout/vList2"/>
    <dgm:cxn modelId="{BD751FC1-9C82-CA48-905C-7A68E6E0CBEC}" type="presParOf" srcId="{75EF7A29-D124-4B45-BBD5-E843C83FC471}" destId="{239B0156-6FB9-BC4A-BF4D-E3F2360B0AAB}" srcOrd="3" destOrd="0" presId="urn:microsoft.com/office/officeart/2005/8/layout/vList2"/>
    <dgm:cxn modelId="{BFDFE6D8-382E-4424-8611-8E5C13C66B0C}" type="presParOf" srcId="{75EF7A29-D124-4B45-BBD5-E843C83FC471}" destId="{F4418818-F9CD-4655-869F-C4D06333A673}" srcOrd="4" destOrd="0" presId="urn:microsoft.com/office/officeart/2005/8/layout/vList2"/>
    <dgm:cxn modelId="{0CE13AF5-FD7D-4680-9C8A-8A4472AE669C}" type="presParOf" srcId="{75EF7A29-D124-4B45-BBD5-E843C83FC471}" destId="{B327A76E-CE6E-4233-9F88-B0C8AA7E300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1B9DF14-616E-CD44-B52E-70B72C15DE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585EC7-174D-4A4A-8991-BA167E8B7A81}">
      <dgm:prSet/>
      <dgm:spPr/>
      <dgm:t>
        <a:bodyPr/>
        <a:lstStyle/>
        <a:p>
          <a:r>
            <a:rPr lang="en-US" b="1" baseline="0" dirty="0">
              <a:latin typeface="Cambria" panose="02040503050406030204" pitchFamily="18" charset="0"/>
            </a:rPr>
            <a:t>Conversion:</a:t>
          </a:r>
          <a:endParaRPr lang="en-US" dirty="0">
            <a:latin typeface="Cambria" panose="02040503050406030204" pitchFamily="18" charset="0"/>
          </a:endParaRPr>
        </a:p>
      </dgm:t>
    </dgm:pt>
    <dgm:pt modelId="{5E4B28B0-5A9A-7E47-B22D-B078CD1DBE08}" type="parTrans" cxnId="{FAB945CD-0AB8-B643-9778-A11225FCC565}">
      <dgm:prSet/>
      <dgm:spPr/>
      <dgm:t>
        <a:bodyPr/>
        <a:lstStyle/>
        <a:p>
          <a:endParaRPr lang="en-US"/>
        </a:p>
      </dgm:t>
    </dgm:pt>
    <dgm:pt modelId="{EDD5A677-5333-F241-A5E5-69EE68A397CC}" type="sibTrans" cxnId="{FAB945CD-0AB8-B643-9778-A11225FCC565}">
      <dgm:prSet/>
      <dgm:spPr/>
      <dgm:t>
        <a:bodyPr/>
        <a:lstStyle/>
        <a:p>
          <a:endParaRPr lang="en-US"/>
        </a:p>
      </dgm:t>
    </dgm:pt>
    <dgm:pt modelId="{199144F1-540F-4A4D-AD98-5C4FF412E54E}">
      <dgm:prSet/>
      <dgm:spPr/>
      <dgm:t>
        <a:bodyPr/>
        <a:lstStyle/>
        <a:p>
          <a:r>
            <a:rPr lang="en-US" baseline="0">
              <a:latin typeface="Cambria" panose="02040503050406030204" pitchFamily="18" charset="0"/>
            </a:rPr>
            <a:t>Revocation (Den Beste 2021, Saunders 2021)</a:t>
          </a:r>
          <a:endParaRPr lang="en-US">
            <a:latin typeface="Cambria" panose="02040503050406030204" pitchFamily="18" charset="0"/>
          </a:endParaRPr>
        </a:p>
      </dgm:t>
    </dgm:pt>
    <dgm:pt modelId="{95DEF773-2C38-0E4D-84AF-5A278FEEECBB}" type="parTrans" cxnId="{ECCE0A85-4C09-C64D-8E2C-3BDD1706656C}">
      <dgm:prSet/>
      <dgm:spPr/>
      <dgm:t>
        <a:bodyPr/>
        <a:lstStyle/>
        <a:p>
          <a:endParaRPr lang="en-US"/>
        </a:p>
      </dgm:t>
    </dgm:pt>
    <dgm:pt modelId="{F5092CD2-3E37-D84E-A91F-CD34422A25B8}" type="sibTrans" cxnId="{ECCE0A85-4C09-C64D-8E2C-3BDD1706656C}">
      <dgm:prSet/>
      <dgm:spPr/>
      <dgm:t>
        <a:bodyPr/>
        <a:lstStyle/>
        <a:p>
          <a:endParaRPr lang="en-US"/>
        </a:p>
      </dgm:t>
    </dgm:pt>
    <dgm:pt modelId="{A247B40B-1ED7-A042-BCD2-D241261EB77B}">
      <dgm:prSet/>
      <dgm:spPr/>
      <dgm:t>
        <a:bodyPr/>
        <a:lstStyle/>
        <a:p>
          <a:r>
            <a:rPr lang="en-US" b="1" baseline="0">
              <a:latin typeface="Cambria" panose="02040503050406030204" pitchFamily="18" charset="0"/>
            </a:rPr>
            <a:t>Fraud:</a:t>
          </a:r>
          <a:endParaRPr lang="en-US">
            <a:latin typeface="Cambria" panose="02040503050406030204" pitchFamily="18" charset="0"/>
          </a:endParaRPr>
        </a:p>
      </dgm:t>
    </dgm:pt>
    <dgm:pt modelId="{014A54F9-0491-BA44-A7B1-8AB7056CD1C3}" type="parTrans" cxnId="{C65EB4D7-BF95-4741-9D69-FF4075C0809F}">
      <dgm:prSet/>
      <dgm:spPr/>
      <dgm:t>
        <a:bodyPr/>
        <a:lstStyle/>
        <a:p>
          <a:endParaRPr lang="en-US"/>
        </a:p>
      </dgm:t>
    </dgm:pt>
    <dgm:pt modelId="{FBA61302-2803-AB48-9507-B91BC532D891}" type="sibTrans" cxnId="{C65EB4D7-BF95-4741-9D69-FF4075C0809F}">
      <dgm:prSet/>
      <dgm:spPr/>
      <dgm:t>
        <a:bodyPr/>
        <a:lstStyle/>
        <a:p>
          <a:endParaRPr lang="en-US"/>
        </a:p>
      </dgm:t>
    </dgm:pt>
    <dgm:pt modelId="{412B1E5A-1AFA-8148-8D70-84E95AFA808D}">
      <dgm:prSet/>
      <dgm:spPr/>
      <dgm:t>
        <a:bodyPr/>
        <a:lstStyle/>
        <a:p>
          <a:r>
            <a:rPr lang="en-US" baseline="0">
              <a:latin typeface="Cambria" panose="02040503050406030204" pitchFamily="18" charset="0"/>
            </a:rPr>
            <a:t>1 year suspension (Cannon 2021)</a:t>
          </a:r>
          <a:endParaRPr lang="en-US">
            <a:latin typeface="Cambria" panose="02040503050406030204" pitchFamily="18" charset="0"/>
          </a:endParaRPr>
        </a:p>
      </dgm:t>
    </dgm:pt>
    <dgm:pt modelId="{F954C593-2740-CE45-B7C8-B13495912709}" type="parTrans" cxnId="{16F1D93D-F623-4A48-A6D6-D8198402CC2F}">
      <dgm:prSet/>
      <dgm:spPr/>
      <dgm:t>
        <a:bodyPr/>
        <a:lstStyle/>
        <a:p>
          <a:endParaRPr lang="en-US"/>
        </a:p>
      </dgm:t>
    </dgm:pt>
    <dgm:pt modelId="{EF25164F-82F7-7349-A75B-C6C568BA00BD}" type="sibTrans" cxnId="{16F1D93D-F623-4A48-A6D6-D8198402CC2F}">
      <dgm:prSet/>
      <dgm:spPr/>
      <dgm:t>
        <a:bodyPr/>
        <a:lstStyle/>
        <a:p>
          <a:endParaRPr lang="en-US"/>
        </a:p>
      </dgm:t>
    </dgm:pt>
    <dgm:pt modelId="{FCA7946D-8DEA-DF43-9335-393C5467296A}">
      <dgm:prSet/>
      <dgm:spPr/>
      <dgm:t>
        <a:bodyPr/>
        <a:lstStyle/>
        <a:p>
          <a:r>
            <a:rPr lang="en-US" baseline="0">
              <a:latin typeface="Cambria" panose="02040503050406030204" pitchFamily="18" charset="0"/>
            </a:rPr>
            <a:t>Revocation (Anderson 2023)</a:t>
          </a:r>
          <a:endParaRPr lang="en-US">
            <a:latin typeface="Cambria" panose="02040503050406030204" pitchFamily="18" charset="0"/>
          </a:endParaRPr>
        </a:p>
      </dgm:t>
    </dgm:pt>
    <dgm:pt modelId="{4347A82B-57AD-8A4B-9E3C-08C21CD9CE1D}" type="parTrans" cxnId="{93E18486-9D69-A043-8305-FA15A836786D}">
      <dgm:prSet/>
      <dgm:spPr/>
      <dgm:t>
        <a:bodyPr/>
        <a:lstStyle/>
        <a:p>
          <a:endParaRPr lang="en-US"/>
        </a:p>
      </dgm:t>
    </dgm:pt>
    <dgm:pt modelId="{B56C0637-DFC5-F845-AE11-7854B9908F3E}" type="sibTrans" cxnId="{93E18486-9D69-A043-8305-FA15A836786D}">
      <dgm:prSet/>
      <dgm:spPr/>
      <dgm:t>
        <a:bodyPr/>
        <a:lstStyle/>
        <a:p>
          <a:endParaRPr lang="en-US"/>
        </a:p>
      </dgm:t>
    </dgm:pt>
    <dgm:pt modelId="{377F9949-E263-3040-B54C-C567136369FC}">
      <dgm:prSet/>
      <dgm:spPr/>
      <dgm:t>
        <a:bodyPr/>
        <a:lstStyle/>
        <a:p>
          <a:r>
            <a:rPr lang="en-US" b="1" baseline="0" dirty="0">
              <a:latin typeface="Cambria" panose="02040503050406030204" pitchFamily="18" charset="0"/>
            </a:rPr>
            <a:t>Neglect/lack of communication/lack of diligence:</a:t>
          </a:r>
          <a:endParaRPr lang="en-US" dirty="0">
            <a:latin typeface="Cambria" panose="02040503050406030204" pitchFamily="18" charset="0"/>
          </a:endParaRPr>
        </a:p>
      </dgm:t>
    </dgm:pt>
    <dgm:pt modelId="{D35D9F3C-CA76-694A-A476-675F4ECAD8E1}" type="parTrans" cxnId="{3A1BD5B9-0639-9A45-BD6C-19EF549B8A84}">
      <dgm:prSet/>
      <dgm:spPr/>
      <dgm:t>
        <a:bodyPr/>
        <a:lstStyle/>
        <a:p>
          <a:endParaRPr lang="en-US"/>
        </a:p>
      </dgm:t>
    </dgm:pt>
    <dgm:pt modelId="{471D6D98-CC0F-6545-A4CC-EA8FADB673B3}" type="sibTrans" cxnId="{3A1BD5B9-0639-9A45-BD6C-19EF549B8A84}">
      <dgm:prSet/>
      <dgm:spPr/>
      <dgm:t>
        <a:bodyPr/>
        <a:lstStyle/>
        <a:p>
          <a:endParaRPr lang="en-US"/>
        </a:p>
      </dgm:t>
    </dgm:pt>
    <dgm:pt modelId="{67278124-D4F4-7844-9322-56585ECDD751}">
      <dgm:prSet/>
      <dgm:spPr/>
      <dgm:t>
        <a:bodyPr/>
        <a:lstStyle/>
        <a:p>
          <a:r>
            <a:rPr lang="en-US" baseline="0">
              <a:latin typeface="Cambria" panose="02040503050406030204" pitchFamily="18" charset="0"/>
            </a:rPr>
            <a:t>120 day suspension (Capotosto 2021)</a:t>
          </a:r>
          <a:endParaRPr lang="en-US">
            <a:latin typeface="Cambria" panose="02040503050406030204" pitchFamily="18" charset="0"/>
          </a:endParaRPr>
        </a:p>
      </dgm:t>
    </dgm:pt>
    <dgm:pt modelId="{A2380228-D359-B240-9B1E-53B1A417A081}" type="parTrans" cxnId="{6E2337A7-AA5C-BE45-B44D-ACFB635A7262}">
      <dgm:prSet/>
      <dgm:spPr/>
      <dgm:t>
        <a:bodyPr/>
        <a:lstStyle/>
        <a:p>
          <a:endParaRPr lang="en-US"/>
        </a:p>
      </dgm:t>
    </dgm:pt>
    <dgm:pt modelId="{8DD8B755-401E-CC4D-94CE-CF4DB26F56C2}" type="sibTrans" cxnId="{6E2337A7-AA5C-BE45-B44D-ACFB635A7262}">
      <dgm:prSet/>
      <dgm:spPr/>
      <dgm:t>
        <a:bodyPr/>
        <a:lstStyle/>
        <a:p>
          <a:endParaRPr lang="en-US"/>
        </a:p>
      </dgm:t>
    </dgm:pt>
    <dgm:pt modelId="{A6B9979B-8D0E-3C4B-B167-F38A635BD2D7}">
      <dgm:prSet/>
      <dgm:spPr/>
      <dgm:t>
        <a:bodyPr/>
        <a:lstStyle/>
        <a:p>
          <a:r>
            <a:rPr lang="en-US" baseline="0">
              <a:latin typeface="Cambria" panose="02040503050406030204" pitchFamily="18" charset="0"/>
            </a:rPr>
            <a:t>60 day suspension (Fenton 2020)</a:t>
          </a:r>
          <a:endParaRPr lang="en-US">
            <a:latin typeface="Cambria" panose="02040503050406030204" pitchFamily="18" charset="0"/>
          </a:endParaRPr>
        </a:p>
      </dgm:t>
    </dgm:pt>
    <dgm:pt modelId="{BB2DC686-6077-CB42-83AA-3DAE2ABF25E3}" type="parTrans" cxnId="{C6862D3B-8601-7741-BB7A-95A9875FED09}">
      <dgm:prSet/>
      <dgm:spPr/>
      <dgm:t>
        <a:bodyPr/>
        <a:lstStyle/>
        <a:p>
          <a:endParaRPr lang="en-US"/>
        </a:p>
      </dgm:t>
    </dgm:pt>
    <dgm:pt modelId="{24301EDA-CF20-CA46-9196-6CA5E9A4E50A}" type="sibTrans" cxnId="{C6862D3B-8601-7741-BB7A-95A9875FED09}">
      <dgm:prSet/>
      <dgm:spPr/>
      <dgm:t>
        <a:bodyPr/>
        <a:lstStyle/>
        <a:p>
          <a:endParaRPr lang="en-US"/>
        </a:p>
      </dgm:t>
    </dgm:pt>
    <dgm:pt modelId="{0824EB40-8CF9-F847-8867-BF7C52B162E8}">
      <dgm:prSet/>
      <dgm:spPr/>
      <dgm:t>
        <a:bodyPr/>
        <a:lstStyle/>
        <a:p>
          <a:r>
            <a:rPr lang="en-US" baseline="0">
              <a:latin typeface="Cambria" panose="02040503050406030204" pitchFamily="18" charset="0"/>
            </a:rPr>
            <a:t>30 day suspension (Scherle 2020, Fieweger 2020, Mauk 2020, Bergmann 2023)</a:t>
          </a:r>
          <a:endParaRPr lang="en-US">
            <a:latin typeface="Cambria" panose="02040503050406030204" pitchFamily="18" charset="0"/>
          </a:endParaRPr>
        </a:p>
      </dgm:t>
    </dgm:pt>
    <dgm:pt modelId="{3011375F-9E0B-F14A-8DC7-9842A3C3D720}" type="parTrans" cxnId="{6380BF4A-B9F1-D54B-9943-E6E68E09FCD7}">
      <dgm:prSet/>
      <dgm:spPr/>
      <dgm:t>
        <a:bodyPr/>
        <a:lstStyle/>
        <a:p>
          <a:endParaRPr lang="en-US"/>
        </a:p>
      </dgm:t>
    </dgm:pt>
    <dgm:pt modelId="{7A49B768-8436-4149-969B-39BE7DDCC6B2}" type="sibTrans" cxnId="{6380BF4A-B9F1-D54B-9943-E6E68E09FCD7}">
      <dgm:prSet/>
      <dgm:spPr/>
      <dgm:t>
        <a:bodyPr/>
        <a:lstStyle/>
        <a:p>
          <a:endParaRPr lang="en-US"/>
        </a:p>
      </dgm:t>
    </dgm:pt>
    <dgm:pt modelId="{E8C838B2-9284-DC45-97EE-DA864E810855}">
      <dgm:prSet/>
      <dgm:spPr/>
      <dgm:t>
        <a:bodyPr/>
        <a:lstStyle/>
        <a:p>
          <a:r>
            <a:rPr lang="en-US" b="1" baseline="0">
              <a:latin typeface="Cambria" panose="02040503050406030204" pitchFamily="18" charset="0"/>
            </a:rPr>
            <a:t>Nonmeritorious claims:</a:t>
          </a:r>
          <a:endParaRPr lang="en-US">
            <a:latin typeface="Cambria" panose="02040503050406030204" pitchFamily="18" charset="0"/>
          </a:endParaRPr>
        </a:p>
      </dgm:t>
    </dgm:pt>
    <dgm:pt modelId="{ED75AA4D-DAD7-1549-9A64-02CE91A96FA2}" type="parTrans" cxnId="{B58A2514-9F79-ED44-9A88-0AB9735E02C4}">
      <dgm:prSet/>
      <dgm:spPr/>
      <dgm:t>
        <a:bodyPr/>
        <a:lstStyle/>
        <a:p>
          <a:endParaRPr lang="en-US"/>
        </a:p>
      </dgm:t>
    </dgm:pt>
    <dgm:pt modelId="{849E456C-2C80-D746-A469-ED8A8B86D9BC}" type="sibTrans" cxnId="{B58A2514-9F79-ED44-9A88-0AB9735E02C4}">
      <dgm:prSet/>
      <dgm:spPr/>
      <dgm:t>
        <a:bodyPr/>
        <a:lstStyle/>
        <a:p>
          <a:endParaRPr lang="en-US"/>
        </a:p>
      </dgm:t>
    </dgm:pt>
    <dgm:pt modelId="{9569285F-C4CE-9B4C-A907-A1E9702C7215}">
      <dgm:prSet/>
      <dgm:spPr/>
      <dgm:t>
        <a:bodyPr/>
        <a:lstStyle/>
        <a:p>
          <a:r>
            <a:rPr lang="en-US" baseline="0" dirty="0">
              <a:latin typeface="Cambria" panose="02040503050406030204" pitchFamily="18" charset="0"/>
            </a:rPr>
            <a:t>30 day suspension (</a:t>
          </a:r>
          <a:r>
            <a:rPr lang="en-US" baseline="0" dirty="0" err="1">
              <a:latin typeface="Cambria" panose="02040503050406030204" pitchFamily="18" charset="0"/>
            </a:rPr>
            <a:t>Hitchins</a:t>
          </a:r>
          <a:r>
            <a:rPr lang="en-US" baseline="0" dirty="0">
              <a:latin typeface="Cambria" panose="02040503050406030204" pitchFamily="18" charset="0"/>
            </a:rPr>
            <a:t> 2022 and see Sellers below)</a:t>
          </a:r>
          <a:endParaRPr lang="en-US" dirty="0">
            <a:latin typeface="Cambria" panose="02040503050406030204" pitchFamily="18" charset="0"/>
          </a:endParaRPr>
        </a:p>
      </dgm:t>
    </dgm:pt>
    <dgm:pt modelId="{A1FC03FC-C9FB-0047-9E27-A8229265D5ED}" type="parTrans" cxnId="{18C929E9-DF69-3D41-BFCE-D4BFCC3BD863}">
      <dgm:prSet/>
      <dgm:spPr/>
      <dgm:t>
        <a:bodyPr/>
        <a:lstStyle/>
        <a:p>
          <a:endParaRPr lang="en-US"/>
        </a:p>
      </dgm:t>
    </dgm:pt>
    <dgm:pt modelId="{22494F3E-8FD7-EB48-8E77-A9D61103E165}" type="sibTrans" cxnId="{18C929E9-DF69-3D41-BFCE-D4BFCC3BD863}">
      <dgm:prSet/>
      <dgm:spPr/>
      <dgm:t>
        <a:bodyPr/>
        <a:lstStyle/>
        <a:p>
          <a:endParaRPr lang="en-US"/>
        </a:p>
      </dgm:t>
    </dgm:pt>
    <dgm:pt modelId="{7093DD7D-1078-4448-AE6F-7983338E4CD3}">
      <dgm:prSet/>
      <dgm:spPr/>
      <dgm:t>
        <a:bodyPr/>
        <a:lstStyle/>
        <a:p>
          <a:r>
            <a:rPr lang="en-US" b="1" baseline="0">
              <a:latin typeface="Cambria" panose="02040503050406030204" pitchFamily="18" charset="0"/>
            </a:rPr>
            <a:t>Audit violations:</a:t>
          </a:r>
          <a:endParaRPr lang="en-US">
            <a:latin typeface="Cambria" panose="02040503050406030204" pitchFamily="18" charset="0"/>
          </a:endParaRPr>
        </a:p>
      </dgm:t>
    </dgm:pt>
    <dgm:pt modelId="{1713C30D-845F-684C-B013-BF0A28771F4A}" type="parTrans" cxnId="{39EA4EB0-2178-0743-B786-D8E598ED76E0}">
      <dgm:prSet/>
      <dgm:spPr/>
      <dgm:t>
        <a:bodyPr/>
        <a:lstStyle/>
        <a:p>
          <a:endParaRPr lang="en-US"/>
        </a:p>
      </dgm:t>
    </dgm:pt>
    <dgm:pt modelId="{DC5EE0EB-6109-BB44-B700-379E45C51F6A}" type="sibTrans" cxnId="{39EA4EB0-2178-0743-B786-D8E598ED76E0}">
      <dgm:prSet/>
      <dgm:spPr/>
      <dgm:t>
        <a:bodyPr/>
        <a:lstStyle/>
        <a:p>
          <a:endParaRPr lang="en-US"/>
        </a:p>
      </dgm:t>
    </dgm:pt>
    <dgm:pt modelId="{AB67C913-415C-E345-839E-FE252CC75667}">
      <dgm:prSet/>
      <dgm:spPr/>
      <dgm:t>
        <a:bodyPr/>
        <a:lstStyle/>
        <a:p>
          <a:r>
            <a:rPr lang="en-US" baseline="0">
              <a:latin typeface="Cambria" panose="02040503050406030204" pitchFamily="18" charset="0"/>
            </a:rPr>
            <a:t>60 day suspension (Primmer 2021 – also diligence and confidentiality violations)</a:t>
          </a:r>
          <a:endParaRPr lang="en-US">
            <a:latin typeface="Cambria" panose="02040503050406030204" pitchFamily="18" charset="0"/>
          </a:endParaRPr>
        </a:p>
      </dgm:t>
    </dgm:pt>
    <dgm:pt modelId="{A1D412CB-B535-4348-A050-D50B0473DD1D}" type="parTrans" cxnId="{FB60745A-C3FF-1840-A691-D43E5F7F4772}">
      <dgm:prSet/>
      <dgm:spPr/>
      <dgm:t>
        <a:bodyPr/>
        <a:lstStyle/>
        <a:p>
          <a:endParaRPr lang="en-US"/>
        </a:p>
      </dgm:t>
    </dgm:pt>
    <dgm:pt modelId="{97DE6BB1-8852-004A-8AB8-58153D43FAE0}" type="sibTrans" cxnId="{FB60745A-C3FF-1840-A691-D43E5F7F4772}">
      <dgm:prSet/>
      <dgm:spPr/>
      <dgm:t>
        <a:bodyPr/>
        <a:lstStyle/>
        <a:p>
          <a:endParaRPr lang="en-US"/>
        </a:p>
      </dgm:t>
    </dgm:pt>
    <dgm:pt modelId="{B52D7B3D-1DB8-FD4A-B469-32F6F2C436AC}">
      <dgm:prSet/>
      <dgm:spPr/>
      <dgm:t>
        <a:bodyPr/>
        <a:lstStyle/>
        <a:p>
          <a:r>
            <a:rPr lang="en-US" baseline="0" dirty="0">
              <a:latin typeface="Cambria" panose="02040503050406030204" pitchFamily="18" charset="0"/>
            </a:rPr>
            <a:t>Fees:</a:t>
          </a:r>
          <a:endParaRPr lang="en-US" dirty="0">
            <a:latin typeface="Cambria" panose="02040503050406030204" pitchFamily="18" charset="0"/>
          </a:endParaRPr>
        </a:p>
      </dgm:t>
    </dgm:pt>
    <dgm:pt modelId="{CD5FE670-4525-634A-A966-F560085C4F83}" type="parTrans" cxnId="{6055EB09-A23F-A64F-B379-C7A544327A74}">
      <dgm:prSet/>
      <dgm:spPr/>
      <dgm:t>
        <a:bodyPr/>
        <a:lstStyle/>
        <a:p>
          <a:endParaRPr lang="en-US"/>
        </a:p>
      </dgm:t>
    </dgm:pt>
    <dgm:pt modelId="{D66DF266-94A3-DA48-8825-42EB8025A12E}" type="sibTrans" cxnId="{6055EB09-A23F-A64F-B379-C7A544327A74}">
      <dgm:prSet/>
      <dgm:spPr/>
      <dgm:t>
        <a:bodyPr/>
        <a:lstStyle/>
        <a:p>
          <a:endParaRPr lang="en-US"/>
        </a:p>
      </dgm:t>
    </dgm:pt>
    <dgm:pt modelId="{A7967EEC-59D6-5142-932C-72E521FC573C}">
      <dgm:prSet/>
      <dgm:spPr/>
      <dgm:t>
        <a:bodyPr/>
        <a:lstStyle/>
        <a:p>
          <a:r>
            <a:rPr lang="en-US" baseline="0" dirty="0">
              <a:latin typeface="Cambria" panose="02040503050406030204" pitchFamily="18" charset="0"/>
            </a:rPr>
            <a:t>60 day suspension (Sellers 2023; also </a:t>
          </a:r>
          <a:r>
            <a:rPr lang="en-US" baseline="0" dirty="0" err="1">
              <a:latin typeface="Cambria" panose="02040503050406030204" pitchFamily="18" charset="0"/>
            </a:rPr>
            <a:t>nonmeritorious</a:t>
          </a:r>
          <a:r>
            <a:rPr lang="en-US" baseline="0" dirty="0">
              <a:latin typeface="Cambria" panose="02040503050406030204" pitchFamily="18" charset="0"/>
            </a:rPr>
            <a:t> filings)</a:t>
          </a:r>
          <a:endParaRPr lang="en-US" dirty="0">
            <a:latin typeface="Cambria" panose="02040503050406030204" pitchFamily="18" charset="0"/>
          </a:endParaRPr>
        </a:p>
      </dgm:t>
    </dgm:pt>
    <dgm:pt modelId="{DE142905-0C0D-C744-88DA-1AA3AE2CD1A2}" type="parTrans" cxnId="{62956400-E769-4B4C-904B-2D0DBBE16125}">
      <dgm:prSet/>
      <dgm:spPr/>
      <dgm:t>
        <a:bodyPr/>
        <a:lstStyle/>
        <a:p>
          <a:endParaRPr lang="en-US"/>
        </a:p>
      </dgm:t>
    </dgm:pt>
    <dgm:pt modelId="{8C54B5B6-3580-4943-B574-185F3DD6B0C6}" type="sibTrans" cxnId="{62956400-E769-4B4C-904B-2D0DBBE16125}">
      <dgm:prSet/>
      <dgm:spPr/>
      <dgm:t>
        <a:bodyPr/>
        <a:lstStyle/>
        <a:p>
          <a:endParaRPr lang="en-US"/>
        </a:p>
      </dgm:t>
    </dgm:pt>
    <dgm:pt modelId="{D94A2477-0AB0-CB48-BCEA-ABAF14673618}" type="pres">
      <dgm:prSet presAssocID="{81B9DF14-616E-CD44-B52E-70B72C15DEC2}" presName="linear" presStyleCnt="0">
        <dgm:presLayoutVars>
          <dgm:animLvl val="lvl"/>
          <dgm:resizeHandles val="exact"/>
        </dgm:presLayoutVars>
      </dgm:prSet>
      <dgm:spPr/>
    </dgm:pt>
    <dgm:pt modelId="{CD6DFA4C-A44C-7F43-ADB7-19F13E2DEDFE}" type="pres">
      <dgm:prSet presAssocID="{E7585EC7-174D-4A4A-8991-BA167E8B7A81}" presName="parentText" presStyleLbl="node1" presStyleIdx="0" presStyleCnt="6">
        <dgm:presLayoutVars>
          <dgm:chMax val="0"/>
          <dgm:bulletEnabled val="1"/>
        </dgm:presLayoutVars>
      </dgm:prSet>
      <dgm:spPr/>
    </dgm:pt>
    <dgm:pt modelId="{54978F75-BBD1-BB45-9DCC-32417B5403AC}" type="pres">
      <dgm:prSet presAssocID="{E7585EC7-174D-4A4A-8991-BA167E8B7A81}" presName="childText" presStyleLbl="revTx" presStyleIdx="0" presStyleCnt="6">
        <dgm:presLayoutVars>
          <dgm:bulletEnabled val="1"/>
        </dgm:presLayoutVars>
      </dgm:prSet>
      <dgm:spPr/>
    </dgm:pt>
    <dgm:pt modelId="{3DC639F1-3C8F-A14F-8725-C4490EE6FE74}" type="pres">
      <dgm:prSet presAssocID="{A247B40B-1ED7-A042-BCD2-D241261EB77B}" presName="parentText" presStyleLbl="node1" presStyleIdx="1" presStyleCnt="6">
        <dgm:presLayoutVars>
          <dgm:chMax val="0"/>
          <dgm:bulletEnabled val="1"/>
        </dgm:presLayoutVars>
      </dgm:prSet>
      <dgm:spPr/>
    </dgm:pt>
    <dgm:pt modelId="{F73CC34D-59C5-8D4D-807E-736B101B0D9F}" type="pres">
      <dgm:prSet presAssocID="{A247B40B-1ED7-A042-BCD2-D241261EB77B}" presName="childText" presStyleLbl="revTx" presStyleIdx="1" presStyleCnt="6">
        <dgm:presLayoutVars>
          <dgm:bulletEnabled val="1"/>
        </dgm:presLayoutVars>
      </dgm:prSet>
      <dgm:spPr/>
    </dgm:pt>
    <dgm:pt modelId="{3813C6C8-9808-3B49-BF9A-9CDC4988ABB5}" type="pres">
      <dgm:prSet presAssocID="{377F9949-E263-3040-B54C-C567136369FC}" presName="parentText" presStyleLbl="node1" presStyleIdx="2" presStyleCnt="6">
        <dgm:presLayoutVars>
          <dgm:chMax val="0"/>
          <dgm:bulletEnabled val="1"/>
        </dgm:presLayoutVars>
      </dgm:prSet>
      <dgm:spPr/>
    </dgm:pt>
    <dgm:pt modelId="{2D07DA50-A5E2-5244-AA0C-1B4522E09278}" type="pres">
      <dgm:prSet presAssocID="{377F9949-E263-3040-B54C-C567136369FC}" presName="childText" presStyleLbl="revTx" presStyleIdx="2" presStyleCnt="6">
        <dgm:presLayoutVars>
          <dgm:bulletEnabled val="1"/>
        </dgm:presLayoutVars>
      </dgm:prSet>
      <dgm:spPr/>
    </dgm:pt>
    <dgm:pt modelId="{360EAA2D-0C1C-EB4D-9CA2-E0825377FD19}" type="pres">
      <dgm:prSet presAssocID="{E8C838B2-9284-DC45-97EE-DA864E810855}" presName="parentText" presStyleLbl="node1" presStyleIdx="3" presStyleCnt="6">
        <dgm:presLayoutVars>
          <dgm:chMax val="0"/>
          <dgm:bulletEnabled val="1"/>
        </dgm:presLayoutVars>
      </dgm:prSet>
      <dgm:spPr/>
    </dgm:pt>
    <dgm:pt modelId="{88993EF1-684F-2C46-8DF5-161DF746248F}" type="pres">
      <dgm:prSet presAssocID="{E8C838B2-9284-DC45-97EE-DA864E810855}" presName="childText" presStyleLbl="revTx" presStyleIdx="3" presStyleCnt="6">
        <dgm:presLayoutVars>
          <dgm:bulletEnabled val="1"/>
        </dgm:presLayoutVars>
      </dgm:prSet>
      <dgm:spPr/>
    </dgm:pt>
    <dgm:pt modelId="{5110968D-AA8E-634E-BA52-D0E5E0211D63}" type="pres">
      <dgm:prSet presAssocID="{7093DD7D-1078-4448-AE6F-7983338E4CD3}" presName="parentText" presStyleLbl="node1" presStyleIdx="4" presStyleCnt="6">
        <dgm:presLayoutVars>
          <dgm:chMax val="0"/>
          <dgm:bulletEnabled val="1"/>
        </dgm:presLayoutVars>
      </dgm:prSet>
      <dgm:spPr/>
    </dgm:pt>
    <dgm:pt modelId="{3060D5EF-85F1-CC44-A29D-A7466131E9C2}" type="pres">
      <dgm:prSet presAssocID="{7093DD7D-1078-4448-AE6F-7983338E4CD3}" presName="childText" presStyleLbl="revTx" presStyleIdx="4" presStyleCnt="6">
        <dgm:presLayoutVars>
          <dgm:bulletEnabled val="1"/>
        </dgm:presLayoutVars>
      </dgm:prSet>
      <dgm:spPr/>
    </dgm:pt>
    <dgm:pt modelId="{918291FA-2487-CF43-A24B-15A414B88556}" type="pres">
      <dgm:prSet presAssocID="{B52D7B3D-1DB8-FD4A-B469-32F6F2C436AC}" presName="parentText" presStyleLbl="node1" presStyleIdx="5" presStyleCnt="6">
        <dgm:presLayoutVars>
          <dgm:chMax val="0"/>
          <dgm:bulletEnabled val="1"/>
        </dgm:presLayoutVars>
      </dgm:prSet>
      <dgm:spPr/>
    </dgm:pt>
    <dgm:pt modelId="{EA7D06FD-2AD4-1F42-8D24-FBC8464ACEFF}" type="pres">
      <dgm:prSet presAssocID="{B52D7B3D-1DB8-FD4A-B469-32F6F2C436AC}" presName="childText" presStyleLbl="revTx" presStyleIdx="5" presStyleCnt="6">
        <dgm:presLayoutVars>
          <dgm:bulletEnabled val="1"/>
        </dgm:presLayoutVars>
      </dgm:prSet>
      <dgm:spPr/>
    </dgm:pt>
  </dgm:ptLst>
  <dgm:cxnLst>
    <dgm:cxn modelId="{62956400-E769-4B4C-904B-2D0DBBE16125}" srcId="{B52D7B3D-1DB8-FD4A-B469-32F6F2C436AC}" destId="{A7967EEC-59D6-5142-932C-72E521FC573C}" srcOrd="0" destOrd="0" parTransId="{DE142905-0C0D-C744-88DA-1AA3AE2CD1A2}" sibTransId="{8C54B5B6-3580-4943-B574-185F3DD6B0C6}"/>
    <dgm:cxn modelId="{6055EB09-A23F-A64F-B379-C7A544327A74}" srcId="{81B9DF14-616E-CD44-B52E-70B72C15DEC2}" destId="{B52D7B3D-1DB8-FD4A-B469-32F6F2C436AC}" srcOrd="5" destOrd="0" parTransId="{CD5FE670-4525-634A-A966-F560085C4F83}" sibTransId="{D66DF266-94A3-DA48-8825-42EB8025A12E}"/>
    <dgm:cxn modelId="{B58A2514-9F79-ED44-9A88-0AB9735E02C4}" srcId="{81B9DF14-616E-CD44-B52E-70B72C15DEC2}" destId="{E8C838B2-9284-DC45-97EE-DA864E810855}" srcOrd="3" destOrd="0" parTransId="{ED75AA4D-DAD7-1549-9A64-02CE91A96FA2}" sibTransId="{849E456C-2C80-D746-A469-ED8A8B86D9BC}"/>
    <dgm:cxn modelId="{E65EE218-A282-1F4F-A340-2031B5003E01}" type="presOf" srcId="{E8C838B2-9284-DC45-97EE-DA864E810855}" destId="{360EAA2D-0C1C-EB4D-9CA2-E0825377FD19}" srcOrd="0" destOrd="0" presId="urn:microsoft.com/office/officeart/2005/8/layout/vList2"/>
    <dgm:cxn modelId="{F894D922-3E7D-1F4D-85B7-08049E5ED295}" type="presOf" srcId="{A247B40B-1ED7-A042-BCD2-D241261EB77B}" destId="{3DC639F1-3C8F-A14F-8725-C4490EE6FE74}" srcOrd="0" destOrd="0" presId="urn:microsoft.com/office/officeart/2005/8/layout/vList2"/>
    <dgm:cxn modelId="{6AF18924-E959-3E46-B2E3-E3E4DD8F929A}" type="presOf" srcId="{67278124-D4F4-7844-9322-56585ECDD751}" destId="{2D07DA50-A5E2-5244-AA0C-1B4522E09278}" srcOrd="0" destOrd="0" presId="urn:microsoft.com/office/officeart/2005/8/layout/vList2"/>
    <dgm:cxn modelId="{66561928-63B1-8F48-B140-D901E32A3B00}" type="presOf" srcId="{A7967EEC-59D6-5142-932C-72E521FC573C}" destId="{EA7D06FD-2AD4-1F42-8D24-FBC8464ACEFF}" srcOrd="0" destOrd="0" presId="urn:microsoft.com/office/officeart/2005/8/layout/vList2"/>
    <dgm:cxn modelId="{9625DF30-F186-034A-BC74-86D4B6A45ECB}" type="presOf" srcId="{412B1E5A-1AFA-8148-8D70-84E95AFA808D}" destId="{F73CC34D-59C5-8D4D-807E-736B101B0D9F}" srcOrd="0" destOrd="0" presId="urn:microsoft.com/office/officeart/2005/8/layout/vList2"/>
    <dgm:cxn modelId="{C6862D3B-8601-7741-BB7A-95A9875FED09}" srcId="{377F9949-E263-3040-B54C-C567136369FC}" destId="{A6B9979B-8D0E-3C4B-B167-F38A635BD2D7}" srcOrd="1" destOrd="0" parTransId="{BB2DC686-6077-CB42-83AA-3DAE2ABF25E3}" sibTransId="{24301EDA-CF20-CA46-9196-6CA5E9A4E50A}"/>
    <dgm:cxn modelId="{2B4A0E3D-7469-884B-AC37-EF134150EE40}" type="presOf" srcId="{E7585EC7-174D-4A4A-8991-BA167E8B7A81}" destId="{CD6DFA4C-A44C-7F43-ADB7-19F13E2DEDFE}" srcOrd="0" destOrd="0" presId="urn:microsoft.com/office/officeart/2005/8/layout/vList2"/>
    <dgm:cxn modelId="{16F1D93D-F623-4A48-A6D6-D8198402CC2F}" srcId="{A247B40B-1ED7-A042-BCD2-D241261EB77B}" destId="{412B1E5A-1AFA-8148-8D70-84E95AFA808D}" srcOrd="0" destOrd="0" parTransId="{F954C593-2740-CE45-B7C8-B13495912709}" sibTransId="{EF25164F-82F7-7349-A75B-C6C568BA00BD}"/>
    <dgm:cxn modelId="{6380BF4A-B9F1-D54B-9943-E6E68E09FCD7}" srcId="{377F9949-E263-3040-B54C-C567136369FC}" destId="{0824EB40-8CF9-F847-8867-BF7C52B162E8}" srcOrd="2" destOrd="0" parTransId="{3011375F-9E0B-F14A-8DC7-9842A3C3D720}" sibTransId="{7A49B768-8436-4149-969B-39BE7DDCC6B2}"/>
    <dgm:cxn modelId="{A6B2A671-D002-884C-BBBE-59D20085F1E0}" type="presOf" srcId="{377F9949-E263-3040-B54C-C567136369FC}" destId="{3813C6C8-9808-3B49-BF9A-9CDC4988ABB5}" srcOrd="0" destOrd="0" presId="urn:microsoft.com/office/officeart/2005/8/layout/vList2"/>
    <dgm:cxn modelId="{FB60745A-C3FF-1840-A691-D43E5F7F4772}" srcId="{7093DD7D-1078-4448-AE6F-7983338E4CD3}" destId="{AB67C913-415C-E345-839E-FE252CC75667}" srcOrd="0" destOrd="0" parTransId="{A1D412CB-B535-4348-A050-D50B0473DD1D}" sibTransId="{97DE6BB1-8852-004A-8AB8-58153D43FAE0}"/>
    <dgm:cxn modelId="{FA503A7E-9A58-2B4A-A141-12FE6321888C}" type="presOf" srcId="{9569285F-C4CE-9B4C-A907-A1E9702C7215}" destId="{88993EF1-684F-2C46-8DF5-161DF746248F}" srcOrd="0" destOrd="0" presId="urn:microsoft.com/office/officeart/2005/8/layout/vList2"/>
    <dgm:cxn modelId="{DB6D5580-07E8-0C45-943E-32C7A987CE6F}" type="presOf" srcId="{0824EB40-8CF9-F847-8867-BF7C52B162E8}" destId="{2D07DA50-A5E2-5244-AA0C-1B4522E09278}" srcOrd="0" destOrd="2" presId="urn:microsoft.com/office/officeart/2005/8/layout/vList2"/>
    <dgm:cxn modelId="{ECCE0A85-4C09-C64D-8E2C-3BDD1706656C}" srcId="{E7585EC7-174D-4A4A-8991-BA167E8B7A81}" destId="{199144F1-540F-4A4D-AD98-5C4FF412E54E}" srcOrd="0" destOrd="0" parTransId="{95DEF773-2C38-0E4D-84AF-5A278FEEECBB}" sibTransId="{F5092CD2-3E37-D84E-A91F-CD34422A25B8}"/>
    <dgm:cxn modelId="{93E18486-9D69-A043-8305-FA15A836786D}" srcId="{A247B40B-1ED7-A042-BCD2-D241261EB77B}" destId="{FCA7946D-8DEA-DF43-9335-393C5467296A}" srcOrd="1" destOrd="0" parTransId="{4347A82B-57AD-8A4B-9E3C-08C21CD9CE1D}" sibTransId="{B56C0637-DFC5-F845-AE11-7854B9908F3E}"/>
    <dgm:cxn modelId="{E6C39086-7DBA-9E4A-85E3-52FBC8CADF3C}" type="presOf" srcId="{A6B9979B-8D0E-3C4B-B167-F38A635BD2D7}" destId="{2D07DA50-A5E2-5244-AA0C-1B4522E09278}" srcOrd="0" destOrd="1" presId="urn:microsoft.com/office/officeart/2005/8/layout/vList2"/>
    <dgm:cxn modelId="{4B833898-FE89-6149-8700-3E859F6DE029}" type="presOf" srcId="{AB67C913-415C-E345-839E-FE252CC75667}" destId="{3060D5EF-85F1-CC44-A29D-A7466131E9C2}" srcOrd="0" destOrd="0" presId="urn:microsoft.com/office/officeart/2005/8/layout/vList2"/>
    <dgm:cxn modelId="{B4A97D9C-5055-5447-9145-056332B1159E}" type="presOf" srcId="{FCA7946D-8DEA-DF43-9335-393C5467296A}" destId="{F73CC34D-59C5-8D4D-807E-736B101B0D9F}" srcOrd="0" destOrd="1" presId="urn:microsoft.com/office/officeart/2005/8/layout/vList2"/>
    <dgm:cxn modelId="{F5626FA4-A7D3-324B-91F1-92FEE2A17335}" type="presOf" srcId="{B52D7B3D-1DB8-FD4A-B469-32F6F2C436AC}" destId="{918291FA-2487-CF43-A24B-15A414B88556}" srcOrd="0" destOrd="0" presId="urn:microsoft.com/office/officeart/2005/8/layout/vList2"/>
    <dgm:cxn modelId="{6E2337A7-AA5C-BE45-B44D-ACFB635A7262}" srcId="{377F9949-E263-3040-B54C-C567136369FC}" destId="{67278124-D4F4-7844-9322-56585ECDD751}" srcOrd="0" destOrd="0" parTransId="{A2380228-D359-B240-9B1E-53B1A417A081}" sibTransId="{8DD8B755-401E-CC4D-94CE-CF4DB26F56C2}"/>
    <dgm:cxn modelId="{39EA4EB0-2178-0743-B786-D8E598ED76E0}" srcId="{81B9DF14-616E-CD44-B52E-70B72C15DEC2}" destId="{7093DD7D-1078-4448-AE6F-7983338E4CD3}" srcOrd="4" destOrd="0" parTransId="{1713C30D-845F-684C-B013-BF0A28771F4A}" sibTransId="{DC5EE0EB-6109-BB44-B700-379E45C51F6A}"/>
    <dgm:cxn modelId="{3A1BD5B9-0639-9A45-BD6C-19EF549B8A84}" srcId="{81B9DF14-616E-CD44-B52E-70B72C15DEC2}" destId="{377F9949-E263-3040-B54C-C567136369FC}" srcOrd="2" destOrd="0" parTransId="{D35D9F3C-CA76-694A-A476-675F4ECAD8E1}" sibTransId="{471D6D98-CC0F-6545-A4CC-EA8FADB673B3}"/>
    <dgm:cxn modelId="{FAB945CD-0AB8-B643-9778-A11225FCC565}" srcId="{81B9DF14-616E-CD44-B52E-70B72C15DEC2}" destId="{E7585EC7-174D-4A4A-8991-BA167E8B7A81}" srcOrd="0" destOrd="0" parTransId="{5E4B28B0-5A9A-7E47-B22D-B078CD1DBE08}" sibTransId="{EDD5A677-5333-F241-A5E5-69EE68A397CC}"/>
    <dgm:cxn modelId="{79FF7CD2-2D96-6040-96C1-3DBD9CA89ABB}" type="presOf" srcId="{199144F1-540F-4A4D-AD98-5C4FF412E54E}" destId="{54978F75-BBD1-BB45-9DCC-32417B5403AC}" srcOrd="0" destOrd="0" presId="urn:microsoft.com/office/officeart/2005/8/layout/vList2"/>
    <dgm:cxn modelId="{C65EB4D7-BF95-4741-9D69-FF4075C0809F}" srcId="{81B9DF14-616E-CD44-B52E-70B72C15DEC2}" destId="{A247B40B-1ED7-A042-BCD2-D241261EB77B}" srcOrd="1" destOrd="0" parTransId="{014A54F9-0491-BA44-A7B1-8AB7056CD1C3}" sibTransId="{FBA61302-2803-AB48-9507-B91BC532D891}"/>
    <dgm:cxn modelId="{18C929E9-DF69-3D41-BFCE-D4BFCC3BD863}" srcId="{E8C838B2-9284-DC45-97EE-DA864E810855}" destId="{9569285F-C4CE-9B4C-A907-A1E9702C7215}" srcOrd="0" destOrd="0" parTransId="{A1FC03FC-C9FB-0047-9E27-A8229265D5ED}" sibTransId="{22494F3E-8FD7-EB48-8E77-A9D61103E165}"/>
    <dgm:cxn modelId="{976BCFF2-3028-AE4C-B671-ABE556262B97}" type="presOf" srcId="{7093DD7D-1078-4448-AE6F-7983338E4CD3}" destId="{5110968D-AA8E-634E-BA52-D0E5E0211D63}" srcOrd="0" destOrd="0" presId="urn:microsoft.com/office/officeart/2005/8/layout/vList2"/>
    <dgm:cxn modelId="{9B305CFD-1F4E-8D42-B413-721727E62533}" type="presOf" srcId="{81B9DF14-616E-CD44-B52E-70B72C15DEC2}" destId="{D94A2477-0AB0-CB48-BCEA-ABAF14673618}" srcOrd="0" destOrd="0" presId="urn:microsoft.com/office/officeart/2005/8/layout/vList2"/>
    <dgm:cxn modelId="{FDEC4475-4A79-F04D-B952-D224E256D232}" type="presParOf" srcId="{D94A2477-0AB0-CB48-BCEA-ABAF14673618}" destId="{CD6DFA4C-A44C-7F43-ADB7-19F13E2DEDFE}" srcOrd="0" destOrd="0" presId="urn:microsoft.com/office/officeart/2005/8/layout/vList2"/>
    <dgm:cxn modelId="{77C8D998-D07F-DF44-AFF3-E7027AA12BA2}" type="presParOf" srcId="{D94A2477-0AB0-CB48-BCEA-ABAF14673618}" destId="{54978F75-BBD1-BB45-9DCC-32417B5403AC}" srcOrd="1" destOrd="0" presId="urn:microsoft.com/office/officeart/2005/8/layout/vList2"/>
    <dgm:cxn modelId="{EB393203-FC38-EF47-AD1F-45FCA4C86371}" type="presParOf" srcId="{D94A2477-0AB0-CB48-BCEA-ABAF14673618}" destId="{3DC639F1-3C8F-A14F-8725-C4490EE6FE74}" srcOrd="2" destOrd="0" presId="urn:microsoft.com/office/officeart/2005/8/layout/vList2"/>
    <dgm:cxn modelId="{CB5968A6-8A07-284A-8A7B-356995E1AF10}" type="presParOf" srcId="{D94A2477-0AB0-CB48-BCEA-ABAF14673618}" destId="{F73CC34D-59C5-8D4D-807E-736B101B0D9F}" srcOrd="3" destOrd="0" presId="urn:microsoft.com/office/officeart/2005/8/layout/vList2"/>
    <dgm:cxn modelId="{8B87F9C3-B9B4-BE40-B5C0-8244B43DB70A}" type="presParOf" srcId="{D94A2477-0AB0-CB48-BCEA-ABAF14673618}" destId="{3813C6C8-9808-3B49-BF9A-9CDC4988ABB5}" srcOrd="4" destOrd="0" presId="urn:microsoft.com/office/officeart/2005/8/layout/vList2"/>
    <dgm:cxn modelId="{884E0CAC-DED7-BA46-9D13-D84CEF1B1C01}" type="presParOf" srcId="{D94A2477-0AB0-CB48-BCEA-ABAF14673618}" destId="{2D07DA50-A5E2-5244-AA0C-1B4522E09278}" srcOrd="5" destOrd="0" presId="urn:microsoft.com/office/officeart/2005/8/layout/vList2"/>
    <dgm:cxn modelId="{08A70081-39EA-F94C-82DB-43DF5938C00F}" type="presParOf" srcId="{D94A2477-0AB0-CB48-BCEA-ABAF14673618}" destId="{360EAA2D-0C1C-EB4D-9CA2-E0825377FD19}" srcOrd="6" destOrd="0" presId="urn:microsoft.com/office/officeart/2005/8/layout/vList2"/>
    <dgm:cxn modelId="{5DF58290-D457-8849-903E-E14B349EF5E6}" type="presParOf" srcId="{D94A2477-0AB0-CB48-BCEA-ABAF14673618}" destId="{88993EF1-684F-2C46-8DF5-161DF746248F}" srcOrd="7" destOrd="0" presId="urn:microsoft.com/office/officeart/2005/8/layout/vList2"/>
    <dgm:cxn modelId="{EF1FA32C-8B9C-0A45-94B7-1112EE4A5FC7}" type="presParOf" srcId="{D94A2477-0AB0-CB48-BCEA-ABAF14673618}" destId="{5110968D-AA8E-634E-BA52-D0E5E0211D63}" srcOrd="8" destOrd="0" presId="urn:microsoft.com/office/officeart/2005/8/layout/vList2"/>
    <dgm:cxn modelId="{EAFCA06F-EAA5-254C-986B-A3CE250AEE68}" type="presParOf" srcId="{D94A2477-0AB0-CB48-BCEA-ABAF14673618}" destId="{3060D5EF-85F1-CC44-A29D-A7466131E9C2}" srcOrd="9" destOrd="0" presId="urn:microsoft.com/office/officeart/2005/8/layout/vList2"/>
    <dgm:cxn modelId="{4AF4ED03-4EAC-7D44-AA21-7C10ED684D74}" type="presParOf" srcId="{D94A2477-0AB0-CB48-BCEA-ABAF14673618}" destId="{918291FA-2487-CF43-A24B-15A414B88556}" srcOrd="10" destOrd="0" presId="urn:microsoft.com/office/officeart/2005/8/layout/vList2"/>
    <dgm:cxn modelId="{E4E8E844-16A1-4E47-9C97-401386B1E457}" type="presParOf" srcId="{D94A2477-0AB0-CB48-BCEA-ABAF14673618}" destId="{EA7D06FD-2AD4-1F42-8D24-FBC8464ACEFF}" srcOrd="1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ECA5EB-7625-3943-B51E-7FCFCA8EA1EE}" type="doc">
      <dgm:prSet loTypeId="urn:microsoft.com/office/officeart/2009/3/layout/CircleRelationship" loCatId="relationship" qsTypeId="urn:microsoft.com/office/officeart/2005/8/quickstyle/simple4" qsCatId="simple" csTypeId="urn:microsoft.com/office/officeart/2005/8/colors/colorful5" csCatId="colorful" phldr="1"/>
      <dgm:spPr/>
      <dgm:t>
        <a:bodyPr/>
        <a:lstStyle/>
        <a:p>
          <a:endParaRPr lang="en-US"/>
        </a:p>
      </dgm:t>
    </dgm:pt>
    <dgm:pt modelId="{F3652694-C6E8-E142-BB5B-0E2DF073B176}">
      <dgm:prSet custT="1"/>
      <dgm:spPr/>
      <dgm:t>
        <a:bodyPr/>
        <a:lstStyle/>
        <a:p>
          <a:r>
            <a:rPr lang="en-US" sz="2800" dirty="0"/>
            <a:t>Volunteer Board appointed by Supreme Court (3-year terms; can renew once)</a:t>
          </a:r>
        </a:p>
      </dgm:t>
    </dgm:pt>
    <dgm:pt modelId="{D58B2CC7-4A56-1C49-9629-B15A1A47BE07}" type="parTrans" cxnId="{E6952BFC-CE84-A64E-9822-1543836AD5AF}">
      <dgm:prSet/>
      <dgm:spPr/>
      <dgm:t>
        <a:bodyPr/>
        <a:lstStyle/>
        <a:p>
          <a:endParaRPr lang="en-US"/>
        </a:p>
      </dgm:t>
    </dgm:pt>
    <dgm:pt modelId="{1463B359-4EF1-D84E-98F6-535C90703B71}" type="sibTrans" cxnId="{E6952BFC-CE84-A64E-9822-1543836AD5AF}">
      <dgm:prSet/>
      <dgm:spPr/>
      <dgm:t>
        <a:bodyPr/>
        <a:lstStyle/>
        <a:p>
          <a:endParaRPr lang="en-US"/>
        </a:p>
      </dgm:t>
    </dgm:pt>
    <dgm:pt modelId="{E9059ABF-FF89-5F45-BD59-2DAD3C7B945B}">
      <dgm:prSet custT="1"/>
      <dgm:spPr/>
      <dgm:t>
        <a:bodyPr/>
        <a:lstStyle/>
        <a:p>
          <a:r>
            <a:rPr lang="en-US" sz="1600" dirty="0"/>
            <a:t>Nine lawyers</a:t>
          </a:r>
        </a:p>
      </dgm:t>
    </dgm:pt>
    <dgm:pt modelId="{94ECF041-03C7-0B43-A90E-41CE4E79B59E}" type="parTrans" cxnId="{0159A407-E903-D24C-A785-2FD87B29A9CF}">
      <dgm:prSet/>
      <dgm:spPr/>
      <dgm:t>
        <a:bodyPr/>
        <a:lstStyle/>
        <a:p>
          <a:endParaRPr lang="en-US"/>
        </a:p>
      </dgm:t>
    </dgm:pt>
    <dgm:pt modelId="{6E9FE21C-6535-8647-ACDB-CF5D31279527}" type="sibTrans" cxnId="{0159A407-E903-D24C-A785-2FD87B29A9CF}">
      <dgm:prSet/>
      <dgm:spPr/>
      <dgm:t>
        <a:bodyPr/>
        <a:lstStyle/>
        <a:p>
          <a:endParaRPr lang="en-US"/>
        </a:p>
      </dgm:t>
    </dgm:pt>
    <dgm:pt modelId="{26566E1A-7268-6440-8479-6385972E7B50}">
      <dgm:prSet custT="1"/>
      <dgm:spPr/>
      <dgm:t>
        <a:bodyPr/>
        <a:lstStyle/>
        <a:p>
          <a:r>
            <a:rPr lang="en-US" sz="1400" dirty="0"/>
            <a:t>Three laypersons</a:t>
          </a:r>
        </a:p>
      </dgm:t>
    </dgm:pt>
    <dgm:pt modelId="{717D7E2A-04E1-5844-8C31-AF6E0DB75478}" type="parTrans" cxnId="{010D79C8-FD7A-EF44-A9B6-0C562DFEE477}">
      <dgm:prSet/>
      <dgm:spPr/>
      <dgm:t>
        <a:bodyPr/>
        <a:lstStyle/>
        <a:p>
          <a:endParaRPr lang="en-US"/>
        </a:p>
      </dgm:t>
    </dgm:pt>
    <dgm:pt modelId="{9B41599A-A3AF-A84D-9171-168E2D043A50}" type="sibTrans" cxnId="{010D79C8-FD7A-EF44-A9B6-0C562DFEE477}">
      <dgm:prSet/>
      <dgm:spPr/>
      <dgm:t>
        <a:bodyPr/>
        <a:lstStyle/>
        <a:p>
          <a:endParaRPr lang="en-US"/>
        </a:p>
      </dgm:t>
    </dgm:pt>
    <dgm:pt modelId="{D008BF5A-3CDF-9344-BCB8-FF0E14EE527D}" type="pres">
      <dgm:prSet presAssocID="{E1ECA5EB-7625-3943-B51E-7FCFCA8EA1EE}" presName="Name0" presStyleCnt="0">
        <dgm:presLayoutVars>
          <dgm:chMax val="1"/>
          <dgm:chPref val="1"/>
        </dgm:presLayoutVars>
      </dgm:prSet>
      <dgm:spPr/>
    </dgm:pt>
    <dgm:pt modelId="{8973CC07-4BD0-7445-9DB5-D205708AA236}" type="pres">
      <dgm:prSet presAssocID="{F3652694-C6E8-E142-BB5B-0E2DF073B176}" presName="Parent" presStyleLbl="node0" presStyleIdx="0" presStyleCnt="1" custScaleX="108196" custScaleY="111733">
        <dgm:presLayoutVars>
          <dgm:chMax val="5"/>
          <dgm:chPref val="5"/>
        </dgm:presLayoutVars>
      </dgm:prSet>
      <dgm:spPr/>
    </dgm:pt>
    <dgm:pt modelId="{F3A803C6-28E3-6D4E-82DC-A33F1CE271E5}" type="pres">
      <dgm:prSet presAssocID="{F3652694-C6E8-E142-BB5B-0E2DF073B176}" presName="Accent1" presStyleLbl="node1" presStyleIdx="0" presStyleCnt="13"/>
      <dgm:spPr/>
    </dgm:pt>
    <dgm:pt modelId="{BDC8982D-DE7C-7341-BC8C-E4E2C5BDC905}" type="pres">
      <dgm:prSet presAssocID="{F3652694-C6E8-E142-BB5B-0E2DF073B176}" presName="Accent2" presStyleLbl="node1" presStyleIdx="1" presStyleCnt="13"/>
      <dgm:spPr/>
    </dgm:pt>
    <dgm:pt modelId="{1A713315-378A-AC4C-A6AF-E6FAFFDC3FF6}" type="pres">
      <dgm:prSet presAssocID="{F3652694-C6E8-E142-BB5B-0E2DF073B176}" presName="Accent3" presStyleLbl="node1" presStyleIdx="2" presStyleCnt="13"/>
      <dgm:spPr/>
    </dgm:pt>
    <dgm:pt modelId="{E63ECB51-FE6F-3642-9F6B-4FE2EA3484B6}" type="pres">
      <dgm:prSet presAssocID="{F3652694-C6E8-E142-BB5B-0E2DF073B176}" presName="Accent4" presStyleLbl="node1" presStyleIdx="3" presStyleCnt="13"/>
      <dgm:spPr/>
    </dgm:pt>
    <dgm:pt modelId="{9F5A1715-DD50-B542-BFBA-A0772CF0340B}" type="pres">
      <dgm:prSet presAssocID="{F3652694-C6E8-E142-BB5B-0E2DF073B176}" presName="Accent5" presStyleLbl="node1" presStyleIdx="4" presStyleCnt="13" custLinFactX="-113854" custLinFactY="-23872" custLinFactNeighborX="-200000" custLinFactNeighborY="-100000"/>
      <dgm:spPr/>
    </dgm:pt>
    <dgm:pt modelId="{7F557B94-8FFF-6D45-89D7-C60BF2A8C9D3}" type="pres">
      <dgm:prSet presAssocID="{F3652694-C6E8-E142-BB5B-0E2DF073B176}" presName="Accent6" presStyleLbl="node1" presStyleIdx="5" presStyleCnt="13"/>
      <dgm:spPr/>
    </dgm:pt>
    <dgm:pt modelId="{71F6527A-FBF3-FD47-B397-D29B051CDF53}" type="pres">
      <dgm:prSet presAssocID="{E9059ABF-FF89-5F45-BD59-2DAD3C7B945B}" presName="Child1" presStyleLbl="node1" presStyleIdx="6" presStyleCnt="13">
        <dgm:presLayoutVars>
          <dgm:chMax val="0"/>
          <dgm:chPref val="0"/>
        </dgm:presLayoutVars>
      </dgm:prSet>
      <dgm:spPr/>
    </dgm:pt>
    <dgm:pt modelId="{2A603C71-DA0D-7A4A-8171-E4EF7F8A1487}" type="pres">
      <dgm:prSet presAssocID="{E9059ABF-FF89-5F45-BD59-2DAD3C7B945B}" presName="Accent7" presStyleCnt="0"/>
      <dgm:spPr/>
    </dgm:pt>
    <dgm:pt modelId="{B6C98890-DBEC-A443-98B6-23D97DDCEBFC}" type="pres">
      <dgm:prSet presAssocID="{E9059ABF-FF89-5F45-BD59-2DAD3C7B945B}" presName="AccentHold1" presStyleLbl="node1" presStyleIdx="7" presStyleCnt="13" custLinFactX="-40281" custLinFactY="-100000" custLinFactNeighborX="-100000" custLinFactNeighborY="-122370"/>
      <dgm:spPr/>
    </dgm:pt>
    <dgm:pt modelId="{822D0E70-B0AE-A64E-A95C-910F320EE0A7}" type="pres">
      <dgm:prSet presAssocID="{E9059ABF-FF89-5F45-BD59-2DAD3C7B945B}" presName="Accent8" presStyleCnt="0"/>
      <dgm:spPr/>
    </dgm:pt>
    <dgm:pt modelId="{1CED56AB-337C-9846-9DE4-6FA03342C5DF}" type="pres">
      <dgm:prSet presAssocID="{E9059ABF-FF89-5F45-BD59-2DAD3C7B945B}" presName="AccentHold2" presStyleLbl="node1" presStyleIdx="8" presStyleCnt="13"/>
      <dgm:spPr/>
    </dgm:pt>
    <dgm:pt modelId="{C72075FE-7B78-C14B-9E29-5D27BC22E973}" type="pres">
      <dgm:prSet presAssocID="{26566E1A-7268-6440-8479-6385972E7B50}" presName="Child2" presStyleLbl="node1" presStyleIdx="9" presStyleCnt="13" custLinFactNeighborX="-48143" custLinFactNeighborY="-7677">
        <dgm:presLayoutVars>
          <dgm:chMax val="0"/>
          <dgm:chPref val="0"/>
        </dgm:presLayoutVars>
      </dgm:prSet>
      <dgm:spPr/>
    </dgm:pt>
    <dgm:pt modelId="{E42401CD-D171-FD44-AC12-94305A960AC8}" type="pres">
      <dgm:prSet presAssocID="{26566E1A-7268-6440-8479-6385972E7B50}" presName="Accent9" presStyleCnt="0"/>
      <dgm:spPr/>
    </dgm:pt>
    <dgm:pt modelId="{78CC97C9-CE3A-274F-8519-469C6D3FAA96}" type="pres">
      <dgm:prSet presAssocID="{26566E1A-7268-6440-8479-6385972E7B50}" presName="AccentHold1" presStyleLbl="node1" presStyleIdx="10" presStyleCnt="13" custLinFactNeighborX="-2806" custLinFactNeighborY="67336"/>
      <dgm:spPr/>
    </dgm:pt>
    <dgm:pt modelId="{1F415C0C-7C17-C84E-A848-5C2B50ABFC5C}" type="pres">
      <dgm:prSet presAssocID="{26566E1A-7268-6440-8479-6385972E7B50}" presName="Accent10" presStyleCnt="0"/>
      <dgm:spPr/>
    </dgm:pt>
    <dgm:pt modelId="{593063A1-6D46-8140-B517-694E30A99826}" type="pres">
      <dgm:prSet presAssocID="{26566E1A-7268-6440-8479-6385972E7B50}" presName="AccentHold2" presStyleLbl="node1" presStyleIdx="11" presStyleCnt="13"/>
      <dgm:spPr/>
    </dgm:pt>
    <dgm:pt modelId="{699F332B-B00A-A943-860E-2D2B8495C0DD}" type="pres">
      <dgm:prSet presAssocID="{26566E1A-7268-6440-8479-6385972E7B50}" presName="Accent11" presStyleCnt="0"/>
      <dgm:spPr/>
    </dgm:pt>
    <dgm:pt modelId="{9CC973FF-0796-FC4B-90BC-92049D89EA67}" type="pres">
      <dgm:prSet presAssocID="{26566E1A-7268-6440-8479-6385972E7B50}" presName="AccentHold3" presStyleLbl="node1" presStyleIdx="12" presStyleCnt="13" custLinFactX="300000" custLinFactNeighborX="308335"/>
      <dgm:spPr/>
    </dgm:pt>
  </dgm:ptLst>
  <dgm:cxnLst>
    <dgm:cxn modelId="{0159A407-E903-D24C-A785-2FD87B29A9CF}" srcId="{F3652694-C6E8-E142-BB5B-0E2DF073B176}" destId="{E9059ABF-FF89-5F45-BD59-2DAD3C7B945B}" srcOrd="0" destOrd="0" parTransId="{94ECF041-03C7-0B43-A90E-41CE4E79B59E}" sibTransId="{6E9FE21C-6535-8647-ACDB-CF5D31279527}"/>
    <dgm:cxn modelId="{C5EF8408-337E-4A41-8A16-69ECD08CF136}" type="presOf" srcId="{F3652694-C6E8-E142-BB5B-0E2DF073B176}" destId="{8973CC07-4BD0-7445-9DB5-D205708AA236}" srcOrd="0" destOrd="0" presId="urn:microsoft.com/office/officeart/2009/3/layout/CircleRelationship"/>
    <dgm:cxn modelId="{A9FAFD3F-0826-B84D-B52E-AC040477D438}" type="presOf" srcId="{26566E1A-7268-6440-8479-6385972E7B50}" destId="{C72075FE-7B78-C14B-9E29-5D27BC22E973}" srcOrd="0" destOrd="0" presId="urn:microsoft.com/office/officeart/2009/3/layout/CircleRelationship"/>
    <dgm:cxn modelId="{010D79C8-FD7A-EF44-A9B6-0C562DFEE477}" srcId="{F3652694-C6E8-E142-BB5B-0E2DF073B176}" destId="{26566E1A-7268-6440-8479-6385972E7B50}" srcOrd="1" destOrd="0" parTransId="{717D7E2A-04E1-5844-8C31-AF6E0DB75478}" sibTransId="{9B41599A-A3AF-A84D-9171-168E2D043A50}"/>
    <dgm:cxn modelId="{F1C9A3C9-36D2-104B-ACF2-BED95C1D2E2C}" type="presOf" srcId="{E1ECA5EB-7625-3943-B51E-7FCFCA8EA1EE}" destId="{D008BF5A-3CDF-9344-BCB8-FF0E14EE527D}" srcOrd="0" destOrd="0" presId="urn:microsoft.com/office/officeart/2009/3/layout/CircleRelationship"/>
    <dgm:cxn modelId="{C50A3BCE-52DD-B74E-8683-CB8F1FBA99AE}" type="presOf" srcId="{E9059ABF-FF89-5F45-BD59-2DAD3C7B945B}" destId="{71F6527A-FBF3-FD47-B397-D29B051CDF53}" srcOrd="0" destOrd="0" presId="urn:microsoft.com/office/officeart/2009/3/layout/CircleRelationship"/>
    <dgm:cxn modelId="{E6952BFC-CE84-A64E-9822-1543836AD5AF}" srcId="{E1ECA5EB-7625-3943-B51E-7FCFCA8EA1EE}" destId="{F3652694-C6E8-E142-BB5B-0E2DF073B176}" srcOrd="0" destOrd="0" parTransId="{D58B2CC7-4A56-1C49-9629-B15A1A47BE07}" sibTransId="{1463B359-4EF1-D84E-98F6-535C90703B71}"/>
    <dgm:cxn modelId="{4264353F-1014-5A46-862C-24EB0202FA0C}" type="presParOf" srcId="{D008BF5A-3CDF-9344-BCB8-FF0E14EE527D}" destId="{8973CC07-4BD0-7445-9DB5-D205708AA236}" srcOrd="0" destOrd="0" presId="urn:microsoft.com/office/officeart/2009/3/layout/CircleRelationship"/>
    <dgm:cxn modelId="{6AC89A56-36D0-9C43-B7BB-23AD973AB64A}" type="presParOf" srcId="{D008BF5A-3CDF-9344-BCB8-FF0E14EE527D}" destId="{F3A803C6-28E3-6D4E-82DC-A33F1CE271E5}" srcOrd="1" destOrd="0" presId="urn:microsoft.com/office/officeart/2009/3/layout/CircleRelationship"/>
    <dgm:cxn modelId="{15999D40-7EF3-F14E-BEE7-523072D08B81}" type="presParOf" srcId="{D008BF5A-3CDF-9344-BCB8-FF0E14EE527D}" destId="{BDC8982D-DE7C-7341-BC8C-E4E2C5BDC905}" srcOrd="2" destOrd="0" presId="urn:microsoft.com/office/officeart/2009/3/layout/CircleRelationship"/>
    <dgm:cxn modelId="{871650FA-ED7B-D940-B034-85EE5924D2B7}" type="presParOf" srcId="{D008BF5A-3CDF-9344-BCB8-FF0E14EE527D}" destId="{1A713315-378A-AC4C-A6AF-E6FAFFDC3FF6}" srcOrd="3" destOrd="0" presId="urn:microsoft.com/office/officeart/2009/3/layout/CircleRelationship"/>
    <dgm:cxn modelId="{09FCC20C-4750-E843-9A52-8F637DC96A56}" type="presParOf" srcId="{D008BF5A-3CDF-9344-BCB8-FF0E14EE527D}" destId="{E63ECB51-FE6F-3642-9F6B-4FE2EA3484B6}" srcOrd="4" destOrd="0" presId="urn:microsoft.com/office/officeart/2009/3/layout/CircleRelationship"/>
    <dgm:cxn modelId="{0FF3F661-F6A6-8D42-8DC7-DDDAE56E668E}" type="presParOf" srcId="{D008BF5A-3CDF-9344-BCB8-FF0E14EE527D}" destId="{9F5A1715-DD50-B542-BFBA-A0772CF0340B}" srcOrd="5" destOrd="0" presId="urn:microsoft.com/office/officeart/2009/3/layout/CircleRelationship"/>
    <dgm:cxn modelId="{D5414ACE-42F9-A245-AE59-CE6FC0D1066A}" type="presParOf" srcId="{D008BF5A-3CDF-9344-BCB8-FF0E14EE527D}" destId="{7F557B94-8FFF-6D45-89D7-C60BF2A8C9D3}" srcOrd="6" destOrd="0" presId="urn:microsoft.com/office/officeart/2009/3/layout/CircleRelationship"/>
    <dgm:cxn modelId="{B8BE2D7D-E33F-2A4D-BD3C-4DDB6DC5372E}" type="presParOf" srcId="{D008BF5A-3CDF-9344-BCB8-FF0E14EE527D}" destId="{71F6527A-FBF3-FD47-B397-D29B051CDF53}" srcOrd="7" destOrd="0" presId="urn:microsoft.com/office/officeart/2009/3/layout/CircleRelationship"/>
    <dgm:cxn modelId="{6088199E-43F0-244F-B8A2-37A0266E8C7E}" type="presParOf" srcId="{D008BF5A-3CDF-9344-BCB8-FF0E14EE527D}" destId="{2A603C71-DA0D-7A4A-8171-E4EF7F8A1487}" srcOrd="8" destOrd="0" presId="urn:microsoft.com/office/officeart/2009/3/layout/CircleRelationship"/>
    <dgm:cxn modelId="{53C7A89B-0303-0A49-9BCE-D08E288CC128}" type="presParOf" srcId="{2A603C71-DA0D-7A4A-8171-E4EF7F8A1487}" destId="{B6C98890-DBEC-A443-98B6-23D97DDCEBFC}" srcOrd="0" destOrd="0" presId="urn:microsoft.com/office/officeart/2009/3/layout/CircleRelationship"/>
    <dgm:cxn modelId="{E4FECC90-911C-4649-8767-76013E7D3FC4}" type="presParOf" srcId="{D008BF5A-3CDF-9344-BCB8-FF0E14EE527D}" destId="{822D0E70-B0AE-A64E-A95C-910F320EE0A7}" srcOrd="9" destOrd="0" presId="urn:microsoft.com/office/officeart/2009/3/layout/CircleRelationship"/>
    <dgm:cxn modelId="{177295F8-A518-D646-AB64-334222FB0667}" type="presParOf" srcId="{822D0E70-B0AE-A64E-A95C-910F320EE0A7}" destId="{1CED56AB-337C-9846-9DE4-6FA03342C5DF}" srcOrd="0" destOrd="0" presId="urn:microsoft.com/office/officeart/2009/3/layout/CircleRelationship"/>
    <dgm:cxn modelId="{940128E0-88B6-5A4C-BD0A-189624734DC8}" type="presParOf" srcId="{D008BF5A-3CDF-9344-BCB8-FF0E14EE527D}" destId="{C72075FE-7B78-C14B-9E29-5D27BC22E973}" srcOrd="10" destOrd="0" presId="urn:microsoft.com/office/officeart/2009/3/layout/CircleRelationship"/>
    <dgm:cxn modelId="{87E7BD84-729D-EF47-A537-3F484767B007}" type="presParOf" srcId="{D008BF5A-3CDF-9344-BCB8-FF0E14EE527D}" destId="{E42401CD-D171-FD44-AC12-94305A960AC8}" srcOrd="11" destOrd="0" presId="urn:microsoft.com/office/officeart/2009/3/layout/CircleRelationship"/>
    <dgm:cxn modelId="{469B4CC8-634F-474F-AC32-E431AB9B5400}" type="presParOf" srcId="{E42401CD-D171-FD44-AC12-94305A960AC8}" destId="{78CC97C9-CE3A-274F-8519-469C6D3FAA96}" srcOrd="0" destOrd="0" presId="urn:microsoft.com/office/officeart/2009/3/layout/CircleRelationship"/>
    <dgm:cxn modelId="{E707C9C4-13F6-B047-A797-ED6EF300C386}" type="presParOf" srcId="{D008BF5A-3CDF-9344-BCB8-FF0E14EE527D}" destId="{1F415C0C-7C17-C84E-A848-5C2B50ABFC5C}" srcOrd="12" destOrd="0" presId="urn:microsoft.com/office/officeart/2009/3/layout/CircleRelationship"/>
    <dgm:cxn modelId="{E0E46E07-0477-1C44-A846-8BA860261374}" type="presParOf" srcId="{1F415C0C-7C17-C84E-A848-5C2B50ABFC5C}" destId="{593063A1-6D46-8140-B517-694E30A99826}" srcOrd="0" destOrd="0" presId="urn:microsoft.com/office/officeart/2009/3/layout/CircleRelationship"/>
    <dgm:cxn modelId="{5390800D-1666-204C-BC87-703AD1CB9C20}" type="presParOf" srcId="{D008BF5A-3CDF-9344-BCB8-FF0E14EE527D}" destId="{699F332B-B00A-A943-860E-2D2B8495C0DD}" srcOrd="13" destOrd="0" presId="urn:microsoft.com/office/officeart/2009/3/layout/CircleRelationship"/>
    <dgm:cxn modelId="{13B26B2C-94B7-0747-AAEE-FEC9E3F11273}" type="presParOf" srcId="{699F332B-B00A-A943-860E-2D2B8495C0DD}" destId="{9CC973FF-0796-FC4B-90BC-92049D89EA67}"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1C27CA-5546-4248-9912-C3CAD703818B}" type="doc">
      <dgm:prSet loTypeId="urn:microsoft.com/office/officeart/2009/3/layout/CircleRelationship" loCatId="relationship" qsTypeId="urn:microsoft.com/office/officeart/2005/8/quickstyle/simple4" qsCatId="simple" csTypeId="urn:microsoft.com/office/officeart/2005/8/colors/colorful3" csCatId="colorful" phldr="1"/>
      <dgm:spPr/>
      <dgm:t>
        <a:bodyPr/>
        <a:lstStyle/>
        <a:p>
          <a:endParaRPr lang="en-US"/>
        </a:p>
      </dgm:t>
    </dgm:pt>
    <dgm:pt modelId="{D33B8FD9-BB29-FA44-8F4D-85A90946C361}">
      <dgm:prSet custT="1"/>
      <dgm:spPr/>
      <dgm:t>
        <a:bodyPr/>
        <a:lstStyle/>
        <a:p>
          <a:r>
            <a:rPr lang="en-US" sz="3600" dirty="0"/>
            <a:t>Internal Board staff</a:t>
          </a:r>
        </a:p>
      </dgm:t>
    </dgm:pt>
    <dgm:pt modelId="{797158DA-8595-B245-97BF-83FDEB434F2D}" type="parTrans" cxnId="{AC5EFD9A-C5BB-9945-8F72-0A94D2E993C6}">
      <dgm:prSet/>
      <dgm:spPr/>
      <dgm:t>
        <a:bodyPr/>
        <a:lstStyle/>
        <a:p>
          <a:endParaRPr lang="en-US"/>
        </a:p>
      </dgm:t>
    </dgm:pt>
    <dgm:pt modelId="{8AD18B0D-1C1F-F546-9D47-C072147C5923}" type="sibTrans" cxnId="{AC5EFD9A-C5BB-9945-8F72-0A94D2E993C6}">
      <dgm:prSet/>
      <dgm:spPr/>
      <dgm:t>
        <a:bodyPr/>
        <a:lstStyle/>
        <a:p>
          <a:endParaRPr lang="en-US"/>
        </a:p>
      </dgm:t>
    </dgm:pt>
    <dgm:pt modelId="{73B1A056-223D-EF40-955E-F758C3F0AD81}">
      <dgm:prSet custT="1"/>
      <dgm:spPr/>
      <dgm:t>
        <a:bodyPr/>
        <a:lstStyle/>
        <a:p>
          <a:r>
            <a:rPr lang="en-US" sz="1400" dirty="0"/>
            <a:t>Director of Attorney Discipline </a:t>
          </a:r>
        </a:p>
        <a:p>
          <a:r>
            <a:rPr lang="en-US" sz="1400" dirty="0"/>
            <a:t>(reports to the head of OPR)</a:t>
          </a:r>
        </a:p>
      </dgm:t>
    </dgm:pt>
    <dgm:pt modelId="{7A6EA98C-1C5C-BD46-9D11-BBECD2275414}" type="parTrans" cxnId="{9B656AC3-1A11-BD4C-9ACA-B4DFB4844C03}">
      <dgm:prSet/>
      <dgm:spPr/>
      <dgm:t>
        <a:bodyPr/>
        <a:lstStyle/>
        <a:p>
          <a:endParaRPr lang="en-US"/>
        </a:p>
      </dgm:t>
    </dgm:pt>
    <dgm:pt modelId="{340BF016-9D24-5B4A-B7D3-F563D855F80E}" type="sibTrans" cxnId="{9B656AC3-1A11-BD4C-9ACA-B4DFB4844C03}">
      <dgm:prSet/>
      <dgm:spPr/>
      <dgm:t>
        <a:bodyPr/>
        <a:lstStyle/>
        <a:p>
          <a:endParaRPr lang="en-US"/>
        </a:p>
      </dgm:t>
    </dgm:pt>
    <dgm:pt modelId="{196EAB40-DC41-664E-91BF-C79FE4152757}">
      <dgm:prSet custT="1"/>
      <dgm:spPr/>
      <dgm:t>
        <a:bodyPr/>
        <a:lstStyle/>
        <a:p>
          <a:r>
            <a:rPr lang="en-US" sz="1400" dirty="0"/>
            <a:t>4 prosecutors</a:t>
          </a:r>
        </a:p>
      </dgm:t>
    </dgm:pt>
    <dgm:pt modelId="{95501D5C-DA5C-3F43-A64E-6824475E4A87}" type="parTrans" cxnId="{8AF0D370-CE99-1C46-AFC0-1C33967C3ECD}">
      <dgm:prSet/>
      <dgm:spPr/>
      <dgm:t>
        <a:bodyPr/>
        <a:lstStyle/>
        <a:p>
          <a:endParaRPr lang="en-US"/>
        </a:p>
      </dgm:t>
    </dgm:pt>
    <dgm:pt modelId="{274B6275-6F91-3648-AA2F-A06EDE055283}" type="sibTrans" cxnId="{8AF0D370-CE99-1C46-AFC0-1C33967C3ECD}">
      <dgm:prSet/>
      <dgm:spPr/>
      <dgm:t>
        <a:bodyPr/>
        <a:lstStyle/>
        <a:p>
          <a:endParaRPr lang="en-US"/>
        </a:p>
      </dgm:t>
    </dgm:pt>
    <dgm:pt modelId="{135B9FDC-C08E-E447-9543-5B2CC9FB6880}">
      <dgm:prSet custT="1"/>
      <dgm:spPr/>
      <dgm:t>
        <a:bodyPr/>
        <a:lstStyle/>
        <a:p>
          <a:r>
            <a:rPr lang="en-US" sz="1200" dirty="0"/>
            <a:t>2 paralegals</a:t>
          </a:r>
        </a:p>
      </dgm:t>
    </dgm:pt>
    <dgm:pt modelId="{C80FC87B-94C7-654B-BB53-1105BD1054B8}" type="parTrans" cxnId="{E314B863-394E-CF4C-ACAC-B140EB44E433}">
      <dgm:prSet/>
      <dgm:spPr/>
      <dgm:t>
        <a:bodyPr/>
        <a:lstStyle/>
        <a:p>
          <a:endParaRPr lang="en-US"/>
        </a:p>
      </dgm:t>
    </dgm:pt>
    <dgm:pt modelId="{F0F9CD68-D4E6-A64E-8EB3-CDD8F4B81E8C}" type="sibTrans" cxnId="{E314B863-394E-CF4C-ACAC-B140EB44E433}">
      <dgm:prSet/>
      <dgm:spPr/>
      <dgm:t>
        <a:bodyPr/>
        <a:lstStyle/>
        <a:p>
          <a:endParaRPr lang="en-US"/>
        </a:p>
      </dgm:t>
    </dgm:pt>
    <dgm:pt modelId="{AE53F70D-FF6C-5C48-A03E-B4F7E95CB622}">
      <dgm:prSet custT="1"/>
      <dgm:spPr/>
      <dgm:t>
        <a:bodyPr/>
        <a:lstStyle/>
        <a:p>
          <a:r>
            <a:rPr lang="en-US" sz="1100" dirty="0"/>
            <a:t>2 full-time investigators</a:t>
          </a:r>
        </a:p>
      </dgm:t>
    </dgm:pt>
    <dgm:pt modelId="{9AB9336E-FD96-2449-8984-48CEB08D8F62}" type="parTrans" cxnId="{E4688D2D-91DF-864A-AB46-04402B6E816C}">
      <dgm:prSet/>
      <dgm:spPr/>
      <dgm:t>
        <a:bodyPr/>
        <a:lstStyle/>
        <a:p>
          <a:endParaRPr lang="en-US"/>
        </a:p>
      </dgm:t>
    </dgm:pt>
    <dgm:pt modelId="{BA4FF952-30CC-734C-8DFA-1C9A10E63EE0}" type="sibTrans" cxnId="{E4688D2D-91DF-864A-AB46-04402B6E816C}">
      <dgm:prSet/>
      <dgm:spPr/>
      <dgm:t>
        <a:bodyPr/>
        <a:lstStyle/>
        <a:p>
          <a:endParaRPr lang="en-US"/>
        </a:p>
      </dgm:t>
    </dgm:pt>
    <dgm:pt modelId="{D1CF4136-D782-0247-AD42-3EE6E9C8439D}" type="pres">
      <dgm:prSet presAssocID="{731C27CA-5546-4248-9912-C3CAD703818B}" presName="Name0" presStyleCnt="0">
        <dgm:presLayoutVars>
          <dgm:chMax val="1"/>
          <dgm:chPref val="1"/>
        </dgm:presLayoutVars>
      </dgm:prSet>
      <dgm:spPr/>
    </dgm:pt>
    <dgm:pt modelId="{8EB01A6D-B438-004E-9801-1E8D9511F602}" type="pres">
      <dgm:prSet presAssocID="{D33B8FD9-BB29-FA44-8F4D-85A90946C361}" presName="Parent" presStyleLbl="node0" presStyleIdx="0" presStyleCnt="1">
        <dgm:presLayoutVars>
          <dgm:chMax val="5"/>
          <dgm:chPref val="5"/>
        </dgm:presLayoutVars>
      </dgm:prSet>
      <dgm:spPr/>
    </dgm:pt>
    <dgm:pt modelId="{DD53DE5F-A6B8-3344-AF2F-688A9A34D630}" type="pres">
      <dgm:prSet presAssocID="{D33B8FD9-BB29-FA44-8F4D-85A90946C361}" presName="Accent1" presStyleLbl="node1" presStyleIdx="0" presStyleCnt="17"/>
      <dgm:spPr/>
    </dgm:pt>
    <dgm:pt modelId="{7075543D-8FC8-4040-AE60-9DCC6EFE6120}" type="pres">
      <dgm:prSet presAssocID="{D33B8FD9-BB29-FA44-8F4D-85A90946C361}" presName="Accent2" presStyleLbl="node1" presStyleIdx="1" presStyleCnt="17"/>
      <dgm:spPr/>
    </dgm:pt>
    <dgm:pt modelId="{144CFFC4-5B54-2C45-81BC-B2694C0A41BE}" type="pres">
      <dgm:prSet presAssocID="{D33B8FD9-BB29-FA44-8F4D-85A90946C361}" presName="Accent3" presStyleLbl="node1" presStyleIdx="2" presStyleCnt="17"/>
      <dgm:spPr/>
    </dgm:pt>
    <dgm:pt modelId="{B27A41D2-A405-A642-BC7A-110973CBEA86}" type="pres">
      <dgm:prSet presAssocID="{D33B8FD9-BB29-FA44-8F4D-85A90946C361}" presName="Accent4" presStyleLbl="node1" presStyleIdx="3" presStyleCnt="17"/>
      <dgm:spPr/>
    </dgm:pt>
    <dgm:pt modelId="{F27C11F1-6A41-7145-B29D-F63C3EED3B8D}" type="pres">
      <dgm:prSet presAssocID="{D33B8FD9-BB29-FA44-8F4D-85A90946C361}" presName="Accent5" presStyleLbl="node1" presStyleIdx="4" presStyleCnt="17"/>
      <dgm:spPr/>
    </dgm:pt>
    <dgm:pt modelId="{132B2252-22A9-B744-B349-F5EEBA9941D7}" type="pres">
      <dgm:prSet presAssocID="{D33B8FD9-BB29-FA44-8F4D-85A90946C361}" presName="Accent6" presStyleLbl="node1" presStyleIdx="5" presStyleCnt="17"/>
      <dgm:spPr/>
    </dgm:pt>
    <dgm:pt modelId="{22EACFF7-DE7C-1B4A-9EA2-AF7D22D3098C}" type="pres">
      <dgm:prSet presAssocID="{73B1A056-223D-EF40-955E-F758C3F0AD81}" presName="Child1" presStyleLbl="node1" presStyleIdx="6" presStyleCnt="17" custScaleX="149962" custScaleY="118947">
        <dgm:presLayoutVars>
          <dgm:chMax val="0"/>
          <dgm:chPref val="0"/>
        </dgm:presLayoutVars>
      </dgm:prSet>
      <dgm:spPr/>
    </dgm:pt>
    <dgm:pt modelId="{9B33FCF4-912B-A343-A5BD-7DA0FE02D4A1}" type="pres">
      <dgm:prSet presAssocID="{73B1A056-223D-EF40-955E-F758C3F0AD81}" presName="Accent7" presStyleCnt="0"/>
      <dgm:spPr/>
    </dgm:pt>
    <dgm:pt modelId="{AFD5D42F-D6DE-8F45-A923-94183B708FA2}" type="pres">
      <dgm:prSet presAssocID="{73B1A056-223D-EF40-955E-F758C3F0AD81}" presName="AccentHold1" presStyleLbl="node1" presStyleIdx="7" presStyleCnt="17"/>
      <dgm:spPr/>
    </dgm:pt>
    <dgm:pt modelId="{63A2B30C-FE50-F34E-8F5F-DAB1380DE413}" type="pres">
      <dgm:prSet presAssocID="{73B1A056-223D-EF40-955E-F758C3F0AD81}" presName="Accent8" presStyleCnt="0"/>
      <dgm:spPr/>
    </dgm:pt>
    <dgm:pt modelId="{41410DC2-1D1F-8D4D-87C8-860625DA4601}" type="pres">
      <dgm:prSet presAssocID="{73B1A056-223D-EF40-955E-F758C3F0AD81}" presName="AccentHold2" presStyleLbl="node1" presStyleIdx="8" presStyleCnt="17"/>
      <dgm:spPr/>
    </dgm:pt>
    <dgm:pt modelId="{BC919CED-7E70-4946-BF17-D028FA9C4A72}" type="pres">
      <dgm:prSet presAssocID="{196EAB40-DC41-664E-91BF-C79FE4152757}" presName="Child2" presStyleLbl="node1" presStyleIdx="9" presStyleCnt="17" custScaleX="143299" custScaleY="136590" custLinFactNeighborX="-30369" custLinFactNeighborY="4104">
        <dgm:presLayoutVars>
          <dgm:chMax val="0"/>
          <dgm:chPref val="0"/>
        </dgm:presLayoutVars>
      </dgm:prSet>
      <dgm:spPr/>
    </dgm:pt>
    <dgm:pt modelId="{4A4D0EFD-87BB-DE43-9E67-93E0B8FA77AF}" type="pres">
      <dgm:prSet presAssocID="{196EAB40-DC41-664E-91BF-C79FE4152757}" presName="Accent9" presStyleCnt="0"/>
      <dgm:spPr/>
    </dgm:pt>
    <dgm:pt modelId="{A6C8B18A-321D-BF49-9C79-2FC23D71A44F}" type="pres">
      <dgm:prSet presAssocID="{196EAB40-DC41-664E-91BF-C79FE4152757}" presName="AccentHold1" presStyleLbl="node1" presStyleIdx="10" presStyleCnt="17"/>
      <dgm:spPr/>
    </dgm:pt>
    <dgm:pt modelId="{90D154C5-A130-8A47-9D50-D895DE786866}" type="pres">
      <dgm:prSet presAssocID="{196EAB40-DC41-664E-91BF-C79FE4152757}" presName="Accent10" presStyleCnt="0"/>
      <dgm:spPr/>
    </dgm:pt>
    <dgm:pt modelId="{8501AFD8-CAE0-8A4C-9F65-C97EAAF89BEF}" type="pres">
      <dgm:prSet presAssocID="{196EAB40-DC41-664E-91BF-C79FE4152757}" presName="AccentHold2" presStyleLbl="node1" presStyleIdx="11" presStyleCnt="17"/>
      <dgm:spPr/>
    </dgm:pt>
    <dgm:pt modelId="{EC0BABDC-652A-3F4A-BB6F-DD02E92F0E6D}" type="pres">
      <dgm:prSet presAssocID="{196EAB40-DC41-664E-91BF-C79FE4152757}" presName="Accent11" presStyleCnt="0"/>
      <dgm:spPr/>
    </dgm:pt>
    <dgm:pt modelId="{D1E2C252-0310-8A48-8C55-5519E7B7850E}" type="pres">
      <dgm:prSet presAssocID="{196EAB40-DC41-664E-91BF-C79FE4152757}" presName="AccentHold3" presStyleLbl="node1" presStyleIdx="12" presStyleCnt="17"/>
      <dgm:spPr/>
    </dgm:pt>
    <dgm:pt modelId="{453E314C-ED72-1044-AC41-E15A54BC29A0}" type="pres">
      <dgm:prSet presAssocID="{135B9FDC-C08E-E447-9543-5B2CC9FB6880}" presName="Child3" presStyleLbl="node1" presStyleIdx="13" presStyleCnt="17" custLinFactX="-22297" custLinFactNeighborX="-100000" custLinFactNeighborY="11491">
        <dgm:presLayoutVars>
          <dgm:chMax val="0"/>
          <dgm:chPref val="0"/>
        </dgm:presLayoutVars>
      </dgm:prSet>
      <dgm:spPr/>
    </dgm:pt>
    <dgm:pt modelId="{812716F5-84F1-7B4F-BEE3-CCCEF9529D25}" type="pres">
      <dgm:prSet presAssocID="{135B9FDC-C08E-E447-9543-5B2CC9FB6880}" presName="Accent12" presStyleCnt="0"/>
      <dgm:spPr/>
    </dgm:pt>
    <dgm:pt modelId="{E1957B5C-3073-2149-BC59-AF29787CF5C7}" type="pres">
      <dgm:prSet presAssocID="{135B9FDC-C08E-E447-9543-5B2CC9FB6880}" presName="AccentHold1" presStyleLbl="node1" presStyleIdx="14" presStyleCnt="17"/>
      <dgm:spPr/>
    </dgm:pt>
    <dgm:pt modelId="{5664836F-BBA9-AF48-A683-23A7B86B8228}" type="pres">
      <dgm:prSet presAssocID="{AE53F70D-FF6C-5C48-A03E-B4F7E95CB622}" presName="Child4" presStyleLbl="node1" presStyleIdx="15" presStyleCnt="17" custScaleX="108966" custLinFactNeighborX="-27086" custLinFactNeighborY="-41041">
        <dgm:presLayoutVars>
          <dgm:chMax val="0"/>
          <dgm:chPref val="0"/>
        </dgm:presLayoutVars>
      </dgm:prSet>
      <dgm:spPr/>
    </dgm:pt>
    <dgm:pt modelId="{F91768D1-6E43-AB41-BC5E-3E2A72D94B04}" type="pres">
      <dgm:prSet presAssocID="{AE53F70D-FF6C-5C48-A03E-B4F7E95CB622}" presName="Accent13" presStyleCnt="0"/>
      <dgm:spPr/>
    </dgm:pt>
    <dgm:pt modelId="{E63C357D-0947-FD45-B871-D31959605E20}" type="pres">
      <dgm:prSet presAssocID="{AE53F70D-FF6C-5C48-A03E-B4F7E95CB622}" presName="AccentHold1" presStyleLbl="node1" presStyleIdx="16" presStyleCnt="17"/>
      <dgm:spPr/>
    </dgm:pt>
  </dgm:ptLst>
  <dgm:cxnLst>
    <dgm:cxn modelId="{51E9ED21-9346-C449-BFAD-C9F8D524B44C}" type="presOf" srcId="{196EAB40-DC41-664E-91BF-C79FE4152757}" destId="{BC919CED-7E70-4946-BF17-D028FA9C4A72}" srcOrd="0" destOrd="0" presId="urn:microsoft.com/office/officeart/2009/3/layout/CircleRelationship"/>
    <dgm:cxn modelId="{E4688D2D-91DF-864A-AB46-04402B6E816C}" srcId="{D33B8FD9-BB29-FA44-8F4D-85A90946C361}" destId="{AE53F70D-FF6C-5C48-A03E-B4F7E95CB622}" srcOrd="3" destOrd="0" parTransId="{9AB9336E-FD96-2449-8984-48CEB08D8F62}" sibTransId="{BA4FF952-30CC-734C-8DFA-1C9A10E63EE0}"/>
    <dgm:cxn modelId="{0CA4D632-E3CD-D84F-9597-D66561C9FAAA}" type="presOf" srcId="{AE53F70D-FF6C-5C48-A03E-B4F7E95CB622}" destId="{5664836F-BBA9-AF48-A683-23A7B86B8228}" srcOrd="0" destOrd="0" presId="urn:microsoft.com/office/officeart/2009/3/layout/CircleRelationship"/>
    <dgm:cxn modelId="{F8BC7042-ACA5-DE42-A2A1-0E64CC311A74}" type="presOf" srcId="{731C27CA-5546-4248-9912-C3CAD703818B}" destId="{D1CF4136-D782-0247-AD42-3EE6E9C8439D}" srcOrd="0" destOrd="0" presId="urn:microsoft.com/office/officeart/2009/3/layout/CircleRelationship"/>
    <dgm:cxn modelId="{E314B863-394E-CF4C-ACAC-B140EB44E433}" srcId="{D33B8FD9-BB29-FA44-8F4D-85A90946C361}" destId="{135B9FDC-C08E-E447-9543-5B2CC9FB6880}" srcOrd="2" destOrd="0" parTransId="{C80FC87B-94C7-654B-BB53-1105BD1054B8}" sibTransId="{F0F9CD68-D4E6-A64E-8EB3-CDD8F4B81E8C}"/>
    <dgm:cxn modelId="{FAAFE046-4805-2A42-9C7C-89A2533CB8F9}" type="presOf" srcId="{135B9FDC-C08E-E447-9543-5B2CC9FB6880}" destId="{453E314C-ED72-1044-AC41-E15A54BC29A0}" srcOrd="0" destOrd="0" presId="urn:microsoft.com/office/officeart/2009/3/layout/CircleRelationship"/>
    <dgm:cxn modelId="{8AF0D370-CE99-1C46-AFC0-1C33967C3ECD}" srcId="{D33B8FD9-BB29-FA44-8F4D-85A90946C361}" destId="{196EAB40-DC41-664E-91BF-C79FE4152757}" srcOrd="1" destOrd="0" parTransId="{95501D5C-DA5C-3F43-A64E-6824475E4A87}" sibTransId="{274B6275-6F91-3648-AA2F-A06EDE055283}"/>
    <dgm:cxn modelId="{C058A277-04A9-A640-B82F-E0408A3AEF42}" type="presOf" srcId="{73B1A056-223D-EF40-955E-F758C3F0AD81}" destId="{22EACFF7-DE7C-1B4A-9EA2-AF7D22D3098C}" srcOrd="0" destOrd="0" presId="urn:microsoft.com/office/officeart/2009/3/layout/CircleRelationship"/>
    <dgm:cxn modelId="{AC5EFD9A-C5BB-9945-8F72-0A94D2E993C6}" srcId="{731C27CA-5546-4248-9912-C3CAD703818B}" destId="{D33B8FD9-BB29-FA44-8F4D-85A90946C361}" srcOrd="0" destOrd="0" parTransId="{797158DA-8595-B245-97BF-83FDEB434F2D}" sibTransId="{8AD18B0D-1C1F-F546-9D47-C072147C5923}"/>
    <dgm:cxn modelId="{9B656AC3-1A11-BD4C-9ACA-B4DFB4844C03}" srcId="{D33B8FD9-BB29-FA44-8F4D-85A90946C361}" destId="{73B1A056-223D-EF40-955E-F758C3F0AD81}" srcOrd="0" destOrd="0" parTransId="{7A6EA98C-1C5C-BD46-9D11-BBECD2275414}" sibTransId="{340BF016-9D24-5B4A-B7D3-F563D855F80E}"/>
    <dgm:cxn modelId="{AD1DE5F6-E315-0E48-8E3A-83135552516D}" type="presOf" srcId="{D33B8FD9-BB29-FA44-8F4D-85A90946C361}" destId="{8EB01A6D-B438-004E-9801-1E8D9511F602}" srcOrd="0" destOrd="0" presId="urn:microsoft.com/office/officeart/2009/3/layout/CircleRelationship"/>
    <dgm:cxn modelId="{3F09F264-4C8F-0640-B392-81597DD6A138}" type="presParOf" srcId="{D1CF4136-D782-0247-AD42-3EE6E9C8439D}" destId="{8EB01A6D-B438-004E-9801-1E8D9511F602}" srcOrd="0" destOrd="0" presId="urn:microsoft.com/office/officeart/2009/3/layout/CircleRelationship"/>
    <dgm:cxn modelId="{02DAEE97-2C3F-5345-86CE-CD572FC383D5}" type="presParOf" srcId="{D1CF4136-D782-0247-AD42-3EE6E9C8439D}" destId="{DD53DE5F-A6B8-3344-AF2F-688A9A34D630}" srcOrd="1" destOrd="0" presId="urn:microsoft.com/office/officeart/2009/3/layout/CircleRelationship"/>
    <dgm:cxn modelId="{4F92418B-DE16-9C40-AFB5-24912D489E3F}" type="presParOf" srcId="{D1CF4136-D782-0247-AD42-3EE6E9C8439D}" destId="{7075543D-8FC8-4040-AE60-9DCC6EFE6120}" srcOrd="2" destOrd="0" presId="urn:microsoft.com/office/officeart/2009/3/layout/CircleRelationship"/>
    <dgm:cxn modelId="{840AC03A-6230-9E44-917D-3EDC5F6DD30E}" type="presParOf" srcId="{D1CF4136-D782-0247-AD42-3EE6E9C8439D}" destId="{144CFFC4-5B54-2C45-81BC-B2694C0A41BE}" srcOrd="3" destOrd="0" presId="urn:microsoft.com/office/officeart/2009/3/layout/CircleRelationship"/>
    <dgm:cxn modelId="{3532E6A6-9E7F-8D44-A585-C93FDFE1730C}" type="presParOf" srcId="{D1CF4136-D782-0247-AD42-3EE6E9C8439D}" destId="{B27A41D2-A405-A642-BC7A-110973CBEA86}" srcOrd="4" destOrd="0" presId="urn:microsoft.com/office/officeart/2009/3/layout/CircleRelationship"/>
    <dgm:cxn modelId="{2DEB3780-A441-C240-8552-F4FB17118EB9}" type="presParOf" srcId="{D1CF4136-D782-0247-AD42-3EE6E9C8439D}" destId="{F27C11F1-6A41-7145-B29D-F63C3EED3B8D}" srcOrd="5" destOrd="0" presId="urn:microsoft.com/office/officeart/2009/3/layout/CircleRelationship"/>
    <dgm:cxn modelId="{443980F7-C63D-2D40-B09B-B91B92B45C64}" type="presParOf" srcId="{D1CF4136-D782-0247-AD42-3EE6E9C8439D}" destId="{132B2252-22A9-B744-B349-F5EEBA9941D7}" srcOrd="6" destOrd="0" presId="urn:microsoft.com/office/officeart/2009/3/layout/CircleRelationship"/>
    <dgm:cxn modelId="{B6582CA3-5539-044C-8844-D4C553838781}" type="presParOf" srcId="{D1CF4136-D782-0247-AD42-3EE6E9C8439D}" destId="{22EACFF7-DE7C-1B4A-9EA2-AF7D22D3098C}" srcOrd="7" destOrd="0" presId="urn:microsoft.com/office/officeart/2009/3/layout/CircleRelationship"/>
    <dgm:cxn modelId="{B74426A7-87D3-F142-889C-1A2B4ED91EA9}" type="presParOf" srcId="{D1CF4136-D782-0247-AD42-3EE6E9C8439D}" destId="{9B33FCF4-912B-A343-A5BD-7DA0FE02D4A1}" srcOrd="8" destOrd="0" presId="urn:microsoft.com/office/officeart/2009/3/layout/CircleRelationship"/>
    <dgm:cxn modelId="{02F5FF12-DE58-F149-96D1-B89B0A4FD0DC}" type="presParOf" srcId="{9B33FCF4-912B-A343-A5BD-7DA0FE02D4A1}" destId="{AFD5D42F-D6DE-8F45-A923-94183B708FA2}" srcOrd="0" destOrd="0" presId="urn:microsoft.com/office/officeart/2009/3/layout/CircleRelationship"/>
    <dgm:cxn modelId="{865E74FD-D12F-6145-83AE-B9B54F3B174F}" type="presParOf" srcId="{D1CF4136-D782-0247-AD42-3EE6E9C8439D}" destId="{63A2B30C-FE50-F34E-8F5F-DAB1380DE413}" srcOrd="9" destOrd="0" presId="urn:microsoft.com/office/officeart/2009/3/layout/CircleRelationship"/>
    <dgm:cxn modelId="{D1EBFAC2-E9B7-3048-B54E-042B8BB6AC80}" type="presParOf" srcId="{63A2B30C-FE50-F34E-8F5F-DAB1380DE413}" destId="{41410DC2-1D1F-8D4D-87C8-860625DA4601}" srcOrd="0" destOrd="0" presId="urn:microsoft.com/office/officeart/2009/3/layout/CircleRelationship"/>
    <dgm:cxn modelId="{4553ED47-7751-9A41-8FA4-37F0C68DC488}" type="presParOf" srcId="{D1CF4136-D782-0247-AD42-3EE6E9C8439D}" destId="{BC919CED-7E70-4946-BF17-D028FA9C4A72}" srcOrd="10" destOrd="0" presId="urn:microsoft.com/office/officeart/2009/3/layout/CircleRelationship"/>
    <dgm:cxn modelId="{97DD3D0E-D727-F44E-93DD-C7A3305F1084}" type="presParOf" srcId="{D1CF4136-D782-0247-AD42-3EE6E9C8439D}" destId="{4A4D0EFD-87BB-DE43-9E67-93E0B8FA77AF}" srcOrd="11" destOrd="0" presId="urn:microsoft.com/office/officeart/2009/3/layout/CircleRelationship"/>
    <dgm:cxn modelId="{0596751F-C4B2-CE4B-8408-83B146755BE5}" type="presParOf" srcId="{4A4D0EFD-87BB-DE43-9E67-93E0B8FA77AF}" destId="{A6C8B18A-321D-BF49-9C79-2FC23D71A44F}" srcOrd="0" destOrd="0" presId="urn:microsoft.com/office/officeart/2009/3/layout/CircleRelationship"/>
    <dgm:cxn modelId="{BF875787-1DE7-7845-9837-AFE47507FA53}" type="presParOf" srcId="{D1CF4136-D782-0247-AD42-3EE6E9C8439D}" destId="{90D154C5-A130-8A47-9D50-D895DE786866}" srcOrd="12" destOrd="0" presId="urn:microsoft.com/office/officeart/2009/3/layout/CircleRelationship"/>
    <dgm:cxn modelId="{3B13D410-1B98-B347-8065-2CD5BE205C6A}" type="presParOf" srcId="{90D154C5-A130-8A47-9D50-D895DE786866}" destId="{8501AFD8-CAE0-8A4C-9F65-C97EAAF89BEF}" srcOrd="0" destOrd="0" presId="urn:microsoft.com/office/officeart/2009/3/layout/CircleRelationship"/>
    <dgm:cxn modelId="{24A21E8D-1541-DB42-9A0A-F48433940A87}" type="presParOf" srcId="{D1CF4136-D782-0247-AD42-3EE6E9C8439D}" destId="{EC0BABDC-652A-3F4A-BB6F-DD02E92F0E6D}" srcOrd="13" destOrd="0" presId="urn:microsoft.com/office/officeart/2009/3/layout/CircleRelationship"/>
    <dgm:cxn modelId="{4C47FABC-F402-E74A-A7FF-56CA066B0F14}" type="presParOf" srcId="{EC0BABDC-652A-3F4A-BB6F-DD02E92F0E6D}" destId="{D1E2C252-0310-8A48-8C55-5519E7B7850E}" srcOrd="0" destOrd="0" presId="urn:microsoft.com/office/officeart/2009/3/layout/CircleRelationship"/>
    <dgm:cxn modelId="{33013F63-CCD2-874A-A5C3-2833C6D95717}" type="presParOf" srcId="{D1CF4136-D782-0247-AD42-3EE6E9C8439D}" destId="{453E314C-ED72-1044-AC41-E15A54BC29A0}" srcOrd="14" destOrd="0" presId="urn:microsoft.com/office/officeart/2009/3/layout/CircleRelationship"/>
    <dgm:cxn modelId="{20EE56E4-897A-3B4E-BA76-E21BB5ACD82B}" type="presParOf" srcId="{D1CF4136-D782-0247-AD42-3EE6E9C8439D}" destId="{812716F5-84F1-7B4F-BEE3-CCCEF9529D25}" srcOrd="15" destOrd="0" presId="urn:microsoft.com/office/officeart/2009/3/layout/CircleRelationship"/>
    <dgm:cxn modelId="{81BD600E-5F7A-104E-B3B9-742E69E59D69}" type="presParOf" srcId="{812716F5-84F1-7B4F-BEE3-CCCEF9529D25}" destId="{E1957B5C-3073-2149-BC59-AF29787CF5C7}" srcOrd="0" destOrd="0" presId="urn:microsoft.com/office/officeart/2009/3/layout/CircleRelationship"/>
    <dgm:cxn modelId="{263294E4-BFAD-7E46-8677-2471FAA4957B}" type="presParOf" srcId="{D1CF4136-D782-0247-AD42-3EE6E9C8439D}" destId="{5664836F-BBA9-AF48-A683-23A7B86B8228}" srcOrd="16" destOrd="0" presId="urn:microsoft.com/office/officeart/2009/3/layout/CircleRelationship"/>
    <dgm:cxn modelId="{0DF0F1AC-67F0-0747-8D76-7AE216EC3A5D}" type="presParOf" srcId="{D1CF4136-D782-0247-AD42-3EE6E9C8439D}" destId="{F91768D1-6E43-AB41-BC5E-3E2A72D94B04}" srcOrd="17" destOrd="0" presId="urn:microsoft.com/office/officeart/2009/3/layout/CircleRelationship"/>
    <dgm:cxn modelId="{4E9E3E3F-61F6-DE41-9FB3-DE4481B6EF65}" type="presParOf" srcId="{F91768D1-6E43-AB41-BC5E-3E2A72D94B04}" destId="{E63C357D-0947-FD45-B871-D31959605E20}" srcOrd="0" destOrd="0" presId="urn:microsoft.com/office/officeart/2009/3/layout/CircleRelationshi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25B8C3-898D-7846-986A-CBDA6FA6ECA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57C819F-C1CD-4346-B226-AC5CD3F51ECF}">
      <dgm:prSet/>
      <dgm:spPr/>
      <dgm:t>
        <a:bodyPr/>
        <a:lstStyle/>
        <a:p>
          <a:r>
            <a:rPr lang="en-US" b="1" baseline="0" dirty="0">
              <a:latin typeface="Britannic Bold" panose="020B0903060703020204" pitchFamily="34" charset="77"/>
            </a:rPr>
            <a:t>What Rules and Procedures Govern?</a:t>
          </a:r>
          <a:endParaRPr lang="en-US" dirty="0">
            <a:latin typeface="Britannic Bold" panose="020B0903060703020204" pitchFamily="34" charset="77"/>
          </a:endParaRPr>
        </a:p>
      </dgm:t>
    </dgm:pt>
    <dgm:pt modelId="{31B10BF5-7C48-2A47-BC8F-9064C0351229}" type="parTrans" cxnId="{B7346724-8DD4-0346-97A4-0E92CCA1BE2C}">
      <dgm:prSet/>
      <dgm:spPr/>
      <dgm:t>
        <a:bodyPr/>
        <a:lstStyle/>
        <a:p>
          <a:endParaRPr lang="en-US">
            <a:latin typeface="Britannic Bold" panose="020B0903060703020204" pitchFamily="34" charset="77"/>
          </a:endParaRPr>
        </a:p>
      </dgm:t>
    </dgm:pt>
    <dgm:pt modelId="{3861F7A0-FB2A-B943-AD67-958A171158E7}" type="sibTrans" cxnId="{B7346724-8DD4-0346-97A4-0E92CCA1BE2C}">
      <dgm:prSet/>
      <dgm:spPr/>
      <dgm:t>
        <a:bodyPr/>
        <a:lstStyle/>
        <a:p>
          <a:endParaRPr lang="en-US">
            <a:latin typeface="Britannic Bold" panose="020B0903060703020204" pitchFamily="34" charset="77"/>
          </a:endParaRPr>
        </a:p>
      </dgm:t>
    </dgm:pt>
    <dgm:pt modelId="{8520B43C-F7A4-D24D-96E4-E5F46047891A}" type="pres">
      <dgm:prSet presAssocID="{1A25B8C3-898D-7846-986A-CBDA6FA6ECA2}" presName="linear" presStyleCnt="0">
        <dgm:presLayoutVars>
          <dgm:animLvl val="lvl"/>
          <dgm:resizeHandles val="exact"/>
        </dgm:presLayoutVars>
      </dgm:prSet>
      <dgm:spPr/>
    </dgm:pt>
    <dgm:pt modelId="{05BB69AA-A573-CB45-B3B3-A8CB7FC85DBD}" type="pres">
      <dgm:prSet presAssocID="{357C819F-C1CD-4346-B226-AC5CD3F51ECF}" presName="parentText" presStyleLbl="node1" presStyleIdx="0" presStyleCnt="1" custLinFactNeighborY="-589">
        <dgm:presLayoutVars>
          <dgm:chMax val="0"/>
          <dgm:bulletEnabled val="1"/>
        </dgm:presLayoutVars>
      </dgm:prSet>
      <dgm:spPr/>
    </dgm:pt>
  </dgm:ptLst>
  <dgm:cxnLst>
    <dgm:cxn modelId="{B7346724-8DD4-0346-97A4-0E92CCA1BE2C}" srcId="{1A25B8C3-898D-7846-986A-CBDA6FA6ECA2}" destId="{357C819F-C1CD-4346-B226-AC5CD3F51ECF}" srcOrd="0" destOrd="0" parTransId="{31B10BF5-7C48-2A47-BC8F-9064C0351229}" sibTransId="{3861F7A0-FB2A-B943-AD67-958A171158E7}"/>
    <dgm:cxn modelId="{89EBB197-D74D-4D4F-8BF7-5BFB3942B7DB}" type="presOf" srcId="{357C819F-C1CD-4346-B226-AC5CD3F51ECF}" destId="{05BB69AA-A573-CB45-B3B3-A8CB7FC85DBD}" srcOrd="0" destOrd="0" presId="urn:microsoft.com/office/officeart/2005/8/layout/vList2"/>
    <dgm:cxn modelId="{8EF766CE-3B00-4C43-BD86-1E31C00E5334}" type="presOf" srcId="{1A25B8C3-898D-7846-986A-CBDA6FA6ECA2}" destId="{8520B43C-F7A4-D24D-96E4-E5F46047891A}" srcOrd="0" destOrd="0" presId="urn:microsoft.com/office/officeart/2005/8/layout/vList2"/>
    <dgm:cxn modelId="{7EE0B7D5-8586-D148-9FA7-C5B464517805}" type="presParOf" srcId="{8520B43C-F7A4-D24D-96E4-E5F46047891A}" destId="{05BB69AA-A573-CB45-B3B3-A8CB7FC85DB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50CFD5-317C-2B41-A8D7-123B42EED65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104EC0E-BB21-3248-8E17-28489636A6F7}">
      <dgm:prSet/>
      <dgm:spPr/>
      <dgm:t>
        <a:bodyPr/>
        <a:lstStyle/>
        <a:p>
          <a:r>
            <a:rPr lang="en-US" b="1" baseline="0" dirty="0">
              <a:latin typeface="Cambria" panose="02040503050406030204" pitchFamily="18" charset="0"/>
            </a:rPr>
            <a:t>Iowa Rules of Professional Conduct</a:t>
          </a:r>
          <a:endParaRPr lang="en-US" dirty="0">
            <a:latin typeface="Cambria" panose="02040503050406030204" pitchFamily="18" charset="0"/>
          </a:endParaRPr>
        </a:p>
      </dgm:t>
    </dgm:pt>
    <dgm:pt modelId="{55195138-00B7-364F-ABF3-C11820C51E6B}" type="parTrans" cxnId="{72BAD2B1-C969-B944-83EA-D74115315820}">
      <dgm:prSet/>
      <dgm:spPr/>
      <dgm:t>
        <a:bodyPr/>
        <a:lstStyle/>
        <a:p>
          <a:endParaRPr lang="en-US">
            <a:latin typeface="Cambria" panose="02040503050406030204" pitchFamily="18" charset="0"/>
          </a:endParaRPr>
        </a:p>
      </dgm:t>
    </dgm:pt>
    <dgm:pt modelId="{FBA81AEC-8C47-E647-96A2-73B6ED2A862C}" type="sibTrans" cxnId="{72BAD2B1-C969-B944-83EA-D74115315820}">
      <dgm:prSet/>
      <dgm:spPr/>
      <dgm:t>
        <a:bodyPr/>
        <a:lstStyle/>
        <a:p>
          <a:endParaRPr lang="en-US">
            <a:latin typeface="Cambria" panose="02040503050406030204" pitchFamily="18" charset="0"/>
          </a:endParaRPr>
        </a:p>
      </dgm:t>
    </dgm:pt>
    <dgm:pt modelId="{1F78E6B1-33C6-2E46-B678-9487D9EBB91C}">
      <dgm:prSet/>
      <dgm:spPr/>
      <dgm:t>
        <a:bodyPr/>
        <a:lstStyle/>
        <a:p>
          <a:r>
            <a:rPr lang="en-US" baseline="0" dirty="0">
              <a:latin typeface="Cambria" panose="02040503050406030204" pitchFamily="18" charset="0"/>
            </a:rPr>
            <a:t>Adopted by Iowa Supreme Court in 2005 (replacing older disciplinary rules)</a:t>
          </a:r>
          <a:endParaRPr lang="en-US" dirty="0">
            <a:latin typeface="Cambria" panose="02040503050406030204" pitchFamily="18" charset="0"/>
          </a:endParaRPr>
        </a:p>
      </dgm:t>
    </dgm:pt>
    <dgm:pt modelId="{593505C6-6709-804F-9D3E-ACD3D4B2D55C}" type="parTrans" cxnId="{FF8777DF-835F-7F44-A401-8FE2A1396B0A}">
      <dgm:prSet/>
      <dgm:spPr/>
      <dgm:t>
        <a:bodyPr/>
        <a:lstStyle/>
        <a:p>
          <a:endParaRPr lang="en-US">
            <a:latin typeface="Cambria" panose="02040503050406030204" pitchFamily="18" charset="0"/>
          </a:endParaRPr>
        </a:p>
      </dgm:t>
    </dgm:pt>
    <dgm:pt modelId="{D3B6FDDF-6EF0-794C-B116-BE95C461A49B}" type="sibTrans" cxnId="{FF8777DF-835F-7F44-A401-8FE2A1396B0A}">
      <dgm:prSet/>
      <dgm:spPr/>
      <dgm:t>
        <a:bodyPr/>
        <a:lstStyle/>
        <a:p>
          <a:endParaRPr lang="en-US">
            <a:latin typeface="Cambria" panose="02040503050406030204" pitchFamily="18" charset="0"/>
          </a:endParaRPr>
        </a:p>
      </dgm:t>
    </dgm:pt>
    <dgm:pt modelId="{D770895F-C7F1-814D-AE60-257992964ACD}">
      <dgm:prSet/>
      <dgm:spPr/>
      <dgm:t>
        <a:bodyPr/>
        <a:lstStyle/>
        <a:p>
          <a:r>
            <a:rPr lang="en-US" baseline="0">
              <a:latin typeface="Cambria" panose="02040503050406030204" pitchFamily="18" charset="0"/>
            </a:rPr>
            <a:t>Substantially the same as ABA Model Rules of Professional Conduct </a:t>
          </a:r>
          <a:endParaRPr lang="en-US">
            <a:latin typeface="Cambria" panose="02040503050406030204" pitchFamily="18" charset="0"/>
          </a:endParaRPr>
        </a:p>
      </dgm:t>
    </dgm:pt>
    <dgm:pt modelId="{D5CC1BC7-299B-9443-A5F8-473E23B54241}" type="parTrans" cxnId="{2D724B43-545D-3C45-BB37-3DD94CDDE75B}">
      <dgm:prSet/>
      <dgm:spPr/>
      <dgm:t>
        <a:bodyPr/>
        <a:lstStyle/>
        <a:p>
          <a:endParaRPr lang="en-US">
            <a:latin typeface="Cambria" panose="02040503050406030204" pitchFamily="18" charset="0"/>
          </a:endParaRPr>
        </a:p>
      </dgm:t>
    </dgm:pt>
    <dgm:pt modelId="{CF1B9096-1031-DB41-B30F-2B2539D3B068}" type="sibTrans" cxnId="{2D724B43-545D-3C45-BB37-3DD94CDDE75B}">
      <dgm:prSet/>
      <dgm:spPr/>
      <dgm:t>
        <a:bodyPr/>
        <a:lstStyle/>
        <a:p>
          <a:endParaRPr lang="en-US">
            <a:latin typeface="Cambria" panose="02040503050406030204" pitchFamily="18" charset="0"/>
          </a:endParaRPr>
        </a:p>
      </dgm:t>
    </dgm:pt>
    <dgm:pt modelId="{64B46441-D2D9-7F45-A780-1701A569F27B}">
      <dgm:prSet/>
      <dgm:spPr/>
      <dgm:t>
        <a:bodyPr/>
        <a:lstStyle/>
        <a:p>
          <a:r>
            <a:rPr lang="en-US" baseline="0">
              <a:latin typeface="Cambria" panose="02040503050406030204" pitchFamily="18" charset="0"/>
            </a:rPr>
            <a:t>Disciplinary system is created and overseen by Iowa Supreme Court </a:t>
          </a:r>
          <a:endParaRPr lang="en-US">
            <a:latin typeface="Cambria" panose="02040503050406030204" pitchFamily="18" charset="0"/>
          </a:endParaRPr>
        </a:p>
      </dgm:t>
    </dgm:pt>
    <dgm:pt modelId="{D39E99D0-37EC-C345-A76A-EC61B78BF918}" type="parTrans" cxnId="{3EE88DA7-16CC-1D45-AF42-4A22D10D3A72}">
      <dgm:prSet/>
      <dgm:spPr/>
      <dgm:t>
        <a:bodyPr/>
        <a:lstStyle/>
        <a:p>
          <a:endParaRPr lang="en-US">
            <a:latin typeface="Cambria" panose="02040503050406030204" pitchFamily="18" charset="0"/>
          </a:endParaRPr>
        </a:p>
      </dgm:t>
    </dgm:pt>
    <dgm:pt modelId="{49348A75-8B02-334A-AE15-8AC3CABA2C8B}" type="sibTrans" cxnId="{3EE88DA7-16CC-1D45-AF42-4A22D10D3A72}">
      <dgm:prSet/>
      <dgm:spPr/>
      <dgm:t>
        <a:bodyPr/>
        <a:lstStyle/>
        <a:p>
          <a:endParaRPr lang="en-US">
            <a:latin typeface="Cambria" panose="02040503050406030204" pitchFamily="18" charset="0"/>
          </a:endParaRPr>
        </a:p>
      </dgm:t>
    </dgm:pt>
    <dgm:pt modelId="{429B96D1-09AC-4447-A1E7-5576B530FC3D}">
      <dgm:prSet/>
      <dgm:spPr/>
      <dgm:t>
        <a:bodyPr/>
        <a:lstStyle/>
        <a:p>
          <a:r>
            <a:rPr lang="en-US" b="1" baseline="0">
              <a:latin typeface="Cambria" panose="02040503050406030204" pitchFamily="18" charset="0"/>
            </a:rPr>
            <a:t>Prosecutors / investigators = Attorney Disciplinary Board </a:t>
          </a:r>
          <a:endParaRPr lang="en-US">
            <a:latin typeface="Cambria" panose="02040503050406030204" pitchFamily="18" charset="0"/>
          </a:endParaRPr>
        </a:p>
      </dgm:t>
    </dgm:pt>
    <dgm:pt modelId="{02105EDD-57B4-5B47-BBD3-00EF08C8B67E}" type="parTrans" cxnId="{0FAF52DC-A5B7-1C40-B6E2-E080D090CC38}">
      <dgm:prSet/>
      <dgm:spPr/>
      <dgm:t>
        <a:bodyPr/>
        <a:lstStyle/>
        <a:p>
          <a:endParaRPr lang="en-US">
            <a:latin typeface="Cambria" panose="02040503050406030204" pitchFamily="18" charset="0"/>
          </a:endParaRPr>
        </a:p>
      </dgm:t>
    </dgm:pt>
    <dgm:pt modelId="{B22D953C-1A7B-B449-855E-9EBE020D445B}" type="sibTrans" cxnId="{0FAF52DC-A5B7-1C40-B6E2-E080D090CC38}">
      <dgm:prSet/>
      <dgm:spPr/>
      <dgm:t>
        <a:bodyPr/>
        <a:lstStyle/>
        <a:p>
          <a:endParaRPr lang="en-US">
            <a:latin typeface="Cambria" panose="02040503050406030204" pitchFamily="18" charset="0"/>
          </a:endParaRPr>
        </a:p>
      </dgm:t>
    </dgm:pt>
    <dgm:pt modelId="{A420F166-6A5F-9F4D-B1B0-78CA957C6896}">
      <dgm:prSet/>
      <dgm:spPr/>
      <dgm:t>
        <a:bodyPr/>
        <a:lstStyle/>
        <a:p>
          <a:r>
            <a:rPr lang="en-US" baseline="0">
              <a:latin typeface="Cambria" panose="02040503050406030204" pitchFamily="18" charset="0"/>
            </a:rPr>
            <a:t>Reviews, opens, investigates ~350 complaints each year </a:t>
          </a:r>
          <a:endParaRPr lang="en-US">
            <a:latin typeface="Cambria" panose="02040503050406030204" pitchFamily="18" charset="0"/>
          </a:endParaRPr>
        </a:p>
      </dgm:t>
    </dgm:pt>
    <dgm:pt modelId="{D2468A6D-03BB-4D49-A768-BA5CFC231605}" type="parTrans" cxnId="{742987B6-018A-C140-AACE-B901B2B66959}">
      <dgm:prSet/>
      <dgm:spPr/>
      <dgm:t>
        <a:bodyPr/>
        <a:lstStyle/>
        <a:p>
          <a:endParaRPr lang="en-US">
            <a:latin typeface="Cambria" panose="02040503050406030204" pitchFamily="18" charset="0"/>
          </a:endParaRPr>
        </a:p>
      </dgm:t>
    </dgm:pt>
    <dgm:pt modelId="{7239CEE5-5415-CC47-B069-FF9D10FCD8E7}" type="sibTrans" cxnId="{742987B6-018A-C140-AACE-B901B2B66959}">
      <dgm:prSet/>
      <dgm:spPr/>
      <dgm:t>
        <a:bodyPr/>
        <a:lstStyle/>
        <a:p>
          <a:endParaRPr lang="en-US">
            <a:latin typeface="Cambria" panose="02040503050406030204" pitchFamily="18" charset="0"/>
          </a:endParaRPr>
        </a:p>
      </dgm:t>
    </dgm:pt>
    <dgm:pt modelId="{D2C590A6-A0B1-B24B-9F59-10A8EC7050C4}">
      <dgm:prSet/>
      <dgm:spPr/>
      <dgm:t>
        <a:bodyPr/>
        <a:lstStyle/>
        <a:p>
          <a:r>
            <a:rPr lang="en-US" baseline="0">
              <a:latin typeface="Cambria" panose="02040503050406030204" pitchFamily="18" charset="0"/>
            </a:rPr>
            <a:t>If public discipline is sought (particularly a suspension or revocation, but also public reprimand if the respondent attorney takes exception to a proposed/draft version), case may be assigned to staff or outside counsel to be prosecuted</a:t>
          </a:r>
          <a:endParaRPr lang="en-US">
            <a:latin typeface="Cambria" panose="02040503050406030204" pitchFamily="18" charset="0"/>
          </a:endParaRPr>
        </a:p>
      </dgm:t>
    </dgm:pt>
    <dgm:pt modelId="{2EB49DCF-0699-AD4C-8256-20E6065BFE2F}" type="parTrans" cxnId="{D8B57217-4D94-3543-B3C3-8F44B4FD3051}">
      <dgm:prSet/>
      <dgm:spPr/>
      <dgm:t>
        <a:bodyPr/>
        <a:lstStyle/>
        <a:p>
          <a:endParaRPr lang="en-US">
            <a:latin typeface="Cambria" panose="02040503050406030204" pitchFamily="18" charset="0"/>
          </a:endParaRPr>
        </a:p>
      </dgm:t>
    </dgm:pt>
    <dgm:pt modelId="{ADCC180E-69CE-4047-ADD3-F4526357CC83}" type="sibTrans" cxnId="{D8B57217-4D94-3543-B3C3-8F44B4FD3051}">
      <dgm:prSet/>
      <dgm:spPr/>
      <dgm:t>
        <a:bodyPr/>
        <a:lstStyle/>
        <a:p>
          <a:endParaRPr lang="en-US">
            <a:latin typeface="Cambria" panose="02040503050406030204" pitchFamily="18" charset="0"/>
          </a:endParaRPr>
        </a:p>
      </dgm:t>
    </dgm:pt>
    <dgm:pt modelId="{F39856CD-FB1F-FB4C-8174-221EC9BA6D4F}">
      <dgm:prSet/>
      <dgm:spPr/>
      <dgm:t>
        <a:bodyPr/>
        <a:lstStyle/>
        <a:p>
          <a:r>
            <a:rPr lang="en-US" b="1" baseline="0">
              <a:latin typeface="Cambria" panose="02040503050406030204" pitchFamily="18" charset="0"/>
            </a:rPr>
            <a:t>“Trial Court” = Grievance Commission</a:t>
          </a:r>
          <a:endParaRPr lang="en-US">
            <a:latin typeface="Cambria" panose="02040503050406030204" pitchFamily="18" charset="0"/>
          </a:endParaRPr>
        </a:p>
      </dgm:t>
    </dgm:pt>
    <dgm:pt modelId="{B0DF36EE-5D6B-A04F-9C7A-AB148B1175D4}" type="parTrans" cxnId="{A8B24ED7-9E67-FF4E-93FB-430F7A047F1C}">
      <dgm:prSet/>
      <dgm:spPr/>
      <dgm:t>
        <a:bodyPr/>
        <a:lstStyle/>
        <a:p>
          <a:endParaRPr lang="en-US">
            <a:latin typeface="Cambria" panose="02040503050406030204" pitchFamily="18" charset="0"/>
          </a:endParaRPr>
        </a:p>
      </dgm:t>
    </dgm:pt>
    <dgm:pt modelId="{49DA74F1-033C-5F4A-8608-0A97439F7F4D}" type="sibTrans" cxnId="{A8B24ED7-9E67-FF4E-93FB-430F7A047F1C}">
      <dgm:prSet/>
      <dgm:spPr/>
      <dgm:t>
        <a:bodyPr/>
        <a:lstStyle/>
        <a:p>
          <a:endParaRPr lang="en-US">
            <a:latin typeface="Cambria" panose="02040503050406030204" pitchFamily="18" charset="0"/>
          </a:endParaRPr>
        </a:p>
      </dgm:t>
    </dgm:pt>
    <dgm:pt modelId="{BDA044F4-74CA-6B42-9BC1-0FFB11E15D10}">
      <dgm:prSet/>
      <dgm:spPr/>
      <dgm:t>
        <a:bodyPr/>
        <a:lstStyle/>
        <a:p>
          <a:r>
            <a:rPr lang="en-US" baseline="0">
              <a:latin typeface="Cambria" panose="02040503050406030204" pitchFamily="18" charset="0"/>
            </a:rPr>
            <a:t>Hears disciplinary matters in panel of 5 (4 lawyers + 1 layperson)</a:t>
          </a:r>
          <a:endParaRPr lang="en-US">
            <a:latin typeface="Cambria" panose="02040503050406030204" pitchFamily="18" charset="0"/>
          </a:endParaRPr>
        </a:p>
      </dgm:t>
    </dgm:pt>
    <dgm:pt modelId="{0771B4D2-2335-134F-8EEE-16B1F6A13D36}" type="parTrans" cxnId="{20F039BA-79CF-2744-8ECA-D9C5DD05511B}">
      <dgm:prSet/>
      <dgm:spPr/>
      <dgm:t>
        <a:bodyPr/>
        <a:lstStyle/>
        <a:p>
          <a:endParaRPr lang="en-US">
            <a:latin typeface="Cambria" panose="02040503050406030204" pitchFamily="18" charset="0"/>
          </a:endParaRPr>
        </a:p>
      </dgm:t>
    </dgm:pt>
    <dgm:pt modelId="{6193AE04-2DAB-414C-80B9-8619CF88DAA4}" type="sibTrans" cxnId="{20F039BA-79CF-2744-8ECA-D9C5DD05511B}">
      <dgm:prSet/>
      <dgm:spPr/>
      <dgm:t>
        <a:bodyPr/>
        <a:lstStyle/>
        <a:p>
          <a:endParaRPr lang="en-US">
            <a:latin typeface="Cambria" panose="02040503050406030204" pitchFamily="18" charset="0"/>
          </a:endParaRPr>
        </a:p>
      </dgm:t>
    </dgm:pt>
    <dgm:pt modelId="{C91DDA37-9975-0049-9975-05790F23A936}">
      <dgm:prSet/>
      <dgm:spPr/>
      <dgm:t>
        <a:bodyPr/>
        <a:lstStyle/>
        <a:p>
          <a:r>
            <a:rPr lang="en-US" baseline="0">
              <a:latin typeface="Cambria" panose="02040503050406030204" pitchFamily="18" charset="0"/>
            </a:rPr>
            <a:t>Makes findings of facts, conclusions regarding rule violations</a:t>
          </a:r>
          <a:endParaRPr lang="en-US">
            <a:latin typeface="Cambria" panose="02040503050406030204" pitchFamily="18" charset="0"/>
          </a:endParaRPr>
        </a:p>
      </dgm:t>
    </dgm:pt>
    <dgm:pt modelId="{6EFCCE5A-B932-BE41-8F14-187AFDA0AEC0}" type="parTrans" cxnId="{C43BEA30-DAB1-BD4E-92F2-82B6E94F3CEC}">
      <dgm:prSet/>
      <dgm:spPr/>
      <dgm:t>
        <a:bodyPr/>
        <a:lstStyle/>
        <a:p>
          <a:endParaRPr lang="en-US">
            <a:latin typeface="Cambria" panose="02040503050406030204" pitchFamily="18" charset="0"/>
          </a:endParaRPr>
        </a:p>
      </dgm:t>
    </dgm:pt>
    <dgm:pt modelId="{8B2BF339-DE10-D74C-9FCF-35978E81F09E}" type="sibTrans" cxnId="{C43BEA30-DAB1-BD4E-92F2-82B6E94F3CEC}">
      <dgm:prSet/>
      <dgm:spPr/>
      <dgm:t>
        <a:bodyPr/>
        <a:lstStyle/>
        <a:p>
          <a:endParaRPr lang="en-US">
            <a:latin typeface="Cambria" panose="02040503050406030204" pitchFamily="18" charset="0"/>
          </a:endParaRPr>
        </a:p>
      </dgm:t>
    </dgm:pt>
    <dgm:pt modelId="{680C5AB0-0112-AF45-9586-7EFF2B43F5E1}">
      <dgm:prSet/>
      <dgm:spPr/>
      <dgm:t>
        <a:bodyPr/>
        <a:lstStyle/>
        <a:p>
          <a:r>
            <a:rPr lang="en-US" baseline="0">
              <a:latin typeface="Cambria" panose="02040503050406030204" pitchFamily="18" charset="0"/>
            </a:rPr>
            <a:t>Submits recommendation for discipline to the Supreme Court (this is the first thing that becomes public!)</a:t>
          </a:r>
          <a:endParaRPr lang="en-US">
            <a:latin typeface="Cambria" panose="02040503050406030204" pitchFamily="18" charset="0"/>
          </a:endParaRPr>
        </a:p>
      </dgm:t>
    </dgm:pt>
    <dgm:pt modelId="{49EFF779-78A3-C24E-B19E-6386C7937A7F}" type="parTrans" cxnId="{3B3F9AA9-1FE0-434C-AFB3-3E1EFAFC43B1}">
      <dgm:prSet/>
      <dgm:spPr/>
      <dgm:t>
        <a:bodyPr/>
        <a:lstStyle/>
        <a:p>
          <a:endParaRPr lang="en-US">
            <a:latin typeface="Cambria" panose="02040503050406030204" pitchFamily="18" charset="0"/>
          </a:endParaRPr>
        </a:p>
      </dgm:t>
    </dgm:pt>
    <dgm:pt modelId="{7ED79932-D69B-D346-9658-FE815FDA96B8}" type="sibTrans" cxnId="{3B3F9AA9-1FE0-434C-AFB3-3E1EFAFC43B1}">
      <dgm:prSet/>
      <dgm:spPr/>
      <dgm:t>
        <a:bodyPr/>
        <a:lstStyle/>
        <a:p>
          <a:endParaRPr lang="en-US">
            <a:latin typeface="Cambria" panose="02040503050406030204" pitchFamily="18" charset="0"/>
          </a:endParaRPr>
        </a:p>
      </dgm:t>
    </dgm:pt>
    <dgm:pt modelId="{804F19B1-B203-F94B-AEF3-A097D7130CD1}">
      <dgm:prSet/>
      <dgm:spPr/>
      <dgm:t>
        <a:bodyPr/>
        <a:lstStyle/>
        <a:p>
          <a:r>
            <a:rPr lang="en-US" baseline="0">
              <a:latin typeface="Cambria" panose="02040503050406030204" pitchFamily="18" charset="0"/>
            </a:rPr>
            <a:t>Supreme Court reviews </a:t>
          </a:r>
          <a:r>
            <a:rPr lang="en-US" i="1" baseline="0">
              <a:latin typeface="Cambria" panose="02040503050406030204" pitchFamily="18" charset="0"/>
            </a:rPr>
            <a:t>de novo</a:t>
          </a:r>
          <a:r>
            <a:rPr lang="en-US" baseline="0">
              <a:latin typeface="Cambria" panose="02040503050406030204" pitchFamily="18" charset="0"/>
            </a:rPr>
            <a:t> and issues all public discipline in the form of an order </a:t>
          </a:r>
          <a:endParaRPr lang="en-US">
            <a:latin typeface="Cambria" panose="02040503050406030204" pitchFamily="18" charset="0"/>
          </a:endParaRPr>
        </a:p>
      </dgm:t>
    </dgm:pt>
    <dgm:pt modelId="{89B18948-7C36-A244-843F-1E76BD85022C}" type="parTrans" cxnId="{C7872E6A-F2E5-F34E-ACC8-78B7702EEBCB}">
      <dgm:prSet/>
      <dgm:spPr/>
      <dgm:t>
        <a:bodyPr/>
        <a:lstStyle/>
        <a:p>
          <a:endParaRPr lang="en-US">
            <a:latin typeface="Cambria" panose="02040503050406030204" pitchFamily="18" charset="0"/>
          </a:endParaRPr>
        </a:p>
      </dgm:t>
    </dgm:pt>
    <dgm:pt modelId="{8D8FEB12-1DC7-4D4C-B618-F033227D1631}" type="sibTrans" cxnId="{C7872E6A-F2E5-F34E-ACC8-78B7702EEBCB}">
      <dgm:prSet/>
      <dgm:spPr/>
      <dgm:t>
        <a:bodyPr/>
        <a:lstStyle/>
        <a:p>
          <a:endParaRPr lang="en-US">
            <a:latin typeface="Cambria" panose="02040503050406030204" pitchFamily="18" charset="0"/>
          </a:endParaRPr>
        </a:p>
      </dgm:t>
    </dgm:pt>
    <dgm:pt modelId="{9061C4B5-B1A6-8E4C-A2CB-590AF190AC5D}">
      <dgm:prSet/>
      <dgm:spPr/>
      <dgm:t>
        <a:bodyPr/>
        <a:lstStyle/>
        <a:p>
          <a:r>
            <a:rPr lang="en-US" baseline="0">
              <a:latin typeface="Cambria" panose="02040503050406030204" pitchFamily="18" charset="0"/>
            </a:rPr>
            <a:t>Attorneys’ public disciplinary histories may be viewed on IA Court Commissions website </a:t>
          </a:r>
          <a:endParaRPr lang="en-US">
            <a:latin typeface="Cambria" panose="02040503050406030204" pitchFamily="18" charset="0"/>
          </a:endParaRPr>
        </a:p>
      </dgm:t>
    </dgm:pt>
    <dgm:pt modelId="{56FD0825-49A5-AD44-8690-7978A22E713E}" type="parTrans" cxnId="{7B5E0C92-7654-7F4B-985A-91C676EC06C0}">
      <dgm:prSet/>
      <dgm:spPr/>
      <dgm:t>
        <a:bodyPr/>
        <a:lstStyle/>
        <a:p>
          <a:endParaRPr lang="en-US">
            <a:latin typeface="Cambria" panose="02040503050406030204" pitchFamily="18" charset="0"/>
          </a:endParaRPr>
        </a:p>
      </dgm:t>
    </dgm:pt>
    <dgm:pt modelId="{E8C83810-1D8F-E649-96DC-B911F4E7F673}" type="sibTrans" cxnId="{7B5E0C92-7654-7F4B-985A-91C676EC06C0}">
      <dgm:prSet/>
      <dgm:spPr/>
      <dgm:t>
        <a:bodyPr/>
        <a:lstStyle/>
        <a:p>
          <a:endParaRPr lang="en-US">
            <a:latin typeface="Cambria" panose="02040503050406030204" pitchFamily="18" charset="0"/>
          </a:endParaRPr>
        </a:p>
      </dgm:t>
    </dgm:pt>
    <dgm:pt modelId="{27EAA143-D2CD-454B-B351-69AB0B07E18F}" type="pres">
      <dgm:prSet presAssocID="{1B50CFD5-317C-2B41-A8D7-123B42EED65E}" presName="linear" presStyleCnt="0">
        <dgm:presLayoutVars>
          <dgm:animLvl val="lvl"/>
          <dgm:resizeHandles val="exact"/>
        </dgm:presLayoutVars>
      </dgm:prSet>
      <dgm:spPr/>
    </dgm:pt>
    <dgm:pt modelId="{5B311930-535B-E142-A19A-70D3BD8512C2}" type="pres">
      <dgm:prSet presAssocID="{2104EC0E-BB21-3248-8E17-28489636A6F7}" presName="parentText" presStyleLbl="node1" presStyleIdx="0" presStyleCnt="4">
        <dgm:presLayoutVars>
          <dgm:chMax val="0"/>
          <dgm:bulletEnabled val="1"/>
        </dgm:presLayoutVars>
      </dgm:prSet>
      <dgm:spPr/>
    </dgm:pt>
    <dgm:pt modelId="{DC90A242-7D86-4D4A-8A53-A9DFCDE8FC69}" type="pres">
      <dgm:prSet presAssocID="{2104EC0E-BB21-3248-8E17-28489636A6F7}" presName="childText" presStyleLbl="revTx" presStyleIdx="0" presStyleCnt="2">
        <dgm:presLayoutVars>
          <dgm:bulletEnabled val="1"/>
        </dgm:presLayoutVars>
      </dgm:prSet>
      <dgm:spPr/>
    </dgm:pt>
    <dgm:pt modelId="{37812879-1A6A-9645-941E-5BD8AB661336}" type="pres">
      <dgm:prSet presAssocID="{64B46441-D2D9-7F45-A780-1701A569F27B}" presName="parentText" presStyleLbl="node1" presStyleIdx="1" presStyleCnt="4">
        <dgm:presLayoutVars>
          <dgm:chMax val="0"/>
          <dgm:bulletEnabled val="1"/>
        </dgm:presLayoutVars>
      </dgm:prSet>
      <dgm:spPr/>
    </dgm:pt>
    <dgm:pt modelId="{F89D5846-CC6C-B741-8885-CAF8229D64CD}" type="pres">
      <dgm:prSet presAssocID="{64B46441-D2D9-7F45-A780-1701A569F27B}" presName="childText" presStyleLbl="revTx" presStyleIdx="1" presStyleCnt="2">
        <dgm:presLayoutVars>
          <dgm:bulletEnabled val="1"/>
        </dgm:presLayoutVars>
      </dgm:prSet>
      <dgm:spPr/>
    </dgm:pt>
    <dgm:pt modelId="{58BBBBEF-D797-5E48-A7F6-3EDFEF5035F8}" type="pres">
      <dgm:prSet presAssocID="{804F19B1-B203-F94B-AEF3-A097D7130CD1}" presName="parentText" presStyleLbl="node1" presStyleIdx="2" presStyleCnt="4">
        <dgm:presLayoutVars>
          <dgm:chMax val="0"/>
          <dgm:bulletEnabled val="1"/>
        </dgm:presLayoutVars>
      </dgm:prSet>
      <dgm:spPr/>
    </dgm:pt>
    <dgm:pt modelId="{EC02D5E3-BE77-8749-BD07-487D1E49A149}" type="pres">
      <dgm:prSet presAssocID="{8D8FEB12-1DC7-4D4C-B618-F033227D1631}" presName="spacer" presStyleCnt="0"/>
      <dgm:spPr/>
    </dgm:pt>
    <dgm:pt modelId="{C55A90A3-7FDE-B649-805F-F1ABD31238E6}" type="pres">
      <dgm:prSet presAssocID="{9061C4B5-B1A6-8E4C-A2CB-590AF190AC5D}" presName="parentText" presStyleLbl="node1" presStyleIdx="3" presStyleCnt="4">
        <dgm:presLayoutVars>
          <dgm:chMax val="0"/>
          <dgm:bulletEnabled val="1"/>
        </dgm:presLayoutVars>
      </dgm:prSet>
      <dgm:spPr/>
    </dgm:pt>
  </dgm:ptLst>
  <dgm:cxnLst>
    <dgm:cxn modelId="{59DB3D01-9199-F444-820F-539E5255FDE3}" type="presOf" srcId="{C91DDA37-9975-0049-9975-05790F23A936}" destId="{F89D5846-CC6C-B741-8885-CAF8229D64CD}" srcOrd="0" destOrd="5" presId="urn:microsoft.com/office/officeart/2005/8/layout/vList2"/>
    <dgm:cxn modelId="{0AA95B10-2F6A-814C-B9EF-BF6F64CFD6DA}" type="presOf" srcId="{804F19B1-B203-F94B-AEF3-A097D7130CD1}" destId="{58BBBBEF-D797-5E48-A7F6-3EDFEF5035F8}" srcOrd="0" destOrd="0" presId="urn:microsoft.com/office/officeart/2005/8/layout/vList2"/>
    <dgm:cxn modelId="{D8B57217-4D94-3543-B3C3-8F44B4FD3051}" srcId="{429B96D1-09AC-4447-A1E7-5576B530FC3D}" destId="{D2C590A6-A0B1-B24B-9F59-10A8EC7050C4}" srcOrd="1" destOrd="0" parTransId="{2EB49DCF-0699-AD4C-8256-20E6065BFE2F}" sibTransId="{ADCC180E-69CE-4047-ADD3-F4526357CC83}"/>
    <dgm:cxn modelId="{AE578926-64A9-FD48-B478-1ECF3C10CE61}" type="presOf" srcId="{9061C4B5-B1A6-8E4C-A2CB-590AF190AC5D}" destId="{C55A90A3-7FDE-B649-805F-F1ABD31238E6}" srcOrd="0" destOrd="0" presId="urn:microsoft.com/office/officeart/2005/8/layout/vList2"/>
    <dgm:cxn modelId="{C43BEA30-DAB1-BD4E-92F2-82B6E94F3CEC}" srcId="{F39856CD-FB1F-FB4C-8174-221EC9BA6D4F}" destId="{C91DDA37-9975-0049-9975-05790F23A936}" srcOrd="1" destOrd="0" parTransId="{6EFCCE5A-B932-BE41-8F14-187AFDA0AEC0}" sibTransId="{8B2BF339-DE10-D74C-9FCF-35978E81F09E}"/>
    <dgm:cxn modelId="{2D724B43-545D-3C45-BB37-3DD94CDDE75B}" srcId="{2104EC0E-BB21-3248-8E17-28489636A6F7}" destId="{D770895F-C7F1-814D-AE60-257992964ACD}" srcOrd="1" destOrd="0" parTransId="{D5CC1BC7-299B-9443-A5F8-473E23B54241}" sibTransId="{CF1B9096-1031-DB41-B30F-2B2539D3B068}"/>
    <dgm:cxn modelId="{A5D6D647-4AD4-1040-8B1C-CCE535012304}" type="presOf" srcId="{A420F166-6A5F-9F4D-B1B0-78CA957C6896}" destId="{F89D5846-CC6C-B741-8885-CAF8229D64CD}" srcOrd="0" destOrd="1" presId="urn:microsoft.com/office/officeart/2005/8/layout/vList2"/>
    <dgm:cxn modelId="{CD13134A-36DF-6448-8C79-2B6D15DFC2F8}" type="presOf" srcId="{429B96D1-09AC-4447-A1E7-5576B530FC3D}" destId="{F89D5846-CC6C-B741-8885-CAF8229D64CD}" srcOrd="0" destOrd="0" presId="urn:microsoft.com/office/officeart/2005/8/layout/vList2"/>
    <dgm:cxn modelId="{C7872E6A-F2E5-F34E-ACC8-78B7702EEBCB}" srcId="{1B50CFD5-317C-2B41-A8D7-123B42EED65E}" destId="{804F19B1-B203-F94B-AEF3-A097D7130CD1}" srcOrd="2" destOrd="0" parTransId="{89B18948-7C36-A244-843F-1E76BD85022C}" sibTransId="{8D8FEB12-1DC7-4D4C-B618-F033227D1631}"/>
    <dgm:cxn modelId="{3EEA8370-1554-1840-9242-B1BC68954355}" type="presOf" srcId="{2104EC0E-BB21-3248-8E17-28489636A6F7}" destId="{5B311930-535B-E142-A19A-70D3BD8512C2}" srcOrd="0" destOrd="0" presId="urn:microsoft.com/office/officeart/2005/8/layout/vList2"/>
    <dgm:cxn modelId="{49C0CA57-A9B7-8740-BF79-2F4A70A099AC}" type="presOf" srcId="{BDA044F4-74CA-6B42-9BC1-0FFB11E15D10}" destId="{F89D5846-CC6C-B741-8885-CAF8229D64CD}" srcOrd="0" destOrd="4" presId="urn:microsoft.com/office/officeart/2005/8/layout/vList2"/>
    <dgm:cxn modelId="{B9EBDB7D-C930-D64D-9EA2-A4F0A99E4B9A}" type="presOf" srcId="{1B50CFD5-317C-2B41-A8D7-123B42EED65E}" destId="{27EAA143-D2CD-454B-B351-69AB0B07E18F}" srcOrd="0" destOrd="0" presId="urn:microsoft.com/office/officeart/2005/8/layout/vList2"/>
    <dgm:cxn modelId="{16A8527E-A7FA-8847-950A-085019539999}" type="presOf" srcId="{1F78E6B1-33C6-2E46-B678-9487D9EBB91C}" destId="{DC90A242-7D86-4D4A-8A53-A9DFCDE8FC69}" srcOrd="0" destOrd="0" presId="urn:microsoft.com/office/officeart/2005/8/layout/vList2"/>
    <dgm:cxn modelId="{02C70384-2BB8-1942-BCFD-A01158244578}" type="presOf" srcId="{D770895F-C7F1-814D-AE60-257992964ACD}" destId="{DC90A242-7D86-4D4A-8A53-A9DFCDE8FC69}" srcOrd="0" destOrd="1" presId="urn:microsoft.com/office/officeart/2005/8/layout/vList2"/>
    <dgm:cxn modelId="{7B5E0C92-7654-7F4B-985A-91C676EC06C0}" srcId="{1B50CFD5-317C-2B41-A8D7-123B42EED65E}" destId="{9061C4B5-B1A6-8E4C-A2CB-590AF190AC5D}" srcOrd="3" destOrd="0" parTransId="{56FD0825-49A5-AD44-8690-7978A22E713E}" sibTransId="{E8C83810-1D8F-E649-96DC-B911F4E7F673}"/>
    <dgm:cxn modelId="{3EE88DA7-16CC-1D45-AF42-4A22D10D3A72}" srcId="{1B50CFD5-317C-2B41-A8D7-123B42EED65E}" destId="{64B46441-D2D9-7F45-A780-1701A569F27B}" srcOrd="1" destOrd="0" parTransId="{D39E99D0-37EC-C345-A76A-EC61B78BF918}" sibTransId="{49348A75-8B02-334A-AE15-8AC3CABA2C8B}"/>
    <dgm:cxn modelId="{3B3F9AA9-1FE0-434C-AFB3-3E1EFAFC43B1}" srcId="{F39856CD-FB1F-FB4C-8174-221EC9BA6D4F}" destId="{680C5AB0-0112-AF45-9586-7EFF2B43F5E1}" srcOrd="2" destOrd="0" parTransId="{49EFF779-78A3-C24E-B19E-6386C7937A7F}" sibTransId="{7ED79932-D69B-D346-9658-FE815FDA96B8}"/>
    <dgm:cxn modelId="{72BAD2B1-C969-B944-83EA-D74115315820}" srcId="{1B50CFD5-317C-2B41-A8D7-123B42EED65E}" destId="{2104EC0E-BB21-3248-8E17-28489636A6F7}" srcOrd="0" destOrd="0" parTransId="{55195138-00B7-364F-ABF3-C11820C51E6B}" sibTransId="{FBA81AEC-8C47-E647-96A2-73B6ED2A862C}"/>
    <dgm:cxn modelId="{742987B6-018A-C140-AACE-B901B2B66959}" srcId="{429B96D1-09AC-4447-A1E7-5576B530FC3D}" destId="{A420F166-6A5F-9F4D-B1B0-78CA957C6896}" srcOrd="0" destOrd="0" parTransId="{D2468A6D-03BB-4D49-A768-BA5CFC231605}" sibTransId="{7239CEE5-5415-CC47-B069-FF9D10FCD8E7}"/>
    <dgm:cxn modelId="{35B56AB8-2BCA-1D44-8B4B-E1C9E4C5B257}" type="presOf" srcId="{680C5AB0-0112-AF45-9586-7EFF2B43F5E1}" destId="{F89D5846-CC6C-B741-8885-CAF8229D64CD}" srcOrd="0" destOrd="6" presId="urn:microsoft.com/office/officeart/2005/8/layout/vList2"/>
    <dgm:cxn modelId="{20F039BA-79CF-2744-8ECA-D9C5DD05511B}" srcId="{F39856CD-FB1F-FB4C-8174-221EC9BA6D4F}" destId="{BDA044F4-74CA-6B42-9BC1-0FFB11E15D10}" srcOrd="0" destOrd="0" parTransId="{0771B4D2-2335-134F-8EEE-16B1F6A13D36}" sibTransId="{6193AE04-2DAB-414C-80B9-8619CF88DAA4}"/>
    <dgm:cxn modelId="{90EA29D1-99B7-134A-96BF-588D3DD3385C}" type="presOf" srcId="{D2C590A6-A0B1-B24B-9F59-10A8EC7050C4}" destId="{F89D5846-CC6C-B741-8885-CAF8229D64CD}" srcOrd="0" destOrd="2" presId="urn:microsoft.com/office/officeart/2005/8/layout/vList2"/>
    <dgm:cxn modelId="{A8B24ED7-9E67-FF4E-93FB-430F7A047F1C}" srcId="{64B46441-D2D9-7F45-A780-1701A569F27B}" destId="{F39856CD-FB1F-FB4C-8174-221EC9BA6D4F}" srcOrd="1" destOrd="0" parTransId="{B0DF36EE-5D6B-A04F-9C7A-AB148B1175D4}" sibTransId="{49DA74F1-033C-5F4A-8608-0A97439F7F4D}"/>
    <dgm:cxn modelId="{DF93F4D9-3C73-804F-BD02-08D08C96A39E}" type="presOf" srcId="{F39856CD-FB1F-FB4C-8174-221EC9BA6D4F}" destId="{F89D5846-CC6C-B741-8885-CAF8229D64CD}" srcOrd="0" destOrd="3" presId="urn:microsoft.com/office/officeart/2005/8/layout/vList2"/>
    <dgm:cxn modelId="{0FAF52DC-A5B7-1C40-B6E2-E080D090CC38}" srcId="{64B46441-D2D9-7F45-A780-1701A569F27B}" destId="{429B96D1-09AC-4447-A1E7-5576B530FC3D}" srcOrd="0" destOrd="0" parTransId="{02105EDD-57B4-5B47-BBD3-00EF08C8B67E}" sibTransId="{B22D953C-1A7B-B449-855E-9EBE020D445B}"/>
    <dgm:cxn modelId="{FF8777DF-835F-7F44-A401-8FE2A1396B0A}" srcId="{2104EC0E-BB21-3248-8E17-28489636A6F7}" destId="{1F78E6B1-33C6-2E46-B678-9487D9EBB91C}" srcOrd="0" destOrd="0" parTransId="{593505C6-6709-804F-9D3E-ACD3D4B2D55C}" sibTransId="{D3B6FDDF-6EF0-794C-B116-BE95C461A49B}"/>
    <dgm:cxn modelId="{434278F8-C566-EA44-904A-C4F054C87F87}" type="presOf" srcId="{64B46441-D2D9-7F45-A780-1701A569F27B}" destId="{37812879-1A6A-9645-941E-5BD8AB661336}" srcOrd="0" destOrd="0" presId="urn:microsoft.com/office/officeart/2005/8/layout/vList2"/>
    <dgm:cxn modelId="{2C7231D0-E122-7549-9942-5474D759B95D}" type="presParOf" srcId="{27EAA143-D2CD-454B-B351-69AB0B07E18F}" destId="{5B311930-535B-E142-A19A-70D3BD8512C2}" srcOrd="0" destOrd="0" presId="urn:microsoft.com/office/officeart/2005/8/layout/vList2"/>
    <dgm:cxn modelId="{B4E6B8B8-6A28-754C-AEFB-76A8C3226EE9}" type="presParOf" srcId="{27EAA143-D2CD-454B-B351-69AB0B07E18F}" destId="{DC90A242-7D86-4D4A-8A53-A9DFCDE8FC69}" srcOrd="1" destOrd="0" presId="urn:microsoft.com/office/officeart/2005/8/layout/vList2"/>
    <dgm:cxn modelId="{45419431-A519-AF42-874B-68449607A750}" type="presParOf" srcId="{27EAA143-D2CD-454B-B351-69AB0B07E18F}" destId="{37812879-1A6A-9645-941E-5BD8AB661336}" srcOrd="2" destOrd="0" presId="urn:microsoft.com/office/officeart/2005/8/layout/vList2"/>
    <dgm:cxn modelId="{85F6085D-BDBB-2741-8BFD-12F4C8AD60B4}" type="presParOf" srcId="{27EAA143-D2CD-454B-B351-69AB0B07E18F}" destId="{F89D5846-CC6C-B741-8885-CAF8229D64CD}" srcOrd="3" destOrd="0" presId="urn:microsoft.com/office/officeart/2005/8/layout/vList2"/>
    <dgm:cxn modelId="{9434D031-C09E-9543-B718-F7E96CAF1FF0}" type="presParOf" srcId="{27EAA143-D2CD-454B-B351-69AB0B07E18F}" destId="{58BBBBEF-D797-5E48-A7F6-3EDFEF5035F8}" srcOrd="4" destOrd="0" presId="urn:microsoft.com/office/officeart/2005/8/layout/vList2"/>
    <dgm:cxn modelId="{F99F1F89-41C9-494D-9C5C-1DF3B9D78454}" type="presParOf" srcId="{27EAA143-D2CD-454B-B351-69AB0B07E18F}" destId="{EC02D5E3-BE77-8749-BD07-487D1E49A149}" srcOrd="5" destOrd="0" presId="urn:microsoft.com/office/officeart/2005/8/layout/vList2"/>
    <dgm:cxn modelId="{35A4862D-8F1E-CE49-8108-BFE8B764CF54}" type="presParOf" srcId="{27EAA143-D2CD-454B-B351-69AB0B07E18F}" destId="{C55A90A3-7FDE-B649-805F-F1ABD31238E6}"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6A2697-ED94-45B5-BB73-C8C93A73C4C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5A09E1A-2BC1-4797-AE75-0516DBECB6E5}">
      <dgm:prSet/>
      <dgm:spPr/>
      <dgm:t>
        <a:bodyPr/>
        <a:lstStyle/>
        <a:p>
          <a:r>
            <a:rPr lang="en-US" baseline="0">
              <a:latin typeface="Cambria" panose="02040503050406030204" pitchFamily="18" charset="0"/>
            </a:rPr>
            <a:t>Complaints from virtually anyone</a:t>
          </a:r>
          <a:endParaRPr lang="en-US">
            <a:latin typeface="Cambria" panose="02040503050406030204" pitchFamily="18" charset="0"/>
          </a:endParaRPr>
        </a:p>
      </dgm:t>
    </dgm:pt>
    <dgm:pt modelId="{AF6F8F80-109E-4B9D-9343-609D14BC37FF}" type="parTrans" cxnId="{F9D82629-7D6C-484B-8D73-4E47449D657E}">
      <dgm:prSet/>
      <dgm:spPr/>
      <dgm:t>
        <a:bodyPr/>
        <a:lstStyle/>
        <a:p>
          <a:endParaRPr lang="en-US"/>
        </a:p>
      </dgm:t>
    </dgm:pt>
    <dgm:pt modelId="{909CC5F6-848A-4AE3-BC5D-066F14C5AFA7}" type="sibTrans" cxnId="{F9D82629-7D6C-484B-8D73-4E47449D657E}">
      <dgm:prSet/>
      <dgm:spPr/>
      <dgm:t>
        <a:bodyPr/>
        <a:lstStyle/>
        <a:p>
          <a:endParaRPr lang="en-US"/>
        </a:p>
      </dgm:t>
    </dgm:pt>
    <dgm:pt modelId="{1784BEC8-306B-4CB4-8472-3228559AD90D}">
      <dgm:prSet/>
      <dgm:spPr/>
      <dgm:t>
        <a:bodyPr/>
        <a:lstStyle/>
        <a:p>
          <a:r>
            <a:rPr lang="en-US" baseline="0" dirty="0">
              <a:latin typeface="Cambria" panose="02040503050406030204" pitchFamily="18" charset="0"/>
            </a:rPr>
            <a:t>Most complaints arise out of family law and criminal matters</a:t>
          </a:r>
          <a:endParaRPr lang="en-US" dirty="0">
            <a:latin typeface="Cambria" panose="02040503050406030204" pitchFamily="18" charset="0"/>
          </a:endParaRPr>
        </a:p>
      </dgm:t>
    </dgm:pt>
    <dgm:pt modelId="{89FE1580-C32E-4185-B1B4-036BD9373DA4}" type="parTrans" cxnId="{FA932008-98F3-4D84-AB71-6B0105E84831}">
      <dgm:prSet/>
      <dgm:spPr/>
      <dgm:t>
        <a:bodyPr/>
        <a:lstStyle/>
        <a:p>
          <a:endParaRPr lang="en-US"/>
        </a:p>
      </dgm:t>
    </dgm:pt>
    <dgm:pt modelId="{91A74694-EF41-47F8-AE62-66408CE0CEB3}" type="sibTrans" cxnId="{FA932008-98F3-4D84-AB71-6B0105E84831}">
      <dgm:prSet/>
      <dgm:spPr/>
      <dgm:t>
        <a:bodyPr/>
        <a:lstStyle/>
        <a:p>
          <a:endParaRPr lang="en-US"/>
        </a:p>
      </dgm:t>
    </dgm:pt>
    <dgm:pt modelId="{534CF014-9794-4AC4-944F-860904FF9388}">
      <dgm:prSet/>
      <dgm:spPr/>
      <dgm:t>
        <a:bodyPr/>
        <a:lstStyle/>
        <a:p>
          <a:r>
            <a:rPr lang="en-US" baseline="0">
              <a:latin typeface="Cambria" panose="02040503050406030204" pitchFamily="18" charset="0"/>
            </a:rPr>
            <a:t>No statute of limitations</a:t>
          </a:r>
          <a:endParaRPr lang="en-US">
            <a:latin typeface="Cambria" panose="02040503050406030204" pitchFamily="18" charset="0"/>
          </a:endParaRPr>
        </a:p>
      </dgm:t>
    </dgm:pt>
    <dgm:pt modelId="{A0683791-DDAA-4030-BAAE-8A46271B74CD}" type="parTrans" cxnId="{F1B5FAA2-1D7F-4DB6-B8E0-4AB64131250C}">
      <dgm:prSet/>
      <dgm:spPr/>
      <dgm:t>
        <a:bodyPr/>
        <a:lstStyle/>
        <a:p>
          <a:endParaRPr lang="en-US"/>
        </a:p>
      </dgm:t>
    </dgm:pt>
    <dgm:pt modelId="{386E29DC-EF5C-409D-90E6-67FC24C886C4}" type="sibTrans" cxnId="{F1B5FAA2-1D7F-4DB6-B8E0-4AB64131250C}">
      <dgm:prSet/>
      <dgm:spPr/>
      <dgm:t>
        <a:bodyPr/>
        <a:lstStyle/>
        <a:p>
          <a:endParaRPr lang="en-US"/>
        </a:p>
      </dgm:t>
    </dgm:pt>
    <dgm:pt modelId="{C0F1CB6A-D38B-4831-BDA2-C1217790B709}">
      <dgm:prSet/>
      <dgm:spPr/>
      <dgm:t>
        <a:bodyPr/>
        <a:lstStyle/>
        <a:p>
          <a:r>
            <a:rPr lang="en-US" baseline="0">
              <a:latin typeface="Cambria" panose="02040503050406030204" pitchFamily="18" charset="0"/>
            </a:rPr>
            <a:t>No “standing” requirement</a:t>
          </a:r>
          <a:endParaRPr lang="en-US">
            <a:latin typeface="Cambria" panose="02040503050406030204" pitchFamily="18" charset="0"/>
          </a:endParaRPr>
        </a:p>
      </dgm:t>
    </dgm:pt>
    <dgm:pt modelId="{4829D246-4642-4774-8460-A459198E3C99}" type="parTrans" cxnId="{013A1563-E4F2-4152-B215-2A6DB9928A63}">
      <dgm:prSet/>
      <dgm:spPr/>
      <dgm:t>
        <a:bodyPr/>
        <a:lstStyle/>
        <a:p>
          <a:endParaRPr lang="en-US"/>
        </a:p>
      </dgm:t>
    </dgm:pt>
    <dgm:pt modelId="{39AD4595-6669-4892-BB63-39BE6248696D}" type="sibTrans" cxnId="{013A1563-E4F2-4152-B215-2A6DB9928A63}">
      <dgm:prSet/>
      <dgm:spPr/>
      <dgm:t>
        <a:bodyPr/>
        <a:lstStyle/>
        <a:p>
          <a:endParaRPr lang="en-US"/>
        </a:p>
      </dgm:t>
    </dgm:pt>
    <dgm:pt modelId="{316677CF-BC0B-4D42-A9B4-38DF25939834}">
      <dgm:prSet/>
      <dgm:spPr/>
      <dgm:t>
        <a:bodyPr/>
        <a:lstStyle/>
        <a:p>
          <a:r>
            <a:rPr lang="en-US" baseline="0">
              <a:latin typeface="Cambria" panose="02040503050406030204" pitchFamily="18" charset="0"/>
            </a:rPr>
            <a:t>No self-reporting requirement (but you must report others – see Court Rule 32:8.3)</a:t>
          </a:r>
          <a:endParaRPr lang="en-US">
            <a:latin typeface="Cambria" panose="02040503050406030204" pitchFamily="18" charset="0"/>
          </a:endParaRPr>
        </a:p>
      </dgm:t>
    </dgm:pt>
    <dgm:pt modelId="{61E86701-57D3-4028-9B88-FC03A2D229CB}" type="parTrans" cxnId="{E7E706A5-222E-4D62-898D-E95067924C5F}">
      <dgm:prSet/>
      <dgm:spPr/>
      <dgm:t>
        <a:bodyPr/>
        <a:lstStyle/>
        <a:p>
          <a:endParaRPr lang="en-US"/>
        </a:p>
      </dgm:t>
    </dgm:pt>
    <dgm:pt modelId="{7D02E15B-4F38-4FB1-82C0-91A96F3004C6}" type="sibTrans" cxnId="{E7E706A5-222E-4D62-898D-E95067924C5F}">
      <dgm:prSet/>
      <dgm:spPr/>
      <dgm:t>
        <a:bodyPr/>
        <a:lstStyle/>
        <a:p>
          <a:endParaRPr lang="en-US"/>
        </a:p>
      </dgm:t>
    </dgm:pt>
    <dgm:pt modelId="{3A2D75BD-460E-4E1C-9ED2-6199F8252E9C}">
      <dgm:prSet/>
      <dgm:spPr/>
      <dgm:t>
        <a:bodyPr/>
        <a:lstStyle/>
        <a:p>
          <a:r>
            <a:rPr lang="en-US" baseline="0">
              <a:latin typeface="Cambria" panose="02040503050406030204" pitchFamily="18" charset="0"/>
            </a:rPr>
            <a:t>Board may initiate its own complaints</a:t>
          </a:r>
          <a:endParaRPr lang="en-US">
            <a:latin typeface="Cambria" panose="02040503050406030204" pitchFamily="18" charset="0"/>
          </a:endParaRPr>
        </a:p>
      </dgm:t>
    </dgm:pt>
    <dgm:pt modelId="{368D65B4-292E-4D58-B3AD-30EF05E31F7D}" type="parTrans" cxnId="{6FC53562-B43A-4EAC-B2BB-062D4D3D5C4D}">
      <dgm:prSet/>
      <dgm:spPr/>
      <dgm:t>
        <a:bodyPr/>
        <a:lstStyle/>
        <a:p>
          <a:endParaRPr lang="en-US"/>
        </a:p>
      </dgm:t>
    </dgm:pt>
    <dgm:pt modelId="{86DEECF1-E579-4535-BB5D-210610F6456B}" type="sibTrans" cxnId="{6FC53562-B43A-4EAC-B2BB-062D4D3D5C4D}">
      <dgm:prSet/>
      <dgm:spPr/>
      <dgm:t>
        <a:bodyPr/>
        <a:lstStyle/>
        <a:p>
          <a:endParaRPr lang="en-US"/>
        </a:p>
      </dgm:t>
    </dgm:pt>
    <dgm:pt modelId="{889B05AD-502B-4B56-AE17-129893317E16}">
      <dgm:prSet/>
      <dgm:spPr/>
      <dgm:t>
        <a:bodyPr/>
        <a:lstStyle/>
        <a:p>
          <a:r>
            <a:rPr lang="en-US" baseline="0" dirty="0">
              <a:latin typeface="Cambria" panose="02040503050406030204" pitchFamily="18" charset="0"/>
            </a:rPr>
            <a:t>Service via certified mail to last known OPR address or by personal service</a:t>
          </a:r>
          <a:endParaRPr lang="en-US" dirty="0">
            <a:latin typeface="Cambria" panose="02040503050406030204" pitchFamily="18" charset="0"/>
          </a:endParaRPr>
        </a:p>
      </dgm:t>
    </dgm:pt>
    <dgm:pt modelId="{83B59051-19CD-48D3-90FE-C92CFAF8FDAE}" type="parTrans" cxnId="{0FCC204D-3D7C-4FFD-92FF-7E4A7A4DE106}">
      <dgm:prSet/>
      <dgm:spPr/>
      <dgm:t>
        <a:bodyPr/>
        <a:lstStyle/>
        <a:p>
          <a:endParaRPr lang="en-US"/>
        </a:p>
      </dgm:t>
    </dgm:pt>
    <dgm:pt modelId="{1A6D24EE-0B64-452E-AB86-E9DB3D6EE065}" type="sibTrans" cxnId="{0FCC204D-3D7C-4FFD-92FF-7E4A7A4DE106}">
      <dgm:prSet/>
      <dgm:spPr/>
      <dgm:t>
        <a:bodyPr/>
        <a:lstStyle/>
        <a:p>
          <a:endParaRPr lang="en-US"/>
        </a:p>
      </dgm:t>
    </dgm:pt>
    <dgm:pt modelId="{FAFBAAAC-2A8E-2841-AE30-FE50A3CA4F0C}" type="pres">
      <dgm:prSet presAssocID="{E46A2697-ED94-45B5-BB73-C8C93A73C4C8}" presName="linear" presStyleCnt="0">
        <dgm:presLayoutVars>
          <dgm:animLvl val="lvl"/>
          <dgm:resizeHandles val="exact"/>
        </dgm:presLayoutVars>
      </dgm:prSet>
      <dgm:spPr/>
    </dgm:pt>
    <dgm:pt modelId="{799C4D4C-903D-504F-9488-CA2FFA187E47}" type="pres">
      <dgm:prSet presAssocID="{65A09E1A-2BC1-4797-AE75-0516DBECB6E5}" presName="parentText" presStyleLbl="node1" presStyleIdx="0" presStyleCnt="2">
        <dgm:presLayoutVars>
          <dgm:chMax val="0"/>
          <dgm:bulletEnabled val="1"/>
        </dgm:presLayoutVars>
      </dgm:prSet>
      <dgm:spPr/>
    </dgm:pt>
    <dgm:pt modelId="{25408A40-FA1E-1944-BAEE-9A16FC30EEC0}" type="pres">
      <dgm:prSet presAssocID="{65A09E1A-2BC1-4797-AE75-0516DBECB6E5}" presName="childText" presStyleLbl="revTx" presStyleIdx="0" presStyleCnt="1">
        <dgm:presLayoutVars>
          <dgm:bulletEnabled val="1"/>
        </dgm:presLayoutVars>
      </dgm:prSet>
      <dgm:spPr/>
    </dgm:pt>
    <dgm:pt modelId="{BC328F82-38C5-FA46-93B1-AE81E7A15B38}" type="pres">
      <dgm:prSet presAssocID="{889B05AD-502B-4B56-AE17-129893317E16}" presName="parentText" presStyleLbl="node1" presStyleIdx="1" presStyleCnt="2">
        <dgm:presLayoutVars>
          <dgm:chMax val="0"/>
          <dgm:bulletEnabled val="1"/>
        </dgm:presLayoutVars>
      </dgm:prSet>
      <dgm:spPr/>
    </dgm:pt>
  </dgm:ptLst>
  <dgm:cxnLst>
    <dgm:cxn modelId="{FA932008-98F3-4D84-AB71-6B0105E84831}" srcId="{65A09E1A-2BC1-4797-AE75-0516DBECB6E5}" destId="{1784BEC8-306B-4CB4-8472-3228559AD90D}" srcOrd="0" destOrd="0" parTransId="{89FE1580-C32E-4185-B1B4-036BD9373DA4}" sibTransId="{91A74694-EF41-47F8-AE62-66408CE0CEB3}"/>
    <dgm:cxn modelId="{738F050E-28A7-8B4E-8232-EE5E7760A8C9}" type="presOf" srcId="{316677CF-BC0B-4D42-A9B4-38DF25939834}" destId="{25408A40-FA1E-1944-BAEE-9A16FC30EEC0}" srcOrd="0" destOrd="3" presId="urn:microsoft.com/office/officeart/2005/8/layout/vList2"/>
    <dgm:cxn modelId="{F9D82629-7D6C-484B-8D73-4E47449D657E}" srcId="{E46A2697-ED94-45B5-BB73-C8C93A73C4C8}" destId="{65A09E1A-2BC1-4797-AE75-0516DBECB6E5}" srcOrd="0" destOrd="0" parTransId="{AF6F8F80-109E-4B9D-9343-609D14BC37FF}" sibTransId="{909CC5F6-848A-4AE3-BC5D-066F14C5AFA7}"/>
    <dgm:cxn modelId="{6FC53562-B43A-4EAC-B2BB-062D4D3D5C4D}" srcId="{65A09E1A-2BC1-4797-AE75-0516DBECB6E5}" destId="{3A2D75BD-460E-4E1C-9ED2-6199F8252E9C}" srcOrd="4" destOrd="0" parTransId="{368D65B4-292E-4D58-B3AD-30EF05E31F7D}" sibTransId="{86DEECF1-E579-4535-BB5D-210610F6456B}"/>
    <dgm:cxn modelId="{013A1563-E4F2-4152-B215-2A6DB9928A63}" srcId="{65A09E1A-2BC1-4797-AE75-0516DBECB6E5}" destId="{C0F1CB6A-D38B-4831-BDA2-C1217790B709}" srcOrd="2" destOrd="0" parTransId="{4829D246-4642-4774-8460-A459198E3C99}" sibTransId="{39AD4595-6669-4892-BB63-39BE6248696D}"/>
    <dgm:cxn modelId="{B82FB048-6E67-DB44-9249-4E855D3386F0}" type="presOf" srcId="{1784BEC8-306B-4CB4-8472-3228559AD90D}" destId="{25408A40-FA1E-1944-BAEE-9A16FC30EEC0}" srcOrd="0" destOrd="0" presId="urn:microsoft.com/office/officeart/2005/8/layout/vList2"/>
    <dgm:cxn modelId="{0FCC204D-3D7C-4FFD-92FF-7E4A7A4DE106}" srcId="{E46A2697-ED94-45B5-BB73-C8C93A73C4C8}" destId="{889B05AD-502B-4B56-AE17-129893317E16}" srcOrd="1" destOrd="0" parTransId="{83B59051-19CD-48D3-90FE-C92CFAF8FDAE}" sibTransId="{1A6D24EE-0B64-452E-AB86-E9DB3D6EE065}"/>
    <dgm:cxn modelId="{F1B5FAA2-1D7F-4DB6-B8E0-4AB64131250C}" srcId="{65A09E1A-2BC1-4797-AE75-0516DBECB6E5}" destId="{534CF014-9794-4AC4-944F-860904FF9388}" srcOrd="1" destOrd="0" parTransId="{A0683791-DDAA-4030-BAAE-8A46271B74CD}" sibTransId="{386E29DC-EF5C-409D-90E6-67FC24C886C4}"/>
    <dgm:cxn modelId="{E7E706A5-222E-4D62-898D-E95067924C5F}" srcId="{65A09E1A-2BC1-4797-AE75-0516DBECB6E5}" destId="{316677CF-BC0B-4D42-A9B4-38DF25939834}" srcOrd="3" destOrd="0" parTransId="{61E86701-57D3-4028-9B88-FC03A2D229CB}" sibTransId="{7D02E15B-4F38-4FB1-82C0-91A96F3004C6}"/>
    <dgm:cxn modelId="{767EF5BB-6DBD-3D49-9332-E9863BF559F0}" type="presOf" srcId="{889B05AD-502B-4B56-AE17-129893317E16}" destId="{BC328F82-38C5-FA46-93B1-AE81E7A15B38}" srcOrd="0" destOrd="0" presId="urn:microsoft.com/office/officeart/2005/8/layout/vList2"/>
    <dgm:cxn modelId="{2E99F4BD-B0BC-B244-B318-03AE81D7077C}" type="presOf" srcId="{534CF014-9794-4AC4-944F-860904FF9388}" destId="{25408A40-FA1E-1944-BAEE-9A16FC30EEC0}" srcOrd="0" destOrd="1" presId="urn:microsoft.com/office/officeart/2005/8/layout/vList2"/>
    <dgm:cxn modelId="{0BCD0FC2-02A5-1D47-A444-57FA714DCFAB}" type="presOf" srcId="{65A09E1A-2BC1-4797-AE75-0516DBECB6E5}" destId="{799C4D4C-903D-504F-9488-CA2FFA187E47}" srcOrd="0" destOrd="0" presId="urn:microsoft.com/office/officeart/2005/8/layout/vList2"/>
    <dgm:cxn modelId="{9C4A52D1-46DE-814D-B106-9E007358B955}" type="presOf" srcId="{C0F1CB6A-D38B-4831-BDA2-C1217790B709}" destId="{25408A40-FA1E-1944-BAEE-9A16FC30EEC0}" srcOrd="0" destOrd="2" presId="urn:microsoft.com/office/officeart/2005/8/layout/vList2"/>
    <dgm:cxn modelId="{D5530AE8-26D4-A84E-918C-66E205224C16}" type="presOf" srcId="{E46A2697-ED94-45B5-BB73-C8C93A73C4C8}" destId="{FAFBAAAC-2A8E-2841-AE30-FE50A3CA4F0C}" srcOrd="0" destOrd="0" presId="urn:microsoft.com/office/officeart/2005/8/layout/vList2"/>
    <dgm:cxn modelId="{186882EA-6482-2546-8651-ECC286B23EA7}" type="presOf" srcId="{3A2D75BD-460E-4E1C-9ED2-6199F8252E9C}" destId="{25408A40-FA1E-1944-BAEE-9A16FC30EEC0}" srcOrd="0" destOrd="4" presId="urn:microsoft.com/office/officeart/2005/8/layout/vList2"/>
    <dgm:cxn modelId="{B7886A46-B1DD-D943-8CB4-AAE36BCDDBE8}" type="presParOf" srcId="{FAFBAAAC-2A8E-2841-AE30-FE50A3CA4F0C}" destId="{799C4D4C-903D-504F-9488-CA2FFA187E47}" srcOrd="0" destOrd="0" presId="urn:microsoft.com/office/officeart/2005/8/layout/vList2"/>
    <dgm:cxn modelId="{6234A434-F5E8-6945-972C-752B1C6BC691}" type="presParOf" srcId="{FAFBAAAC-2A8E-2841-AE30-FE50A3CA4F0C}" destId="{25408A40-FA1E-1944-BAEE-9A16FC30EEC0}" srcOrd="1" destOrd="0" presId="urn:microsoft.com/office/officeart/2005/8/layout/vList2"/>
    <dgm:cxn modelId="{9D9758C7-1D1B-484D-8877-880FDEEAC28D}" type="presParOf" srcId="{FAFBAAAC-2A8E-2841-AE30-FE50A3CA4F0C}" destId="{BC328F82-38C5-FA46-93B1-AE81E7A15B38}"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CDCC30-0BD3-DB4B-8EC3-D4A2483CF740}"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E294F387-0214-E441-A75B-5AD9019653EB}">
      <dgm:prSet/>
      <dgm:spPr/>
      <dgm:t>
        <a:bodyPr/>
        <a:lstStyle/>
        <a:p>
          <a:r>
            <a:rPr lang="en-US" baseline="0" dirty="0">
              <a:latin typeface="Cambria" panose="02040503050406030204" pitchFamily="18" charset="0"/>
            </a:rPr>
            <a:t>Iowa Court Rule 35.4(5): A potential complaint declined pursuant to this rule may not be deemed a complaint for any purpose….Will not be docketed…and the disciplinary board or the respondent must not report or disclose the complaint to any person or authority for any reason.</a:t>
          </a:r>
          <a:endParaRPr lang="en-US" dirty="0">
            <a:latin typeface="Cambria" panose="02040503050406030204" pitchFamily="18" charset="0"/>
          </a:endParaRPr>
        </a:p>
      </dgm:t>
    </dgm:pt>
    <dgm:pt modelId="{2CE431E5-D69F-8A43-80B0-A24C784513A4}" type="parTrans" cxnId="{32327943-8DA5-104E-9DC9-B9E6AF301A11}">
      <dgm:prSet/>
      <dgm:spPr/>
      <dgm:t>
        <a:bodyPr/>
        <a:lstStyle/>
        <a:p>
          <a:endParaRPr lang="en-US"/>
        </a:p>
      </dgm:t>
    </dgm:pt>
    <dgm:pt modelId="{A92D5B03-3E54-BC47-97E6-B0D428AF53A9}" type="sibTrans" cxnId="{32327943-8DA5-104E-9DC9-B9E6AF301A11}">
      <dgm:prSet/>
      <dgm:spPr/>
      <dgm:t>
        <a:bodyPr/>
        <a:lstStyle/>
        <a:p>
          <a:endParaRPr lang="en-US"/>
        </a:p>
      </dgm:t>
    </dgm:pt>
    <dgm:pt modelId="{8E894075-9F5F-0C4A-877A-BF5AC2417921}">
      <dgm:prSet/>
      <dgm:spPr/>
      <dgm:t>
        <a:bodyPr/>
        <a:lstStyle/>
        <a:p>
          <a:r>
            <a:rPr lang="en-US" baseline="0" dirty="0">
              <a:latin typeface="Cambria" panose="02040503050406030204" pitchFamily="18" charset="0"/>
            </a:rPr>
            <a:t>In practice, when we don’t open a complaint:</a:t>
          </a:r>
          <a:endParaRPr lang="en-US" dirty="0">
            <a:latin typeface="Cambria" panose="02040503050406030204" pitchFamily="18" charset="0"/>
          </a:endParaRPr>
        </a:p>
      </dgm:t>
    </dgm:pt>
    <dgm:pt modelId="{EF564DFE-2B2B-CF49-BC21-1669F2F210D9}" type="parTrans" cxnId="{08EF7D7A-4568-204B-9BD9-CAF54BFBE074}">
      <dgm:prSet/>
      <dgm:spPr/>
      <dgm:t>
        <a:bodyPr/>
        <a:lstStyle/>
        <a:p>
          <a:endParaRPr lang="en-US"/>
        </a:p>
      </dgm:t>
    </dgm:pt>
    <dgm:pt modelId="{6D3CC2D9-AA8C-D94E-B229-6846BADE4FB8}" type="sibTrans" cxnId="{08EF7D7A-4568-204B-9BD9-CAF54BFBE074}">
      <dgm:prSet/>
      <dgm:spPr/>
      <dgm:t>
        <a:bodyPr/>
        <a:lstStyle/>
        <a:p>
          <a:endParaRPr lang="en-US"/>
        </a:p>
      </dgm:t>
    </dgm:pt>
    <dgm:pt modelId="{A6415A8E-4FBE-8A44-996F-7D74EA401683}">
      <dgm:prSet/>
      <dgm:spPr/>
      <dgm:t>
        <a:bodyPr/>
        <a:lstStyle/>
        <a:p>
          <a:r>
            <a:rPr lang="en-US" baseline="0">
              <a:latin typeface="Cambria" panose="02040503050406030204" pitchFamily="18" charset="0"/>
            </a:rPr>
            <a:t>We scan it.</a:t>
          </a:r>
          <a:endParaRPr lang="en-US">
            <a:latin typeface="Cambria" panose="02040503050406030204" pitchFamily="18" charset="0"/>
          </a:endParaRPr>
        </a:p>
      </dgm:t>
    </dgm:pt>
    <dgm:pt modelId="{AE25ABE5-325A-F847-A05D-C00D74BA40BC}" type="parTrans" cxnId="{A55EC2A5-8F3A-5840-9527-DD2130C934E7}">
      <dgm:prSet/>
      <dgm:spPr/>
      <dgm:t>
        <a:bodyPr/>
        <a:lstStyle/>
        <a:p>
          <a:endParaRPr lang="en-US"/>
        </a:p>
      </dgm:t>
    </dgm:pt>
    <dgm:pt modelId="{AED98D99-4547-554A-A289-6D3461D31A88}" type="sibTrans" cxnId="{A55EC2A5-8F3A-5840-9527-DD2130C934E7}">
      <dgm:prSet/>
      <dgm:spPr/>
      <dgm:t>
        <a:bodyPr/>
        <a:lstStyle/>
        <a:p>
          <a:endParaRPr lang="en-US"/>
        </a:p>
      </dgm:t>
    </dgm:pt>
    <dgm:pt modelId="{14B936F8-E8AB-154D-934F-EB925E87274C}">
      <dgm:prSet/>
      <dgm:spPr/>
      <dgm:t>
        <a:bodyPr/>
        <a:lstStyle/>
        <a:p>
          <a:r>
            <a:rPr lang="en-US" baseline="0" dirty="0">
              <a:latin typeface="Cambria" panose="02040503050406030204" pitchFamily="18" charset="0"/>
            </a:rPr>
            <a:t>We write a letter to the potential complainant explaining why we are not investigating.</a:t>
          </a:r>
          <a:endParaRPr lang="en-US" dirty="0">
            <a:latin typeface="Cambria" panose="02040503050406030204" pitchFamily="18" charset="0"/>
          </a:endParaRPr>
        </a:p>
      </dgm:t>
    </dgm:pt>
    <dgm:pt modelId="{A404416E-F48C-7244-92B7-03217CC2E3B9}" type="parTrans" cxnId="{E4B02429-93E9-2840-88EF-8B40D293599D}">
      <dgm:prSet/>
      <dgm:spPr/>
      <dgm:t>
        <a:bodyPr/>
        <a:lstStyle/>
        <a:p>
          <a:endParaRPr lang="en-US"/>
        </a:p>
      </dgm:t>
    </dgm:pt>
    <dgm:pt modelId="{6B15A5E8-F0B4-4E45-93B7-58FAACC6C9E1}" type="sibTrans" cxnId="{E4B02429-93E9-2840-88EF-8B40D293599D}">
      <dgm:prSet/>
      <dgm:spPr/>
      <dgm:t>
        <a:bodyPr/>
        <a:lstStyle/>
        <a:p>
          <a:endParaRPr lang="en-US"/>
        </a:p>
      </dgm:t>
    </dgm:pt>
    <dgm:pt modelId="{EB44E607-9036-A44B-824A-CC27B620A307}">
      <dgm:prSet/>
      <dgm:spPr/>
      <dgm:t>
        <a:bodyPr/>
        <a:lstStyle/>
        <a:p>
          <a:r>
            <a:rPr lang="en-US" baseline="0">
              <a:latin typeface="Cambria" panose="02040503050406030204" pitchFamily="18" charset="0"/>
            </a:rPr>
            <a:t>We save both documents under the potential complainant’s name in our case-management system (because we have lots of repeat complainants).</a:t>
          </a:r>
          <a:endParaRPr lang="en-US">
            <a:latin typeface="Cambria" panose="02040503050406030204" pitchFamily="18" charset="0"/>
          </a:endParaRPr>
        </a:p>
      </dgm:t>
    </dgm:pt>
    <dgm:pt modelId="{023177AF-F044-F048-85F0-470790917BA5}" type="parTrans" cxnId="{CC0DD502-152A-4D4B-BB90-E693063A99B0}">
      <dgm:prSet/>
      <dgm:spPr/>
      <dgm:t>
        <a:bodyPr/>
        <a:lstStyle/>
        <a:p>
          <a:endParaRPr lang="en-US"/>
        </a:p>
      </dgm:t>
    </dgm:pt>
    <dgm:pt modelId="{BB484F0C-9292-4449-A22F-9C632C3A957E}" type="sibTrans" cxnId="{CC0DD502-152A-4D4B-BB90-E693063A99B0}">
      <dgm:prSet/>
      <dgm:spPr/>
      <dgm:t>
        <a:bodyPr/>
        <a:lstStyle/>
        <a:p>
          <a:endParaRPr lang="en-US"/>
        </a:p>
      </dgm:t>
    </dgm:pt>
    <dgm:pt modelId="{F744E740-19F6-7E44-B31F-2464AD85C1A8}">
      <dgm:prSet/>
      <dgm:spPr/>
      <dgm:t>
        <a:bodyPr/>
        <a:lstStyle/>
        <a:p>
          <a:r>
            <a:rPr lang="en-US" baseline="0">
              <a:latin typeface="Cambria" panose="02040503050406030204" pitchFamily="18" charset="0"/>
            </a:rPr>
            <a:t>We do not index the potential complaint to the subject attorney.</a:t>
          </a:r>
          <a:endParaRPr lang="en-US">
            <a:latin typeface="Cambria" panose="02040503050406030204" pitchFamily="18" charset="0"/>
          </a:endParaRPr>
        </a:p>
      </dgm:t>
    </dgm:pt>
    <dgm:pt modelId="{824B1720-80F3-6448-A4C5-1754FE82F38D}" type="parTrans" cxnId="{A90FD5F5-987D-DE44-BBD7-BE88A2ADDD1B}">
      <dgm:prSet/>
      <dgm:spPr/>
      <dgm:t>
        <a:bodyPr/>
        <a:lstStyle/>
        <a:p>
          <a:endParaRPr lang="en-US"/>
        </a:p>
      </dgm:t>
    </dgm:pt>
    <dgm:pt modelId="{312921D6-747D-BC45-9B76-26F7AD8D5686}" type="sibTrans" cxnId="{A90FD5F5-987D-DE44-BBD7-BE88A2ADDD1B}">
      <dgm:prSet/>
      <dgm:spPr/>
      <dgm:t>
        <a:bodyPr/>
        <a:lstStyle/>
        <a:p>
          <a:endParaRPr lang="en-US"/>
        </a:p>
      </dgm:t>
    </dgm:pt>
    <dgm:pt modelId="{505A2730-63C9-5347-92ED-706861536D66}">
      <dgm:prSet/>
      <dgm:spPr/>
      <dgm:t>
        <a:bodyPr/>
        <a:lstStyle/>
        <a:p>
          <a:r>
            <a:rPr lang="en-US" b="1" i="1" baseline="0" dirty="0">
              <a:latin typeface="Cambria" panose="02040503050406030204" pitchFamily="18" charset="0"/>
            </a:rPr>
            <a:t>The subject attorney never knows</a:t>
          </a:r>
          <a:r>
            <a:rPr lang="en-US" baseline="0" dirty="0">
              <a:latin typeface="Cambria" panose="02040503050406030204" pitchFamily="18" charset="0"/>
            </a:rPr>
            <a:t>.</a:t>
          </a:r>
          <a:endParaRPr lang="en-US" dirty="0">
            <a:latin typeface="Cambria" panose="02040503050406030204" pitchFamily="18" charset="0"/>
          </a:endParaRPr>
        </a:p>
      </dgm:t>
    </dgm:pt>
    <dgm:pt modelId="{F61FC02F-BA57-0E42-866D-686212B83F2D}" type="parTrans" cxnId="{1806D63C-1385-6D4C-B282-A63D44468D72}">
      <dgm:prSet/>
      <dgm:spPr/>
      <dgm:t>
        <a:bodyPr/>
        <a:lstStyle/>
        <a:p>
          <a:endParaRPr lang="en-US"/>
        </a:p>
      </dgm:t>
    </dgm:pt>
    <dgm:pt modelId="{C5093EE4-E59B-C347-8062-2B8E64579D74}" type="sibTrans" cxnId="{1806D63C-1385-6D4C-B282-A63D44468D72}">
      <dgm:prSet/>
      <dgm:spPr/>
      <dgm:t>
        <a:bodyPr/>
        <a:lstStyle/>
        <a:p>
          <a:endParaRPr lang="en-US"/>
        </a:p>
      </dgm:t>
    </dgm:pt>
    <dgm:pt modelId="{84FA6A51-B319-4743-A4D1-1AC5D8308AD7}" type="pres">
      <dgm:prSet presAssocID="{04CDCC30-0BD3-DB4B-8EC3-D4A2483CF740}" presName="linear" presStyleCnt="0">
        <dgm:presLayoutVars>
          <dgm:animLvl val="lvl"/>
          <dgm:resizeHandles val="exact"/>
        </dgm:presLayoutVars>
      </dgm:prSet>
      <dgm:spPr/>
    </dgm:pt>
    <dgm:pt modelId="{D51F6EBA-6DB7-104A-8238-1CABC292224F}" type="pres">
      <dgm:prSet presAssocID="{E294F387-0214-E441-A75B-5AD9019653EB}" presName="parentText" presStyleLbl="node1" presStyleIdx="0" presStyleCnt="2" custScaleY="74119">
        <dgm:presLayoutVars>
          <dgm:chMax val="0"/>
          <dgm:bulletEnabled val="1"/>
        </dgm:presLayoutVars>
      </dgm:prSet>
      <dgm:spPr/>
    </dgm:pt>
    <dgm:pt modelId="{B99D3858-50F7-3740-88BA-7A897ABBE6E7}" type="pres">
      <dgm:prSet presAssocID="{A92D5B03-3E54-BC47-97E6-B0D428AF53A9}" presName="spacer" presStyleCnt="0"/>
      <dgm:spPr/>
    </dgm:pt>
    <dgm:pt modelId="{CA33A5A7-D3F5-EE4F-87EC-9C0F51266412}" type="pres">
      <dgm:prSet presAssocID="{8E894075-9F5F-0C4A-877A-BF5AC2417921}" presName="parentText" presStyleLbl="node1" presStyleIdx="1" presStyleCnt="2" custScaleY="28584">
        <dgm:presLayoutVars>
          <dgm:chMax val="0"/>
          <dgm:bulletEnabled val="1"/>
        </dgm:presLayoutVars>
      </dgm:prSet>
      <dgm:spPr/>
    </dgm:pt>
    <dgm:pt modelId="{9243145C-597E-2D4C-B726-7C2BE9178DC2}" type="pres">
      <dgm:prSet presAssocID="{8E894075-9F5F-0C4A-877A-BF5AC2417921}" presName="childText" presStyleLbl="revTx" presStyleIdx="0" presStyleCnt="1" custScaleY="61755">
        <dgm:presLayoutVars>
          <dgm:bulletEnabled val="1"/>
        </dgm:presLayoutVars>
      </dgm:prSet>
      <dgm:spPr/>
    </dgm:pt>
  </dgm:ptLst>
  <dgm:cxnLst>
    <dgm:cxn modelId="{CC0DD502-152A-4D4B-BB90-E693063A99B0}" srcId="{8E894075-9F5F-0C4A-877A-BF5AC2417921}" destId="{EB44E607-9036-A44B-824A-CC27B620A307}" srcOrd="2" destOrd="0" parTransId="{023177AF-F044-F048-85F0-470790917BA5}" sibTransId="{BB484F0C-9292-4449-A22F-9C632C3A957E}"/>
    <dgm:cxn modelId="{D3BD1D05-240E-C44E-9828-85A60673E9D5}" type="presOf" srcId="{F744E740-19F6-7E44-B31F-2464AD85C1A8}" destId="{9243145C-597E-2D4C-B726-7C2BE9178DC2}" srcOrd="0" destOrd="3" presId="urn:microsoft.com/office/officeart/2005/8/layout/vList2"/>
    <dgm:cxn modelId="{E4B02429-93E9-2840-88EF-8B40D293599D}" srcId="{8E894075-9F5F-0C4A-877A-BF5AC2417921}" destId="{14B936F8-E8AB-154D-934F-EB925E87274C}" srcOrd="1" destOrd="0" parTransId="{A404416E-F48C-7244-92B7-03217CC2E3B9}" sibTransId="{6B15A5E8-F0B4-4E45-93B7-58FAACC6C9E1}"/>
    <dgm:cxn modelId="{DB63D236-B563-564B-9613-0FE466A53D62}" type="presOf" srcId="{14B936F8-E8AB-154D-934F-EB925E87274C}" destId="{9243145C-597E-2D4C-B726-7C2BE9178DC2}" srcOrd="0" destOrd="1" presId="urn:microsoft.com/office/officeart/2005/8/layout/vList2"/>
    <dgm:cxn modelId="{1806D63C-1385-6D4C-B282-A63D44468D72}" srcId="{8E894075-9F5F-0C4A-877A-BF5AC2417921}" destId="{505A2730-63C9-5347-92ED-706861536D66}" srcOrd="4" destOrd="0" parTransId="{F61FC02F-BA57-0E42-866D-686212B83F2D}" sibTransId="{C5093EE4-E59B-C347-8062-2B8E64579D74}"/>
    <dgm:cxn modelId="{32327943-8DA5-104E-9DC9-B9E6AF301A11}" srcId="{04CDCC30-0BD3-DB4B-8EC3-D4A2483CF740}" destId="{E294F387-0214-E441-A75B-5AD9019653EB}" srcOrd="0" destOrd="0" parTransId="{2CE431E5-D69F-8A43-80B0-A24C784513A4}" sibTransId="{A92D5B03-3E54-BC47-97E6-B0D428AF53A9}"/>
    <dgm:cxn modelId="{C93F5E6B-5453-2549-A718-3F0E9F4E9149}" type="presOf" srcId="{8E894075-9F5F-0C4A-877A-BF5AC2417921}" destId="{CA33A5A7-D3F5-EE4F-87EC-9C0F51266412}" srcOrd="0" destOrd="0" presId="urn:microsoft.com/office/officeart/2005/8/layout/vList2"/>
    <dgm:cxn modelId="{B8206952-2C9A-4646-B8FE-FC7C7D392B49}" type="presOf" srcId="{EB44E607-9036-A44B-824A-CC27B620A307}" destId="{9243145C-597E-2D4C-B726-7C2BE9178DC2}" srcOrd="0" destOrd="2" presId="urn:microsoft.com/office/officeart/2005/8/layout/vList2"/>
    <dgm:cxn modelId="{7962DD59-C32C-1C43-9814-375753FFC7D8}" type="presOf" srcId="{A6415A8E-4FBE-8A44-996F-7D74EA401683}" destId="{9243145C-597E-2D4C-B726-7C2BE9178DC2}" srcOrd="0" destOrd="0" presId="urn:microsoft.com/office/officeart/2005/8/layout/vList2"/>
    <dgm:cxn modelId="{08EF7D7A-4568-204B-9BD9-CAF54BFBE074}" srcId="{04CDCC30-0BD3-DB4B-8EC3-D4A2483CF740}" destId="{8E894075-9F5F-0C4A-877A-BF5AC2417921}" srcOrd="1" destOrd="0" parTransId="{EF564DFE-2B2B-CF49-BC21-1669F2F210D9}" sibTransId="{6D3CC2D9-AA8C-D94E-B229-6846BADE4FB8}"/>
    <dgm:cxn modelId="{5CBC3B7E-8403-DA46-BB50-41FD00E9F7E4}" type="presOf" srcId="{505A2730-63C9-5347-92ED-706861536D66}" destId="{9243145C-597E-2D4C-B726-7C2BE9178DC2}" srcOrd="0" destOrd="4" presId="urn:microsoft.com/office/officeart/2005/8/layout/vList2"/>
    <dgm:cxn modelId="{A55EC2A5-8F3A-5840-9527-DD2130C934E7}" srcId="{8E894075-9F5F-0C4A-877A-BF5AC2417921}" destId="{A6415A8E-4FBE-8A44-996F-7D74EA401683}" srcOrd="0" destOrd="0" parTransId="{AE25ABE5-325A-F847-A05D-C00D74BA40BC}" sibTransId="{AED98D99-4547-554A-A289-6D3461D31A88}"/>
    <dgm:cxn modelId="{830005D2-22F8-BA4C-8CDF-015871D05093}" type="presOf" srcId="{04CDCC30-0BD3-DB4B-8EC3-D4A2483CF740}" destId="{84FA6A51-B319-4743-A4D1-1AC5D8308AD7}" srcOrd="0" destOrd="0" presId="urn:microsoft.com/office/officeart/2005/8/layout/vList2"/>
    <dgm:cxn modelId="{A90FD5F5-987D-DE44-BBD7-BE88A2ADDD1B}" srcId="{8E894075-9F5F-0C4A-877A-BF5AC2417921}" destId="{F744E740-19F6-7E44-B31F-2464AD85C1A8}" srcOrd="3" destOrd="0" parTransId="{824B1720-80F3-6448-A4C5-1754FE82F38D}" sibTransId="{312921D6-747D-BC45-9B76-26F7AD8D5686}"/>
    <dgm:cxn modelId="{9CADDAFD-DAF0-2A43-8ABE-69939E7A4C55}" type="presOf" srcId="{E294F387-0214-E441-A75B-5AD9019653EB}" destId="{D51F6EBA-6DB7-104A-8238-1CABC292224F}" srcOrd="0" destOrd="0" presId="urn:microsoft.com/office/officeart/2005/8/layout/vList2"/>
    <dgm:cxn modelId="{EA434D6B-1B07-764C-9FBA-D6AA4DCC698E}" type="presParOf" srcId="{84FA6A51-B319-4743-A4D1-1AC5D8308AD7}" destId="{D51F6EBA-6DB7-104A-8238-1CABC292224F}" srcOrd="0" destOrd="0" presId="urn:microsoft.com/office/officeart/2005/8/layout/vList2"/>
    <dgm:cxn modelId="{8E282811-3CED-7941-B839-FA60A22524D6}" type="presParOf" srcId="{84FA6A51-B319-4743-A4D1-1AC5D8308AD7}" destId="{B99D3858-50F7-3740-88BA-7A897ABBE6E7}" srcOrd="1" destOrd="0" presId="urn:microsoft.com/office/officeart/2005/8/layout/vList2"/>
    <dgm:cxn modelId="{03B05E0F-64AD-C143-875D-C7BAC8633DDF}" type="presParOf" srcId="{84FA6A51-B319-4743-A4D1-1AC5D8308AD7}" destId="{CA33A5A7-D3F5-EE4F-87EC-9C0F51266412}" srcOrd="2" destOrd="0" presId="urn:microsoft.com/office/officeart/2005/8/layout/vList2"/>
    <dgm:cxn modelId="{D68B20AC-D83E-D548-96CA-E81A4DA7EFAF}" type="presParOf" srcId="{84FA6A51-B319-4743-A4D1-1AC5D8308AD7}" destId="{9243145C-597E-2D4C-B726-7C2BE9178DC2}"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219F8E-393C-4C48-897E-1EE4A763716E}"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55255958-289D-433C-81B8-893808482D91}">
      <dgm:prSet/>
      <dgm:spPr/>
      <dgm:t>
        <a:bodyPr/>
        <a:lstStyle/>
        <a:p>
          <a:r>
            <a:rPr lang="en-US" baseline="0"/>
            <a:t>The Attorney Disciplinary Board handles many more cases than you see on the Iowa Supreme Court’s Friday opinion lists</a:t>
          </a:r>
          <a:endParaRPr lang="en-US"/>
        </a:p>
      </dgm:t>
    </dgm:pt>
    <dgm:pt modelId="{7962A8A6-3333-4BA5-A049-4C20004C290B}" type="parTrans" cxnId="{FDBAD640-176E-46B9-A66F-F599ADBA2E3A}">
      <dgm:prSet/>
      <dgm:spPr/>
      <dgm:t>
        <a:bodyPr/>
        <a:lstStyle/>
        <a:p>
          <a:endParaRPr lang="en-US"/>
        </a:p>
      </dgm:t>
    </dgm:pt>
    <dgm:pt modelId="{FAAD98EE-6E05-41F3-9EB9-17526365DCF7}" type="sibTrans" cxnId="{FDBAD640-176E-46B9-A66F-F599ADBA2E3A}">
      <dgm:prSet/>
      <dgm:spPr/>
      <dgm:t>
        <a:bodyPr/>
        <a:lstStyle/>
        <a:p>
          <a:endParaRPr lang="en-US"/>
        </a:p>
      </dgm:t>
    </dgm:pt>
    <dgm:pt modelId="{7BA32A6E-771B-4376-9F3B-CE48BF52FAAC}">
      <dgm:prSet/>
      <dgm:spPr/>
      <dgm:t>
        <a:bodyPr/>
        <a:lstStyle/>
        <a:p>
          <a:r>
            <a:rPr lang="en-US" baseline="0" dirty="0"/>
            <a:t>March 2020 to March 2023:</a:t>
          </a:r>
          <a:endParaRPr lang="en-US" dirty="0"/>
        </a:p>
      </dgm:t>
    </dgm:pt>
    <dgm:pt modelId="{9C298250-D8A0-4D5F-89CE-DB27270991C5}" type="parTrans" cxnId="{C3F07C1F-2013-4A63-8CAE-74BF0AFEF1BF}">
      <dgm:prSet/>
      <dgm:spPr/>
      <dgm:t>
        <a:bodyPr/>
        <a:lstStyle/>
        <a:p>
          <a:endParaRPr lang="en-US"/>
        </a:p>
      </dgm:t>
    </dgm:pt>
    <dgm:pt modelId="{ABB16486-EC49-4B7D-8238-649974BDF520}" type="sibTrans" cxnId="{C3F07C1F-2013-4A63-8CAE-74BF0AFEF1BF}">
      <dgm:prSet/>
      <dgm:spPr/>
      <dgm:t>
        <a:bodyPr/>
        <a:lstStyle/>
        <a:p>
          <a:endParaRPr lang="en-US"/>
        </a:p>
      </dgm:t>
    </dgm:pt>
    <dgm:pt modelId="{EBE4F78E-55A6-4E15-B126-D3CCF55B30D4}">
      <dgm:prSet/>
      <dgm:spPr/>
      <dgm:t>
        <a:bodyPr/>
        <a:lstStyle/>
        <a:p>
          <a:r>
            <a:rPr lang="en-US" baseline="0" dirty="0"/>
            <a:t>Disbarred by opinion: 2 lawyers </a:t>
          </a:r>
          <a:endParaRPr lang="en-US" dirty="0"/>
        </a:p>
      </dgm:t>
    </dgm:pt>
    <dgm:pt modelId="{2695D573-CB65-4FEC-AD1F-0165DA7A7C22}" type="parTrans" cxnId="{BD41039D-BA59-4794-90AB-7F2FF46A1E56}">
      <dgm:prSet/>
      <dgm:spPr/>
      <dgm:t>
        <a:bodyPr/>
        <a:lstStyle/>
        <a:p>
          <a:endParaRPr lang="en-US"/>
        </a:p>
      </dgm:t>
    </dgm:pt>
    <dgm:pt modelId="{AFA08C65-49FB-48A5-BAB3-726642124621}" type="sibTrans" cxnId="{BD41039D-BA59-4794-90AB-7F2FF46A1E56}">
      <dgm:prSet/>
      <dgm:spPr/>
      <dgm:t>
        <a:bodyPr/>
        <a:lstStyle/>
        <a:p>
          <a:endParaRPr lang="en-US"/>
        </a:p>
      </dgm:t>
    </dgm:pt>
    <dgm:pt modelId="{81D49E1B-DE9F-49AE-9B5A-8562DB070C62}">
      <dgm:prSet/>
      <dgm:spPr/>
      <dgm:t>
        <a:bodyPr/>
        <a:lstStyle/>
        <a:p>
          <a:r>
            <a:rPr lang="en-US" baseline="0" dirty="0"/>
            <a:t>Suspended by opinion: 18 lawyers</a:t>
          </a:r>
          <a:endParaRPr lang="en-US" dirty="0"/>
        </a:p>
      </dgm:t>
    </dgm:pt>
    <dgm:pt modelId="{73B26CC6-34CD-4A1F-9C91-F4298C4D6947}" type="parTrans" cxnId="{838C9E1B-9D9E-4008-8C0F-4FBBA7D334D9}">
      <dgm:prSet/>
      <dgm:spPr/>
      <dgm:t>
        <a:bodyPr/>
        <a:lstStyle/>
        <a:p>
          <a:endParaRPr lang="en-US"/>
        </a:p>
      </dgm:t>
    </dgm:pt>
    <dgm:pt modelId="{AC6F8F43-58F6-4916-BA06-C55A2FAE0727}" type="sibTrans" cxnId="{838C9E1B-9D9E-4008-8C0F-4FBBA7D334D9}">
      <dgm:prSet/>
      <dgm:spPr/>
      <dgm:t>
        <a:bodyPr/>
        <a:lstStyle/>
        <a:p>
          <a:endParaRPr lang="en-US"/>
        </a:p>
      </dgm:t>
    </dgm:pt>
    <dgm:pt modelId="{2EC6A54D-3367-4F0F-B20E-5F7A37D6F4C4}">
      <dgm:prSet/>
      <dgm:spPr/>
      <dgm:t>
        <a:bodyPr/>
        <a:lstStyle/>
        <a:p>
          <a:r>
            <a:rPr lang="en-US" baseline="0" dirty="0"/>
            <a:t>Publicly reprimanded by opinion: 3 lawyers</a:t>
          </a:r>
          <a:endParaRPr lang="en-US" dirty="0"/>
        </a:p>
      </dgm:t>
    </dgm:pt>
    <dgm:pt modelId="{11839F3A-7484-42B8-959B-EE6062570A74}" type="parTrans" cxnId="{1A3F8BE9-3E55-449D-9E59-83C8828CD0A8}">
      <dgm:prSet/>
      <dgm:spPr/>
      <dgm:t>
        <a:bodyPr/>
        <a:lstStyle/>
        <a:p>
          <a:endParaRPr lang="en-US"/>
        </a:p>
      </dgm:t>
    </dgm:pt>
    <dgm:pt modelId="{142ADCCE-F30A-4974-B75F-26B18766728C}" type="sibTrans" cxnId="{1A3F8BE9-3E55-449D-9E59-83C8828CD0A8}">
      <dgm:prSet/>
      <dgm:spPr/>
      <dgm:t>
        <a:bodyPr/>
        <a:lstStyle/>
        <a:p>
          <a:endParaRPr lang="en-US"/>
        </a:p>
      </dgm:t>
    </dgm:pt>
    <dgm:pt modelId="{EC11649D-A35D-8D4A-8302-09DE7C3E1ACD}" type="pres">
      <dgm:prSet presAssocID="{15219F8E-393C-4C48-897E-1EE4A763716E}" presName="Name0" presStyleCnt="0">
        <dgm:presLayoutVars>
          <dgm:dir/>
          <dgm:animLvl val="lvl"/>
          <dgm:resizeHandles val="exact"/>
        </dgm:presLayoutVars>
      </dgm:prSet>
      <dgm:spPr/>
    </dgm:pt>
    <dgm:pt modelId="{3AF53CAF-6D03-6744-8200-F6596AF7CCD6}" type="pres">
      <dgm:prSet presAssocID="{7BA32A6E-771B-4376-9F3B-CE48BF52FAAC}" presName="boxAndChildren" presStyleCnt="0"/>
      <dgm:spPr/>
    </dgm:pt>
    <dgm:pt modelId="{1DC70573-2905-C44D-AACC-7353305FC444}" type="pres">
      <dgm:prSet presAssocID="{7BA32A6E-771B-4376-9F3B-CE48BF52FAAC}" presName="parentTextBox" presStyleLbl="node1" presStyleIdx="0" presStyleCnt="2"/>
      <dgm:spPr/>
    </dgm:pt>
    <dgm:pt modelId="{695D637F-7B35-D548-90EB-E379E247CBBF}" type="pres">
      <dgm:prSet presAssocID="{7BA32A6E-771B-4376-9F3B-CE48BF52FAAC}" presName="entireBox" presStyleLbl="node1" presStyleIdx="0" presStyleCnt="2"/>
      <dgm:spPr/>
    </dgm:pt>
    <dgm:pt modelId="{1D3DC0FE-14DA-B54A-9555-301BB99BAF1E}" type="pres">
      <dgm:prSet presAssocID="{7BA32A6E-771B-4376-9F3B-CE48BF52FAAC}" presName="descendantBox" presStyleCnt="0"/>
      <dgm:spPr/>
    </dgm:pt>
    <dgm:pt modelId="{70F3710E-57D6-6747-B71E-6E4DB558BF56}" type="pres">
      <dgm:prSet presAssocID="{EBE4F78E-55A6-4E15-B126-D3CCF55B30D4}" presName="childTextBox" presStyleLbl="fgAccFollowNode1" presStyleIdx="0" presStyleCnt="3">
        <dgm:presLayoutVars>
          <dgm:bulletEnabled val="1"/>
        </dgm:presLayoutVars>
      </dgm:prSet>
      <dgm:spPr/>
    </dgm:pt>
    <dgm:pt modelId="{E55307E3-574F-CF42-B897-A573D7231F6F}" type="pres">
      <dgm:prSet presAssocID="{81D49E1B-DE9F-49AE-9B5A-8562DB070C62}" presName="childTextBox" presStyleLbl="fgAccFollowNode1" presStyleIdx="1" presStyleCnt="3">
        <dgm:presLayoutVars>
          <dgm:bulletEnabled val="1"/>
        </dgm:presLayoutVars>
      </dgm:prSet>
      <dgm:spPr/>
    </dgm:pt>
    <dgm:pt modelId="{C6A3224C-C2C4-CF4D-98D7-7B66AB754AF1}" type="pres">
      <dgm:prSet presAssocID="{2EC6A54D-3367-4F0F-B20E-5F7A37D6F4C4}" presName="childTextBox" presStyleLbl="fgAccFollowNode1" presStyleIdx="2" presStyleCnt="3">
        <dgm:presLayoutVars>
          <dgm:bulletEnabled val="1"/>
        </dgm:presLayoutVars>
      </dgm:prSet>
      <dgm:spPr/>
    </dgm:pt>
    <dgm:pt modelId="{F15AEB96-6FF1-4244-974C-FC32817E35A0}" type="pres">
      <dgm:prSet presAssocID="{FAAD98EE-6E05-41F3-9EB9-17526365DCF7}" presName="sp" presStyleCnt="0"/>
      <dgm:spPr/>
    </dgm:pt>
    <dgm:pt modelId="{793EB19E-356E-1C4D-9FDC-B2E5BCB8BF8E}" type="pres">
      <dgm:prSet presAssocID="{55255958-289D-433C-81B8-893808482D91}" presName="arrowAndChildren" presStyleCnt="0"/>
      <dgm:spPr/>
    </dgm:pt>
    <dgm:pt modelId="{80C284F3-2057-A040-8EEC-624BD68887B8}" type="pres">
      <dgm:prSet presAssocID="{55255958-289D-433C-81B8-893808482D91}" presName="parentTextArrow" presStyleLbl="node1" presStyleIdx="1" presStyleCnt="2"/>
      <dgm:spPr/>
    </dgm:pt>
  </dgm:ptLst>
  <dgm:cxnLst>
    <dgm:cxn modelId="{838C9E1B-9D9E-4008-8C0F-4FBBA7D334D9}" srcId="{7BA32A6E-771B-4376-9F3B-CE48BF52FAAC}" destId="{81D49E1B-DE9F-49AE-9B5A-8562DB070C62}" srcOrd="1" destOrd="0" parTransId="{73B26CC6-34CD-4A1F-9C91-F4298C4D6947}" sibTransId="{AC6F8F43-58F6-4916-BA06-C55A2FAE0727}"/>
    <dgm:cxn modelId="{C3F07C1F-2013-4A63-8CAE-74BF0AFEF1BF}" srcId="{15219F8E-393C-4C48-897E-1EE4A763716E}" destId="{7BA32A6E-771B-4376-9F3B-CE48BF52FAAC}" srcOrd="1" destOrd="0" parTransId="{9C298250-D8A0-4D5F-89CE-DB27270991C5}" sibTransId="{ABB16486-EC49-4B7D-8238-649974BDF520}"/>
    <dgm:cxn modelId="{04443534-E047-054C-87A8-4CAD48FC15A9}" type="presOf" srcId="{81D49E1B-DE9F-49AE-9B5A-8562DB070C62}" destId="{E55307E3-574F-CF42-B897-A573D7231F6F}" srcOrd="0" destOrd="0" presId="urn:microsoft.com/office/officeart/2005/8/layout/process4"/>
    <dgm:cxn modelId="{FDBAD640-176E-46B9-A66F-F599ADBA2E3A}" srcId="{15219F8E-393C-4C48-897E-1EE4A763716E}" destId="{55255958-289D-433C-81B8-893808482D91}" srcOrd="0" destOrd="0" parTransId="{7962A8A6-3333-4BA5-A049-4C20004C290B}" sibTransId="{FAAD98EE-6E05-41F3-9EB9-17526365DCF7}"/>
    <dgm:cxn modelId="{1791CF5B-4141-4E4D-B831-376D9B35A4F0}" type="presOf" srcId="{EBE4F78E-55A6-4E15-B126-D3CCF55B30D4}" destId="{70F3710E-57D6-6747-B71E-6E4DB558BF56}" srcOrd="0" destOrd="0" presId="urn:microsoft.com/office/officeart/2005/8/layout/process4"/>
    <dgm:cxn modelId="{D6495964-4C3C-B540-83D3-562C2553EFCF}" type="presOf" srcId="{55255958-289D-433C-81B8-893808482D91}" destId="{80C284F3-2057-A040-8EEC-624BD68887B8}" srcOrd="0" destOrd="0" presId="urn:microsoft.com/office/officeart/2005/8/layout/process4"/>
    <dgm:cxn modelId="{5E36C259-7427-F445-8D63-F498DCA07887}" type="presOf" srcId="{15219F8E-393C-4C48-897E-1EE4A763716E}" destId="{EC11649D-A35D-8D4A-8302-09DE7C3E1ACD}" srcOrd="0" destOrd="0" presId="urn:microsoft.com/office/officeart/2005/8/layout/process4"/>
    <dgm:cxn modelId="{6E302885-3981-6140-A839-0F69574E8AC3}" type="presOf" srcId="{7BA32A6E-771B-4376-9F3B-CE48BF52FAAC}" destId="{1DC70573-2905-C44D-AACC-7353305FC444}" srcOrd="0" destOrd="0" presId="urn:microsoft.com/office/officeart/2005/8/layout/process4"/>
    <dgm:cxn modelId="{CC325698-018F-6542-99E9-3E4C7F4518B4}" type="presOf" srcId="{2EC6A54D-3367-4F0F-B20E-5F7A37D6F4C4}" destId="{C6A3224C-C2C4-CF4D-98D7-7B66AB754AF1}" srcOrd="0" destOrd="0" presId="urn:microsoft.com/office/officeart/2005/8/layout/process4"/>
    <dgm:cxn modelId="{C6A1029B-F261-8545-B2AD-0640FAC5946C}" type="presOf" srcId="{7BA32A6E-771B-4376-9F3B-CE48BF52FAAC}" destId="{695D637F-7B35-D548-90EB-E379E247CBBF}" srcOrd="1" destOrd="0" presId="urn:microsoft.com/office/officeart/2005/8/layout/process4"/>
    <dgm:cxn modelId="{BD41039D-BA59-4794-90AB-7F2FF46A1E56}" srcId="{7BA32A6E-771B-4376-9F3B-CE48BF52FAAC}" destId="{EBE4F78E-55A6-4E15-B126-D3CCF55B30D4}" srcOrd="0" destOrd="0" parTransId="{2695D573-CB65-4FEC-AD1F-0165DA7A7C22}" sibTransId="{AFA08C65-49FB-48A5-BAB3-726642124621}"/>
    <dgm:cxn modelId="{1A3F8BE9-3E55-449D-9E59-83C8828CD0A8}" srcId="{7BA32A6E-771B-4376-9F3B-CE48BF52FAAC}" destId="{2EC6A54D-3367-4F0F-B20E-5F7A37D6F4C4}" srcOrd="2" destOrd="0" parTransId="{11839F3A-7484-42B8-959B-EE6062570A74}" sibTransId="{142ADCCE-F30A-4974-B75F-26B18766728C}"/>
    <dgm:cxn modelId="{2A24C294-FBE8-A243-AC5B-79DC0747ADC2}" type="presParOf" srcId="{EC11649D-A35D-8D4A-8302-09DE7C3E1ACD}" destId="{3AF53CAF-6D03-6744-8200-F6596AF7CCD6}" srcOrd="0" destOrd="0" presId="urn:microsoft.com/office/officeart/2005/8/layout/process4"/>
    <dgm:cxn modelId="{E8A3E8D2-0CBA-F24D-A42E-C52783CC954F}" type="presParOf" srcId="{3AF53CAF-6D03-6744-8200-F6596AF7CCD6}" destId="{1DC70573-2905-C44D-AACC-7353305FC444}" srcOrd="0" destOrd="0" presId="urn:microsoft.com/office/officeart/2005/8/layout/process4"/>
    <dgm:cxn modelId="{5A755266-7AD1-F04A-AF21-583CAA45C422}" type="presParOf" srcId="{3AF53CAF-6D03-6744-8200-F6596AF7CCD6}" destId="{695D637F-7B35-D548-90EB-E379E247CBBF}" srcOrd="1" destOrd="0" presId="urn:microsoft.com/office/officeart/2005/8/layout/process4"/>
    <dgm:cxn modelId="{126AD67C-68E7-3D4B-BF45-1AAA735712A3}" type="presParOf" srcId="{3AF53CAF-6D03-6744-8200-F6596AF7CCD6}" destId="{1D3DC0FE-14DA-B54A-9555-301BB99BAF1E}" srcOrd="2" destOrd="0" presId="urn:microsoft.com/office/officeart/2005/8/layout/process4"/>
    <dgm:cxn modelId="{031473B8-47D8-0A46-9709-27EB5690847B}" type="presParOf" srcId="{1D3DC0FE-14DA-B54A-9555-301BB99BAF1E}" destId="{70F3710E-57D6-6747-B71E-6E4DB558BF56}" srcOrd="0" destOrd="0" presId="urn:microsoft.com/office/officeart/2005/8/layout/process4"/>
    <dgm:cxn modelId="{6C3256BA-AA4A-084B-90D8-930966E977EC}" type="presParOf" srcId="{1D3DC0FE-14DA-B54A-9555-301BB99BAF1E}" destId="{E55307E3-574F-CF42-B897-A573D7231F6F}" srcOrd="1" destOrd="0" presId="urn:microsoft.com/office/officeart/2005/8/layout/process4"/>
    <dgm:cxn modelId="{65CFB7CF-22B8-084F-9261-99D45FB35D48}" type="presParOf" srcId="{1D3DC0FE-14DA-B54A-9555-301BB99BAF1E}" destId="{C6A3224C-C2C4-CF4D-98D7-7B66AB754AF1}" srcOrd="2" destOrd="0" presId="urn:microsoft.com/office/officeart/2005/8/layout/process4"/>
    <dgm:cxn modelId="{D8F45811-B578-164C-B6E8-D3556B01F9A0}" type="presParOf" srcId="{EC11649D-A35D-8D4A-8302-09DE7C3E1ACD}" destId="{F15AEB96-6FF1-4244-974C-FC32817E35A0}" srcOrd="1" destOrd="0" presId="urn:microsoft.com/office/officeart/2005/8/layout/process4"/>
    <dgm:cxn modelId="{C7DDA1BF-A65A-E942-B5CF-5F09782BEAA9}" type="presParOf" srcId="{EC11649D-A35D-8D4A-8302-09DE7C3E1ACD}" destId="{793EB19E-356E-1C4D-9FDC-B2E5BCB8BF8E}" srcOrd="2" destOrd="0" presId="urn:microsoft.com/office/officeart/2005/8/layout/process4"/>
    <dgm:cxn modelId="{E03FBA31-E4F2-D14A-8EFC-1F549B99957E}" type="presParOf" srcId="{793EB19E-356E-1C4D-9FDC-B2E5BCB8BF8E}" destId="{80C284F3-2057-A040-8EEC-624BD68887B8}"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41AE23-C36A-2246-B7D7-D5A9589E21AF}"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34538EF9-FEE3-A040-845D-DF7BCCD784EB}">
      <dgm:prSet custT="1"/>
      <dgm:spPr/>
      <dgm:t>
        <a:bodyPr/>
        <a:lstStyle/>
        <a:p>
          <a:r>
            <a:rPr lang="en-US" sz="1400" b="1" baseline="0">
              <a:latin typeface="Calisto MT" panose="02040603050505030304" pitchFamily="18" charset="77"/>
            </a:rPr>
            <a:t>Disbarment / Revocation</a:t>
          </a:r>
          <a:endParaRPr lang="en-US" sz="1400">
            <a:latin typeface="Calisto MT" panose="02040603050505030304" pitchFamily="18" charset="77"/>
          </a:endParaRPr>
        </a:p>
      </dgm:t>
    </dgm:pt>
    <dgm:pt modelId="{B1E236B7-4DDE-2243-9F24-19994B942360}" type="parTrans" cxnId="{CCA48DB5-9394-4F43-B079-3779504AE65B}">
      <dgm:prSet/>
      <dgm:spPr/>
      <dgm:t>
        <a:bodyPr/>
        <a:lstStyle/>
        <a:p>
          <a:endParaRPr lang="en-US"/>
        </a:p>
      </dgm:t>
    </dgm:pt>
    <dgm:pt modelId="{8619F614-4591-7447-B756-EE8546F8ECA4}" type="sibTrans" cxnId="{CCA48DB5-9394-4F43-B079-3779504AE65B}">
      <dgm:prSet/>
      <dgm:spPr/>
      <dgm:t>
        <a:bodyPr/>
        <a:lstStyle/>
        <a:p>
          <a:endParaRPr lang="en-US"/>
        </a:p>
      </dgm:t>
    </dgm:pt>
    <dgm:pt modelId="{2075C367-A935-5D43-A51A-06F20D35442D}">
      <dgm:prSet custT="1"/>
      <dgm:spPr/>
      <dgm:t>
        <a:bodyPr/>
        <a:lstStyle/>
        <a:p>
          <a:r>
            <a:rPr lang="en-US" sz="1000" baseline="0">
              <a:latin typeface="Calisto MT" panose="02040603050505030304" pitchFamily="18" charset="77"/>
            </a:rPr>
            <a:t>Fischer, John Karl</a:t>
          </a:r>
          <a:endParaRPr lang="en-US" sz="1000">
            <a:latin typeface="Calisto MT" panose="02040603050505030304" pitchFamily="18" charset="77"/>
          </a:endParaRPr>
        </a:p>
      </dgm:t>
    </dgm:pt>
    <dgm:pt modelId="{462514BA-74FD-B14B-A255-1234D764E6FB}" type="parTrans" cxnId="{A25007C7-391B-8043-A358-93E760F7E8CB}">
      <dgm:prSet/>
      <dgm:spPr/>
      <dgm:t>
        <a:bodyPr/>
        <a:lstStyle/>
        <a:p>
          <a:endParaRPr lang="en-US"/>
        </a:p>
      </dgm:t>
    </dgm:pt>
    <dgm:pt modelId="{24C7FBB0-939D-3B49-A5D0-EEACA2EDFC0D}" type="sibTrans" cxnId="{A25007C7-391B-8043-A358-93E760F7E8CB}">
      <dgm:prSet/>
      <dgm:spPr/>
      <dgm:t>
        <a:bodyPr/>
        <a:lstStyle/>
        <a:p>
          <a:endParaRPr lang="en-US"/>
        </a:p>
      </dgm:t>
    </dgm:pt>
    <dgm:pt modelId="{2AD7C016-7938-0B40-9F08-57BF162E488F}">
      <dgm:prSet custT="1"/>
      <dgm:spPr/>
      <dgm:t>
        <a:bodyPr/>
        <a:lstStyle/>
        <a:p>
          <a:r>
            <a:rPr lang="en-US" sz="1000" baseline="0">
              <a:latin typeface="Calisto MT" panose="02040603050505030304" pitchFamily="18" charset="77"/>
            </a:rPr>
            <a:t>Kozlik, Michael D.</a:t>
          </a:r>
          <a:endParaRPr lang="en-US" sz="1000">
            <a:latin typeface="Calisto MT" panose="02040603050505030304" pitchFamily="18" charset="77"/>
          </a:endParaRPr>
        </a:p>
      </dgm:t>
    </dgm:pt>
    <dgm:pt modelId="{5C2E5333-B875-6B4E-BE06-1B5A08609124}" type="parTrans" cxnId="{1B2BCA2B-F0D2-1240-AB8B-338384B50656}">
      <dgm:prSet/>
      <dgm:spPr/>
      <dgm:t>
        <a:bodyPr/>
        <a:lstStyle/>
        <a:p>
          <a:endParaRPr lang="en-US"/>
        </a:p>
      </dgm:t>
    </dgm:pt>
    <dgm:pt modelId="{2025AAD4-2D80-5F4E-B00F-19A87FBD8BB5}" type="sibTrans" cxnId="{1B2BCA2B-F0D2-1240-AB8B-338384B50656}">
      <dgm:prSet/>
      <dgm:spPr/>
      <dgm:t>
        <a:bodyPr/>
        <a:lstStyle/>
        <a:p>
          <a:endParaRPr lang="en-US"/>
        </a:p>
      </dgm:t>
    </dgm:pt>
    <dgm:pt modelId="{D000DC7D-61DF-064F-8764-308CB28103AC}">
      <dgm:prSet custT="1"/>
      <dgm:spPr/>
      <dgm:t>
        <a:bodyPr/>
        <a:lstStyle/>
        <a:p>
          <a:r>
            <a:rPr lang="en-US" sz="1400" b="1" baseline="0" dirty="0">
              <a:latin typeface="Calisto MT" panose="02040603050505030304" pitchFamily="18" charset="77"/>
            </a:rPr>
            <a:t>Dismissed</a:t>
          </a:r>
          <a:endParaRPr lang="en-US" sz="1400" dirty="0">
            <a:latin typeface="Calisto MT" panose="02040603050505030304" pitchFamily="18" charset="77"/>
          </a:endParaRPr>
        </a:p>
      </dgm:t>
    </dgm:pt>
    <dgm:pt modelId="{AA02C6DC-233E-8440-8904-90D07D87A239}" type="parTrans" cxnId="{82F73111-9EAE-A740-ABFD-A702737C3C3D}">
      <dgm:prSet/>
      <dgm:spPr/>
      <dgm:t>
        <a:bodyPr/>
        <a:lstStyle/>
        <a:p>
          <a:endParaRPr lang="en-US"/>
        </a:p>
      </dgm:t>
    </dgm:pt>
    <dgm:pt modelId="{D178D6B0-8026-5244-9FC2-1F2CB4B92DF2}" type="sibTrans" cxnId="{82F73111-9EAE-A740-ABFD-A702737C3C3D}">
      <dgm:prSet/>
      <dgm:spPr/>
      <dgm:t>
        <a:bodyPr/>
        <a:lstStyle/>
        <a:p>
          <a:endParaRPr lang="en-US"/>
        </a:p>
      </dgm:t>
    </dgm:pt>
    <dgm:pt modelId="{097BF35C-761F-1345-BBDA-ACD9E89E8A01}">
      <dgm:prSet custT="1"/>
      <dgm:spPr/>
      <dgm:t>
        <a:bodyPr/>
        <a:lstStyle/>
        <a:p>
          <a:r>
            <a:rPr lang="en-US" sz="1000" baseline="0">
              <a:latin typeface="Calisto MT" panose="02040603050505030304" pitchFamily="18" charset="77"/>
            </a:rPr>
            <a:t>Rhinehart, Richard Scott</a:t>
          </a:r>
          <a:endParaRPr lang="en-US" sz="1000">
            <a:latin typeface="Calisto MT" panose="02040603050505030304" pitchFamily="18" charset="77"/>
          </a:endParaRPr>
        </a:p>
      </dgm:t>
    </dgm:pt>
    <dgm:pt modelId="{72705EE1-8D37-7C45-8244-CD2CAC7858FC}" type="parTrans" cxnId="{4FF88258-E388-B444-AD8E-059104613DD0}">
      <dgm:prSet/>
      <dgm:spPr/>
      <dgm:t>
        <a:bodyPr/>
        <a:lstStyle/>
        <a:p>
          <a:endParaRPr lang="en-US"/>
        </a:p>
      </dgm:t>
    </dgm:pt>
    <dgm:pt modelId="{D142B98C-1174-EA43-8A37-A10F0F1CF471}" type="sibTrans" cxnId="{4FF88258-E388-B444-AD8E-059104613DD0}">
      <dgm:prSet/>
      <dgm:spPr/>
      <dgm:t>
        <a:bodyPr/>
        <a:lstStyle/>
        <a:p>
          <a:endParaRPr lang="en-US"/>
        </a:p>
      </dgm:t>
    </dgm:pt>
    <dgm:pt modelId="{5E9C18AC-401A-D243-95E0-EB687B993897}">
      <dgm:prSet custT="1"/>
      <dgm:spPr/>
      <dgm:t>
        <a:bodyPr/>
        <a:lstStyle/>
        <a:p>
          <a:r>
            <a:rPr lang="en-US" sz="1400" b="1" baseline="0">
              <a:latin typeface="Calisto MT" panose="02040603050505030304" pitchFamily="18" charset="77"/>
            </a:rPr>
            <a:t>Public Reprimand</a:t>
          </a:r>
          <a:endParaRPr lang="en-US" sz="1400">
            <a:latin typeface="Calisto MT" panose="02040603050505030304" pitchFamily="18" charset="77"/>
          </a:endParaRPr>
        </a:p>
      </dgm:t>
    </dgm:pt>
    <dgm:pt modelId="{7D7161AA-C871-6243-B04F-0DE5C34DDFA3}" type="parTrans" cxnId="{714440B0-A968-2F49-88E1-98F95E972ABB}">
      <dgm:prSet/>
      <dgm:spPr/>
      <dgm:t>
        <a:bodyPr/>
        <a:lstStyle/>
        <a:p>
          <a:endParaRPr lang="en-US"/>
        </a:p>
      </dgm:t>
    </dgm:pt>
    <dgm:pt modelId="{FAAC7546-4F74-FB48-944C-334A5BA1E997}" type="sibTrans" cxnId="{714440B0-A968-2F49-88E1-98F95E972ABB}">
      <dgm:prSet/>
      <dgm:spPr/>
      <dgm:t>
        <a:bodyPr/>
        <a:lstStyle/>
        <a:p>
          <a:endParaRPr lang="en-US"/>
        </a:p>
      </dgm:t>
    </dgm:pt>
    <dgm:pt modelId="{687E9B7F-41A7-4549-8EAF-361298669CF5}">
      <dgm:prSet custT="1"/>
      <dgm:spPr/>
      <dgm:t>
        <a:bodyPr/>
        <a:lstStyle/>
        <a:p>
          <a:r>
            <a:rPr lang="en-US" sz="1000" baseline="0">
              <a:latin typeface="Calisto MT" panose="02040603050505030304" pitchFamily="18" charset="77"/>
            </a:rPr>
            <a:t>Akpan, David Ebong</a:t>
          </a:r>
          <a:endParaRPr lang="en-US" sz="1000">
            <a:latin typeface="Calisto MT" panose="02040603050505030304" pitchFamily="18" charset="77"/>
          </a:endParaRPr>
        </a:p>
      </dgm:t>
    </dgm:pt>
    <dgm:pt modelId="{92E7749C-0266-4949-BA65-C06B303B258B}" type="parTrans" cxnId="{7BFDDD31-D64F-C34C-82F7-B50270A543D3}">
      <dgm:prSet/>
      <dgm:spPr/>
      <dgm:t>
        <a:bodyPr/>
        <a:lstStyle/>
        <a:p>
          <a:endParaRPr lang="en-US"/>
        </a:p>
      </dgm:t>
    </dgm:pt>
    <dgm:pt modelId="{6906F13B-8CC9-9E42-BF6F-765A3A73419E}" type="sibTrans" cxnId="{7BFDDD31-D64F-C34C-82F7-B50270A543D3}">
      <dgm:prSet/>
      <dgm:spPr/>
      <dgm:t>
        <a:bodyPr/>
        <a:lstStyle/>
        <a:p>
          <a:endParaRPr lang="en-US"/>
        </a:p>
      </dgm:t>
    </dgm:pt>
    <dgm:pt modelId="{BCE2FE18-F965-B742-9C16-6DF23E1E7F6F}">
      <dgm:prSet custT="1"/>
      <dgm:spPr/>
      <dgm:t>
        <a:bodyPr/>
        <a:lstStyle/>
        <a:p>
          <a:r>
            <a:rPr lang="en-US" sz="1000" baseline="0">
              <a:latin typeface="Calisto MT" panose="02040603050505030304" pitchFamily="18" charset="77"/>
            </a:rPr>
            <a:t>Ranniger, William Wayne</a:t>
          </a:r>
          <a:endParaRPr lang="en-US" sz="1000">
            <a:latin typeface="Calisto MT" panose="02040603050505030304" pitchFamily="18" charset="77"/>
          </a:endParaRPr>
        </a:p>
      </dgm:t>
    </dgm:pt>
    <dgm:pt modelId="{89FFA7D1-9B03-9944-8CF7-2E8EC11F522A}" type="parTrans" cxnId="{1A0B2CF7-CD6F-0947-B29E-B66369C02BB5}">
      <dgm:prSet/>
      <dgm:spPr/>
      <dgm:t>
        <a:bodyPr/>
        <a:lstStyle/>
        <a:p>
          <a:endParaRPr lang="en-US"/>
        </a:p>
      </dgm:t>
    </dgm:pt>
    <dgm:pt modelId="{6D755044-5A49-4C48-AB09-2D4D270D22FA}" type="sibTrans" cxnId="{1A0B2CF7-CD6F-0947-B29E-B66369C02BB5}">
      <dgm:prSet/>
      <dgm:spPr/>
      <dgm:t>
        <a:bodyPr/>
        <a:lstStyle/>
        <a:p>
          <a:endParaRPr lang="en-US"/>
        </a:p>
      </dgm:t>
    </dgm:pt>
    <dgm:pt modelId="{7A5DFEDC-1E46-3844-B6E9-B9ECEFCE8D75}">
      <dgm:prSet custT="1"/>
      <dgm:spPr/>
      <dgm:t>
        <a:bodyPr/>
        <a:lstStyle/>
        <a:p>
          <a:r>
            <a:rPr lang="en-US" sz="1000" baseline="0">
              <a:latin typeface="Calisto MT" panose="02040603050505030304" pitchFamily="18" charset="77"/>
            </a:rPr>
            <a:t>Tindal, Eric David</a:t>
          </a:r>
          <a:endParaRPr lang="en-US" sz="1000">
            <a:latin typeface="Calisto MT" panose="02040603050505030304" pitchFamily="18" charset="77"/>
          </a:endParaRPr>
        </a:p>
      </dgm:t>
    </dgm:pt>
    <dgm:pt modelId="{C4638F2A-88E1-4644-853F-11D1CBF6EC3F}" type="parTrans" cxnId="{196E2DDA-B976-FF48-AED2-2E285F7703EC}">
      <dgm:prSet/>
      <dgm:spPr/>
      <dgm:t>
        <a:bodyPr/>
        <a:lstStyle/>
        <a:p>
          <a:endParaRPr lang="en-US"/>
        </a:p>
      </dgm:t>
    </dgm:pt>
    <dgm:pt modelId="{02639DDC-7347-FB45-A516-3982A6CF7A57}" type="sibTrans" cxnId="{196E2DDA-B976-FF48-AED2-2E285F7703EC}">
      <dgm:prSet/>
      <dgm:spPr/>
      <dgm:t>
        <a:bodyPr/>
        <a:lstStyle/>
        <a:p>
          <a:endParaRPr lang="en-US"/>
        </a:p>
      </dgm:t>
    </dgm:pt>
    <dgm:pt modelId="{484FAEDE-8A7D-7441-A5D3-16379DA60D70}">
      <dgm:prSet custT="1"/>
      <dgm:spPr/>
      <dgm:t>
        <a:bodyPr/>
        <a:lstStyle/>
        <a:p>
          <a:r>
            <a:rPr lang="en-US" sz="1400" b="1" baseline="0">
              <a:latin typeface="Calisto MT" panose="02040603050505030304" pitchFamily="18" charset="77"/>
            </a:rPr>
            <a:t>Suspended 1 Year Or More</a:t>
          </a:r>
          <a:endParaRPr lang="en-US" sz="1400">
            <a:latin typeface="Calisto MT" panose="02040603050505030304" pitchFamily="18" charset="77"/>
          </a:endParaRPr>
        </a:p>
      </dgm:t>
    </dgm:pt>
    <dgm:pt modelId="{BA750502-4540-E542-9AE5-AC364271A65B}" type="parTrans" cxnId="{2426B3D6-785B-D043-8E74-5E2419544D5F}">
      <dgm:prSet/>
      <dgm:spPr/>
      <dgm:t>
        <a:bodyPr/>
        <a:lstStyle/>
        <a:p>
          <a:endParaRPr lang="en-US"/>
        </a:p>
      </dgm:t>
    </dgm:pt>
    <dgm:pt modelId="{DF6FC74D-3731-1343-9AA7-41D951BD634B}" type="sibTrans" cxnId="{2426B3D6-785B-D043-8E74-5E2419544D5F}">
      <dgm:prSet/>
      <dgm:spPr/>
      <dgm:t>
        <a:bodyPr/>
        <a:lstStyle/>
        <a:p>
          <a:endParaRPr lang="en-US"/>
        </a:p>
      </dgm:t>
    </dgm:pt>
    <dgm:pt modelId="{16DBD4A9-55BE-994C-B9EA-6EB191CF85D9}">
      <dgm:prSet custT="1"/>
      <dgm:spPr/>
      <dgm:t>
        <a:bodyPr/>
        <a:lstStyle/>
        <a:p>
          <a:r>
            <a:rPr lang="en-US" sz="1000" baseline="0">
              <a:latin typeface="Calisto MT" panose="02040603050505030304" pitchFamily="18" charset="77"/>
            </a:rPr>
            <a:t>Fisher, Scott D.</a:t>
          </a:r>
          <a:endParaRPr lang="en-US" sz="1000">
            <a:latin typeface="Calisto MT" panose="02040603050505030304" pitchFamily="18" charset="77"/>
          </a:endParaRPr>
        </a:p>
      </dgm:t>
    </dgm:pt>
    <dgm:pt modelId="{200EDE58-44C4-5742-94F0-209DAF892F9F}" type="parTrans" cxnId="{410CAED2-164A-F340-AE8C-EA3BD2124EB5}">
      <dgm:prSet/>
      <dgm:spPr/>
      <dgm:t>
        <a:bodyPr/>
        <a:lstStyle/>
        <a:p>
          <a:endParaRPr lang="en-US"/>
        </a:p>
      </dgm:t>
    </dgm:pt>
    <dgm:pt modelId="{42D46077-EB47-754C-8B5E-48A5D3B1E189}" type="sibTrans" cxnId="{410CAED2-164A-F340-AE8C-EA3BD2124EB5}">
      <dgm:prSet/>
      <dgm:spPr/>
      <dgm:t>
        <a:bodyPr/>
        <a:lstStyle/>
        <a:p>
          <a:endParaRPr lang="en-US"/>
        </a:p>
      </dgm:t>
    </dgm:pt>
    <dgm:pt modelId="{513C9020-224F-804F-98A6-F542A3A44D1B}">
      <dgm:prSet custT="1"/>
      <dgm:spPr/>
      <dgm:t>
        <a:bodyPr/>
        <a:lstStyle/>
        <a:p>
          <a:r>
            <a:rPr lang="en-US" sz="1000" baseline="0">
              <a:latin typeface="Calisto MT" panose="02040603050505030304" pitchFamily="18" charset="77"/>
            </a:rPr>
            <a:t>Janssen, Jeffrey Michael</a:t>
          </a:r>
          <a:endParaRPr lang="en-US" sz="1000">
            <a:latin typeface="Calisto MT" panose="02040603050505030304" pitchFamily="18" charset="77"/>
          </a:endParaRPr>
        </a:p>
      </dgm:t>
    </dgm:pt>
    <dgm:pt modelId="{BA66071B-7DAA-9948-AB4A-1D79E3624176}" type="parTrans" cxnId="{60E96EDB-E6AF-7C40-BEB9-904B10BA6658}">
      <dgm:prSet/>
      <dgm:spPr/>
      <dgm:t>
        <a:bodyPr/>
        <a:lstStyle/>
        <a:p>
          <a:endParaRPr lang="en-US"/>
        </a:p>
      </dgm:t>
    </dgm:pt>
    <dgm:pt modelId="{9785F031-3D08-824F-B43D-B93A907D7193}" type="sibTrans" cxnId="{60E96EDB-E6AF-7C40-BEB9-904B10BA6658}">
      <dgm:prSet/>
      <dgm:spPr/>
      <dgm:t>
        <a:bodyPr/>
        <a:lstStyle/>
        <a:p>
          <a:endParaRPr lang="en-US"/>
        </a:p>
      </dgm:t>
    </dgm:pt>
    <dgm:pt modelId="{BC04C8B9-F52F-C649-899C-364AC80B811C}">
      <dgm:prSet custT="1"/>
      <dgm:spPr/>
      <dgm:t>
        <a:bodyPr/>
        <a:lstStyle/>
        <a:p>
          <a:r>
            <a:rPr lang="en-US" sz="1000" baseline="0" dirty="0">
              <a:latin typeface="Calisto MT" panose="02040603050505030304" pitchFamily="18" charset="77"/>
            </a:rPr>
            <a:t>Johnson, Wesley Alan</a:t>
          </a:r>
          <a:endParaRPr lang="en-US" sz="1000" dirty="0">
            <a:latin typeface="Calisto MT" panose="02040603050505030304" pitchFamily="18" charset="77"/>
          </a:endParaRPr>
        </a:p>
      </dgm:t>
    </dgm:pt>
    <dgm:pt modelId="{47763AA4-76E7-4049-92DF-752E58091FAB}" type="parTrans" cxnId="{FD8E25CF-334E-C847-95DF-781C129F18E0}">
      <dgm:prSet/>
      <dgm:spPr/>
      <dgm:t>
        <a:bodyPr/>
        <a:lstStyle/>
        <a:p>
          <a:endParaRPr lang="en-US"/>
        </a:p>
      </dgm:t>
    </dgm:pt>
    <dgm:pt modelId="{429B3CA6-75EA-9A48-8E7F-BFF70C8E0012}" type="sibTrans" cxnId="{FD8E25CF-334E-C847-95DF-781C129F18E0}">
      <dgm:prSet/>
      <dgm:spPr/>
      <dgm:t>
        <a:bodyPr/>
        <a:lstStyle/>
        <a:p>
          <a:endParaRPr lang="en-US"/>
        </a:p>
      </dgm:t>
    </dgm:pt>
    <dgm:pt modelId="{37F79928-66CC-4F4C-B4C0-D11D59C53A5E}">
      <dgm:prSet custT="1"/>
      <dgm:spPr/>
      <dgm:t>
        <a:bodyPr/>
        <a:lstStyle/>
        <a:p>
          <a:r>
            <a:rPr lang="en-US" sz="1000" baseline="0" dirty="0">
              <a:latin typeface="Calisto MT" panose="02040603050505030304" pitchFamily="18" charset="77"/>
            </a:rPr>
            <a:t>Kieffer-Garrison, Lori Jo</a:t>
          </a:r>
          <a:endParaRPr lang="en-US" sz="1000" dirty="0">
            <a:latin typeface="Calisto MT" panose="02040603050505030304" pitchFamily="18" charset="77"/>
          </a:endParaRPr>
        </a:p>
      </dgm:t>
    </dgm:pt>
    <dgm:pt modelId="{B86EC225-2D6F-094C-AF89-C936E018E155}" type="parTrans" cxnId="{35C6C2F7-B96D-B442-A0E2-6E9DBF8537E0}">
      <dgm:prSet/>
      <dgm:spPr/>
      <dgm:t>
        <a:bodyPr/>
        <a:lstStyle/>
        <a:p>
          <a:endParaRPr lang="en-US"/>
        </a:p>
      </dgm:t>
    </dgm:pt>
    <dgm:pt modelId="{DE713C65-188E-E14F-A327-8E13E72469FB}" type="sibTrans" cxnId="{35C6C2F7-B96D-B442-A0E2-6E9DBF8537E0}">
      <dgm:prSet/>
      <dgm:spPr/>
      <dgm:t>
        <a:bodyPr/>
        <a:lstStyle/>
        <a:p>
          <a:endParaRPr lang="en-US"/>
        </a:p>
      </dgm:t>
    </dgm:pt>
    <dgm:pt modelId="{8DF39279-CEF8-B74C-92E1-2BA4AADA44A6}">
      <dgm:prSet custT="1"/>
      <dgm:spPr/>
      <dgm:t>
        <a:bodyPr/>
        <a:lstStyle/>
        <a:p>
          <a:r>
            <a:rPr lang="en-US" sz="1000" baseline="0">
              <a:latin typeface="Calisto MT" panose="02040603050505030304" pitchFamily="18" charset="77"/>
            </a:rPr>
            <a:t>Meyer, Jennifer Lynn</a:t>
          </a:r>
          <a:endParaRPr lang="en-US" sz="1000">
            <a:latin typeface="Calisto MT" panose="02040603050505030304" pitchFamily="18" charset="77"/>
          </a:endParaRPr>
        </a:p>
      </dgm:t>
    </dgm:pt>
    <dgm:pt modelId="{BC2AD039-1431-B741-B91D-A8EB4A859DA0}" type="parTrans" cxnId="{7198414B-C7A2-2340-A118-7968DDBB2048}">
      <dgm:prSet/>
      <dgm:spPr/>
      <dgm:t>
        <a:bodyPr/>
        <a:lstStyle/>
        <a:p>
          <a:endParaRPr lang="en-US"/>
        </a:p>
      </dgm:t>
    </dgm:pt>
    <dgm:pt modelId="{D865EE74-F2D4-6545-BFA0-64C23F22638A}" type="sibTrans" cxnId="{7198414B-C7A2-2340-A118-7968DDBB2048}">
      <dgm:prSet/>
      <dgm:spPr/>
      <dgm:t>
        <a:bodyPr/>
        <a:lstStyle/>
        <a:p>
          <a:endParaRPr lang="en-US"/>
        </a:p>
      </dgm:t>
    </dgm:pt>
    <dgm:pt modelId="{BCA69895-6ABB-DA46-A331-A9D6C26E048D}">
      <dgm:prSet custT="1"/>
      <dgm:spPr/>
      <dgm:t>
        <a:bodyPr/>
        <a:lstStyle/>
        <a:p>
          <a:r>
            <a:rPr lang="en-US" sz="1000" baseline="0">
              <a:latin typeface="Calisto MT" panose="02040603050505030304" pitchFamily="18" charset="77"/>
            </a:rPr>
            <a:t>Newport, Stephen Warren</a:t>
          </a:r>
          <a:endParaRPr lang="en-US" sz="1000">
            <a:latin typeface="Calisto MT" panose="02040603050505030304" pitchFamily="18" charset="77"/>
          </a:endParaRPr>
        </a:p>
      </dgm:t>
    </dgm:pt>
    <dgm:pt modelId="{71F5A7C9-D0EC-CF49-A56E-E3BBC2432F02}" type="parTrans" cxnId="{2708D9EA-E314-FF43-B721-44C7F1505D84}">
      <dgm:prSet/>
      <dgm:spPr/>
      <dgm:t>
        <a:bodyPr/>
        <a:lstStyle/>
        <a:p>
          <a:endParaRPr lang="en-US"/>
        </a:p>
      </dgm:t>
    </dgm:pt>
    <dgm:pt modelId="{3E540A53-0791-8540-8D71-8DE14EE1C59F}" type="sibTrans" cxnId="{2708D9EA-E314-FF43-B721-44C7F1505D84}">
      <dgm:prSet/>
      <dgm:spPr/>
      <dgm:t>
        <a:bodyPr/>
        <a:lstStyle/>
        <a:p>
          <a:endParaRPr lang="en-US"/>
        </a:p>
      </dgm:t>
    </dgm:pt>
    <dgm:pt modelId="{C4AF5B32-3F4C-F148-B4AB-0184ED957EC0}">
      <dgm:prSet custT="1"/>
      <dgm:spPr/>
      <dgm:t>
        <a:bodyPr/>
        <a:lstStyle/>
        <a:p>
          <a:r>
            <a:rPr lang="en-US" sz="1000" baseline="0">
              <a:latin typeface="Calisto MT" panose="02040603050505030304" pitchFamily="18" charset="77"/>
            </a:rPr>
            <a:t>O'Brien, Brien</a:t>
          </a:r>
          <a:endParaRPr lang="en-US" sz="1000">
            <a:latin typeface="Calisto MT" panose="02040603050505030304" pitchFamily="18" charset="77"/>
          </a:endParaRPr>
        </a:p>
      </dgm:t>
    </dgm:pt>
    <dgm:pt modelId="{32EAA302-98D6-5940-A610-133F957BC5F5}" type="parTrans" cxnId="{78AF9ADE-56F3-004B-84D2-0B7FFA4D453F}">
      <dgm:prSet/>
      <dgm:spPr/>
      <dgm:t>
        <a:bodyPr/>
        <a:lstStyle/>
        <a:p>
          <a:endParaRPr lang="en-US"/>
        </a:p>
      </dgm:t>
    </dgm:pt>
    <dgm:pt modelId="{A2D64AD8-0298-FB4E-A5FD-35EA249E58CA}" type="sibTrans" cxnId="{78AF9ADE-56F3-004B-84D2-0B7FFA4D453F}">
      <dgm:prSet/>
      <dgm:spPr/>
      <dgm:t>
        <a:bodyPr/>
        <a:lstStyle/>
        <a:p>
          <a:endParaRPr lang="en-US"/>
        </a:p>
      </dgm:t>
    </dgm:pt>
    <dgm:pt modelId="{19E83F33-E7CC-8F41-9C29-66CB8B62F439}">
      <dgm:prSet custT="1"/>
      <dgm:spPr/>
      <dgm:t>
        <a:bodyPr/>
        <a:lstStyle/>
        <a:p>
          <a:r>
            <a:rPr lang="en-US" sz="1400" b="1" baseline="0">
              <a:latin typeface="Calisto MT" panose="02040603050505030304" pitchFamily="18" charset="77"/>
            </a:rPr>
            <a:t>Suspended 3 To 6 Months</a:t>
          </a:r>
          <a:endParaRPr lang="en-US" sz="1400">
            <a:latin typeface="Calisto MT" panose="02040603050505030304" pitchFamily="18" charset="77"/>
          </a:endParaRPr>
        </a:p>
      </dgm:t>
    </dgm:pt>
    <dgm:pt modelId="{D11850A3-FCC0-F740-BE96-82DB7EE6C3C7}" type="parTrans" cxnId="{48F0EF8A-4CDE-FE4E-970D-37780F53FC1C}">
      <dgm:prSet/>
      <dgm:spPr/>
      <dgm:t>
        <a:bodyPr/>
        <a:lstStyle/>
        <a:p>
          <a:endParaRPr lang="en-US"/>
        </a:p>
      </dgm:t>
    </dgm:pt>
    <dgm:pt modelId="{02BB2E3A-93A6-BC4D-B175-C8772C9BB211}" type="sibTrans" cxnId="{48F0EF8A-4CDE-FE4E-970D-37780F53FC1C}">
      <dgm:prSet/>
      <dgm:spPr/>
      <dgm:t>
        <a:bodyPr/>
        <a:lstStyle/>
        <a:p>
          <a:endParaRPr lang="en-US"/>
        </a:p>
      </dgm:t>
    </dgm:pt>
    <dgm:pt modelId="{60D9E45B-7ACF-6747-BEFA-9B48B0C388F9}">
      <dgm:prSet custT="1"/>
      <dgm:spPr/>
      <dgm:t>
        <a:bodyPr/>
        <a:lstStyle/>
        <a:p>
          <a:r>
            <a:rPr lang="en-US" sz="1000" baseline="0">
              <a:latin typeface="Calisto MT" panose="02040603050505030304" pitchFamily="18" charset="77"/>
            </a:rPr>
            <a:t>Aeilts, Andrew Gatton</a:t>
          </a:r>
          <a:endParaRPr lang="en-US" sz="1000">
            <a:latin typeface="Calisto MT" panose="02040603050505030304" pitchFamily="18" charset="77"/>
          </a:endParaRPr>
        </a:p>
      </dgm:t>
    </dgm:pt>
    <dgm:pt modelId="{1C04EEA1-DE24-8340-AAC0-ED4802ED6F70}" type="parTrans" cxnId="{F2E66714-4525-CA44-9A0D-5E22AC460739}">
      <dgm:prSet/>
      <dgm:spPr/>
      <dgm:t>
        <a:bodyPr/>
        <a:lstStyle/>
        <a:p>
          <a:endParaRPr lang="en-US"/>
        </a:p>
      </dgm:t>
    </dgm:pt>
    <dgm:pt modelId="{C4B9E9D4-34B8-4D47-B296-201E5F8C65B9}" type="sibTrans" cxnId="{F2E66714-4525-CA44-9A0D-5E22AC460739}">
      <dgm:prSet/>
      <dgm:spPr/>
      <dgm:t>
        <a:bodyPr/>
        <a:lstStyle/>
        <a:p>
          <a:endParaRPr lang="en-US"/>
        </a:p>
      </dgm:t>
    </dgm:pt>
    <dgm:pt modelId="{917F49F4-9235-7843-809B-6E8D9FA44605}">
      <dgm:prSet custT="1"/>
      <dgm:spPr/>
      <dgm:t>
        <a:bodyPr/>
        <a:lstStyle/>
        <a:p>
          <a:r>
            <a:rPr lang="en-US" sz="1000" baseline="0">
              <a:latin typeface="Calisto MT" panose="02040603050505030304" pitchFamily="18" charset="77"/>
            </a:rPr>
            <a:t>Beauvais Jr., John Philip</a:t>
          </a:r>
          <a:endParaRPr lang="en-US" sz="1000">
            <a:latin typeface="Calisto MT" panose="02040603050505030304" pitchFamily="18" charset="77"/>
          </a:endParaRPr>
        </a:p>
      </dgm:t>
    </dgm:pt>
    <dgm:pt modelId="{1ADE4F6D-F51E-CE4E-8E8E-7EB8E9BBEC3B}" type="parTrans" cxnId="{7F23332D-6B06-D44C-B93F-0A6B0A0A7273}">
      <dgm:prSet/>
      <dgm:spPr/>
      <dgm:t>
        <a:bodyPr/>
        <a:lstStyle/>
        <a:p>
          <a:endParaRPr lang="en-US"/>
        </a:p>
      </dgm:t>
    </dgm:pt>
    <dgm:pt modelId="{E179A358-DA53-A249-8336-5B2182101E9B}" type="sibTrans" cxnId="{7F23332D-6B06-D44C-B93F-0A6B0A0A7273}">
      <dgm:prSet/>
      <dgm:spPr/>
      <dgm:t>
        <a:bodyPr/>
        <a:lstStyle/>
        <a:p>
          <a:endParaRPr lang="en-US"/>
        </a:p>
      </dgm:t>
    </dgm:pt>
    <dgm:pt modelId="{723938C8-37EE-C045-878F-689BC32A0D03}">
      <dgm:prSet custT="1"/>
      <dgm:spPr/>
      <dgm:t>
        <a:bodyPr/>
        <a:lstStyle/>
        <a:p>
          <a:r>
            <a:rPr lang="en-US" sz="1000" baseline="0">
              <a:latin typeface="Calisto MT" panose="02040603050505030304" pitchFamily="18" charset="77"/>
            </a:rPr>
            <a:t>Daniels, Curt N.</a:t>
          </a:r>
          <a:endParaRPr lang="en-US" sz="1000">
            <a:latin typeface="Calisto MT" panose="02040603050505030304" pitchFamily="18" charset="77"/>
          </a:endParaRPr>
        </a:p>
      </dgm:t>
    </dgm:pt>
    <dgm:pt modelId="{E9186B71-69FE-F04F-A96A-0C4356E3FE61}" type="parTrans" cxnId="{75224066-2B5A-D94D-8F7B-BED7664D4F3C}">
      <dgm:prSet/>
      <dgm:spPr/>
      <dgm:t>
        <a:bodyPr/>
        <a:lstStyle/>
        <a:p>
          <a:endParaRPr lang="en-US"/>
        </a:p>
      </dgm:t>
    </dgm:pt>
    <dgm:pt modelId="{7165E6A9-C0BD-A649-9F44-A4355A221103}" type="sibTrans" cxnId="{75224066-2B5A-D94D-8F7B-BED7664D4F3C}">
      <dgm:prSet/>
      <dgm:spPr/>
      <dgm:t>
        <a:bodyPr/>
        <a:lstStyle/>
        <a:p>
          <a:endParaRPr lang="en-US"/>
        </a:p>
      </dgm:t>
    </dgm:pt>
    <dgm:pt modelId="{0B5796E2-4B5C-744D-A10E-52204EB26414}">
      <dgm:prSet custT="1"/>
      <dgm:spPr/>
      <dgm:t>
        <a:bodyPr/>
        <a:lstStyle/>
        <a:p>
          <a:r>
            <a:rPr lang="en-US" sz="1000" baseline="0">
              <a:latin typeface="Calisto MT" panose="02040603050505030304" pitchFamily="18" charset="77"/>
            </a:rPr>
            <a:t>Heggen, Bonnie J.</a:t>
          </a:r>
          <a:endParaRPr lang="en-US" sz="1000">
            <a:latin typeface="Calisto MT" panose="02040603050505030304" pitchFamily="18" charset="77"/>
          </a:endParaRPr>
        </a:p>
      </dgm:t>
    </dgm:pt>
    <dgm:pt modelId="{54439D9B-55D7-A344-865B-94CAC3847AED}" type="parTrans" cxnId="{6F5882A8-616E-F34F-93B2-246FFD93100B}">
      <dgm:prSet/>
      <dgm:spPr/>
      <dgm:t>
        <a:bodyPr/>
        <a:lstStyle/>
        <a:p>
          <a:endParaRPr lang="en-US"/>
        </a:p>
      </dgm:t>
    </dgm:pt>
    <dgm:pt modelId="{A5065ACA-48F1-F640-BF15-73F026D9B55B}" type="sibTrans" cxnId="{6F5882A8-616E-F34F-93B2-246FFD93100B}">
      <dgm:prSet/>
      <dgm:spPr/>
      <dgm:t>
        <a:bodyPr/>
        <a:lstStyle/>
        <a:p>
          <a:endParaRPr lang="en-US"/>
        </a:p>
      </dgm:t>
    </dgm:pt>
    <dgm:pt modelId="{3C95ED81-4087-6744-9DB5-CEE507E09394}">
      <dgm:prSet custT="1"/>
      <dgm:spPr/>
      <dgm:t>
        <a:bodyPr/>
        <a:lstStyle/>
        <a:p>
          <a:r>
            <a:rPr lang="en-US" sz="1000" baseline="0">
              <a:latin typeface="Calisto MT" panose="02040603050505030304" pitchFamily="18" charset="77"/>
            </a:rPr>
            <a:t>Watkins, Abraham K</a:t>
          </a:r>
          <a:endParaRPr lang="en-US" sz="1000">
            <a:latin typeface="Calisto MT" panose="02040603050505030304" pitchFamily="18" charset="77"/>
          </a:endParaRPr>
        </a:p>
      </dgm:t>
    </dgm:pt>
    <dgm:pt modelId="{4EF90FDD-75CE-7D4E-9AA9-67699C0A21CF}" type="parTrans" cxnId="{7C5DC5EC-3312-F141-9C37-D459CD93E917}">
      <dgm:prSet/>
      <dgm:spPr/>
      <dgm:t>
        <a:bodyPr/>
        <a:lstStyle/>
        <a:p>
          <a:endParaRPr lang="en-US"/>
        </a:p>
      </dgm:t>
    </dgm:pt>
    <dgm:pt modelId="{11C2DB00-A871-204B-A465-78EBF9DCBB2B}" type="sibTrans" cxnId="{7C5DC5EC-3312-F141-9C37-D459CD93E917}">
      <dgm:prSet/>
      <dgm:spPr/>
      <dgm:t>
        <a:bodyPr/>
        <a:lstStyle/>
        <a:p>
          <a:endParaRPr lang="en-US"/>
        </a:p>
      </dgm:t>
    </dgm:pt>
    <dgm:pt modelId="{5BE40A85-210E-294A-B364-FBBFEE44521B}">
      <dgm:prSet custT="1"/>
      <dgm:spPr/>
      <dgm:t>
        <a:bodyPr/>
        <a:lstStyle/>
        <a:p>
          <a:r>
            <a:rPr lang="en-US" sz="1000" baseline="0">
              <a:latin typeface="Calisto MT" panose="02040603050505030304" pitchFamily="18" charset="77"/>
            </a:rPr>
            <a:t>Widdison, Harold K.</a:t>
          </a:r>
          <a:endParaRPr lang="en-US" sz="1000">
            <a:latin typeface="Calisto MT" panose="02040603050505030304" pitchFamily="18" charset="77"/>
          </a:endParaRPr>
        </a:p>
      </dgm:t>
    </dgm:pt>
    <dgm:pt modelId="{2EA8CF8A-70A6-1948-8D06-4CFE32772DAD}" type="parTrans" cxnId="{9038C2D1-948F-D84D-A94E-0760FB2D481A}">
      <dgm:prSet/>
      <dgm:spPr/>
      <dgm:t>
        <a:bodyPr/>
        <a:lstStyle/>
        <a:p>
          <a:endParaRPr lang="en-US"/>
        </a:p>
      </dgm:t>
    </dgm:pt>
    <dgm:pt modelId="{51C7EBCA-8643-6245-B768-359595AACC72}" type="sibTrans" cxnId="{9038C2D1-948F-D84D-A94E-0760FB2D481A}">
      <dgm:prSet/>
      <dgm:spPr/>
      <dgm:t>
        <a:bodyPr/>
        <a:lstStyle/>
        <a:p>
          <a:endParaRPr lang="en-US"/>
        </a:p>
      </dgm:t>
    </dgm:pt>
    <dgm:pt modelId="{1A07D1CA-040F-6842-B14D-D7ABB8D30FCF}">
      <dgm:prSet custT="1"/>
      <dgm:spPr/>
      <dgm:t>
        <a:bodyPr/>
        <a:lstStyle/>
        <a:p>
          <a:r>
            <a:rPr lang="en-US" sz="1400" b="1" baseline="0">
              <a:latin typeface="Calisto MT" panose="02040603050505030304" pitchFamily="18" charset="77"/>
            </a:rPr>
            <a:t>Suspended 30 Days</a:t>
          </a:r>
          <a:endParaRPr lang="en-US" sz="1400">
            <a:latin typeface="Calisto MT" panose="02040603050505030304" pitchFamily="18" charset="77"/>
          </a:endParaRPr>
        </a:p>
      </dgm:t>
    </dgm:pt>
    <dgm:pt modelId="{F8D63835-682F-484E-B65B-64F3CCCCF4F6}" type="parTrans" cxnId="{5C393671-9453-CE4D-9AE8-0B074E05C77E}">
      <dgm:prSet/>
      <dgm:spPr/>
      <dgm:t>
        <a:bodyPr/>
        <a:lstStyle/>
        <a:p>
          <a:endParaRPr lang="en-US"/>
        </a:p>
      </dgm:t>
    </dgm:pt>
    <dgm:pt modelId="{4886F46C-382E-FC49-9EFB-A4B5F579F950}" type="sibTrans" cxnId="{5C393671-9453-CE4D-9AE8-0B074E05C77E}">
      <dgm:prSet/>
      <dgm:spPr/>
      <dgm:t>
        <a:bodyPr/>
        <a:lstStyle/>
        <a:p>
          <a:endParaRPr lang="en-US"/>
        </a:p>
      </dgm:t>
    </dgm:pt>
    <dgm:pt modelId="{6024944C-CD97-4547-AF3F-2E296036D8A4}">
      <dgm:prSet custT="1"/>
      <dgm:spPr/>
      <dgm:t>
        <a:bodyPr/>
        <a:lstStyle/>
        <a:p>
          <a:r>
            <a:rPr lang="en-US" sz="1000" baseline="0">
              <a:latin typeface="Calisto MT" panose="02040603050505030304" pitchFamily="18" charset="77"/>
            </a:rPr>
            <a:t>Marzen, Jesse Michael</a:t>
          </a:r>
          <a:endParaRPr lang="en-US" sz="1000">
            <a:latin typeface="Calisto MT" panose="02040603050505030304" pitchFamily="18" charset="77"/>
          </a:endParaRPr>
        </a:p>
      </dgm:t>
    </dgm:pt>
    <dgm:pt modelId="{CFBF5BE9-56BF-9147-9473-100B50D61039}" type="parTrans" cxnId="{BB1AE247-8BF9-6140-A2A8-A7AEFFA7969E}">
      <dgm:prSet/>
      <dgm:spPr/>
      <dgm:t>
        <a:bodyPr/>
        <a:lstStyle/>
        <a:p>
          <a:endParaRPr lang="en-US"/>
        </a:p>
      </dgm:t>
    </dgm:pt>
    <dgm:pt modelId="{9B16451F-D98E-4348-B75C-881D4D24B378}" type="sibTrans" cxnId="{BB1AE247-8BF9-6140-A2A8-A7AEFFA7969E}">
      <dgm:prSet/>
      <dgm:spPr/>
      <dgm:t>
        <a:bodyPr/>
        <a:lstStyle/>
        <a:p>
          <a:endParaRPr lang="en-US"/>
        </a:p>
      </dgm:t>
    </dgm:pt>
    <dgm:pt modelId="{B8B85CCF-219F-7D4F-BBA3-952945FF1999}">
      <dgm:prSet custT="1"/>
      <dgm:spPr/>
      <dgm:t>
        <a:bodyPr/>
        <a:lstStyle/>
        <a:p>
          <a:r>
            <a:rPr lang="en-US" sz="1000" baseline="0">
              <a:latin typeface="Calisto MT" panose="02040603050505030304" pitchFamily="18" charset="77"/>
            </a:rPr>
            <a:t>Said, Michael Hocine</a:t>
          </a:r>
          <a:endParaRPr lang="en-US" sz="1000">
            <a:latin typeface="Calisto MT" panose="02040603050505030304" pitchFamily="18" charset="77"/>
          </a:endParaRPr>
        </a:p>
      </dgm:t>
    </dgm:pt>
    <dgm:pt modelId="{5F60D63F-ADAD-6F41-8E5F-FD05B974A947}" type="parTrans" cxnId="{27F585E0-0C3C-254F-AFA1-183524FC7A99}">
      <dgm:prSet/>
      <dgm:spPr/>
      <dgm:t>
        <a:bodyPr/>
        <a:lstStyle/>
        <a:p>
          <a:endParaRPr lang="en-US"/>
        </a:p>
      </dgm:t>
    </dgm:pt>
    <dgm:pt modelId="{A762F5CF-B4F3-8A43-94B4-8B54BBCCCF3E}" type="sibTrans" cxnId="{27F585E0-0C3C-254F-AFA1-183524FC7A99}">
      <dgm:prSet/>
      <dgm:spPr/>
      <dgm:t>
        <a:bodyPr/>
        <a:lstStyle/>
        <a:p>
          <a:endParaRPr lang="en-US"/>
        </a:p>
      </dgm:t>
    </dgm:pt>
    <dgm:pt modelId="{A6E7C83C-3A95-9242-AEEE-D658B7B4F804}">
      <dgm:prSet custT="1"/>
      <dgm:spPr/>
      <dgm:t>
        <a:bodyPr/>
        <a:lstStyle/>
        <a:p>
          <a:r>
            <a:rPr lang="en-US" sz="1000" baseline="0">
              <a:latin typeface="Calisto MT" panose="02040603050505030304" pitchFamily="18" charset="77"/>
            </a:rPr>
            <a:t>Willey, Bruce A.</a:t>
          </a:r>
          <a:endParaRPr lang="en-US" sz="1000">
            <a:latin typeface="Calisto MT" panose="02040603050505030304" pitchFamily="18" charset="77"/>
          </a:endParaRPr>
        </a:p>
      </dgm:t>
    </dgm:pt>
    <dgm:pt modelId="{BBE6D176-57A8-904D-B050-BB843D2A7248}" type="parTrans" cxnId="{302E4D43-F065-B94A-812A-0C09CB341AEA}">
      <dgm:prSet/>
      <dgm:spPr/>
      <dgm:t>
        <a:bodyPr/>
        <a:lstStyle/>
        <a:p>
          <a:endParaRPr lang="en-US"/>
        </a:p>
      </dgm:t>
    </dgm:pt>
    <dgm:pt modelId="{B81806CE-8E0C-D647-A992-9AA6E12E2F30}" type="sibTrans" cxnId="{302E4D43-F065-B94A-812A-0C09CB341AEA}">
      <dgm:prSet/>
      <dgm:spPr/>
      <dgm:t>
        <a:bodyPr/>
        <a:lstStyle/>
        <a:p>
          <a:endParaRPr lang="en-US"/>
        </a:p>
      </dgm:t>
    </dgm:pt>
    <dgm:pt modelId="{73694A32-9A9A-7B4C-9DA8-DF74CD27A013}">
      <dgm:prSet custT="1"/>
      <dgm:spPr/>
      <dgm:t>
        <a:bodyPr/>
        <a:lstStyle/>
        <a:p>
          <a:r>
            <a:rPr lang="en-US" sz="1400" b="1" baseline="0">
              <a:latin typeface="Calisto MT" panose="02040603050505030304" pitchFamily="18" charset="77"/>
            </a:rPr>
            <a:t>Suspended 60 Days</a:t>
          </a:r>
          <a:endParaRPr lang="en-US" sz="1400">
            <a:latin typeface="Calisto MT" panose="02040603050505030304" pitchFamily="18" charset="77"/>
          </a:endParaRPr>
        </a:p>
      </dgm:t>
    </dgm:pt>
    <dgm:pt modelId="{4953253D-F333-D542-B881-C7F4147EAE17}" type="parTrans" cxnId="{82241C68-AF9F-CB49-9AA8-6BE0FF70534C}">
      <dgm:prSet/>
      <dgm:spPr/>
      <dgm:t>
        <a:bodyPr/>
        <a:lstStyle/>
        <a:p>
          <a:endParaRPr lang="en-US"/>
        </a:p>
      </dgm:t>
    </dgm:pt>
    <dgm:pt modelId="{A6F4263F-AB9B-504F-9F35-2AF25D7C91D7}" type="sibTrans" cxnId="{82241C68-AF9F-CB49-9AA8-6BE0FF70534C}">
      <dgm:prSet/>
      <dgm:spPr/>
      <dgm:t>
        <a:bodyPr/>
        <a:lstStyle/>
        <a:p>
          <a:endParaRPr lang="en-US"/>
        </a:p>
      </dgm:t>
    </dgm:pt>
    <dgm:pt modelId="{049C1300-0E5D-0D46-89A4-4BFA27532670}">
      <dgm:prSet custT="1"/>
      <dgm:spPr/>
      <dgm:t>
        <a:bodyPr/>
        <a:lstStyle/>
        <a:p>
          <a:r>
            <a:rPr lang="en-US" sz="1000" baseline="0">
              <a:latin typeface="Calisto MT" panose="02040603050505030304" pitchFamily="18" charset="77"/>
            </a:rPr>
            <a:t>Bixenman, Scott L.</a:t>
          </a:r>
          <a:endParaRPr lang="en-US" sz="1000">
            <a:latin typeface="Calisto MT" panose="02040603050505030304" pitchFamily="18" charset="77"/>
          </a:endParaRPr>
        </a:p>
      </dgm:t>
    </dgm:pt>
    <dgm:pt modelId="{8C18F032-11B0-5B41-812D-4E4E3B0F352F}" type="parTrans" cxnId="{B29891BA-5594-C149-B6F3-EC30A48EC312}">
      <dgm:prSet/>
      <dgm:spPr/>
      <dgm:t>
        <a:bodyPr/>
        <a:lstStyle/>
        <a:p>
          <a:endParaRPr lang="en-US"/>
        </a:p>
      </dgm:t>
    </dgm:pt>
    <dgm:pt modelId="{695CF126-AAE4-854C-ADA4-9ED2EE686311}" type="sibTrans" cxnId="{B29891BA-5594-C149-B6F3-EC30A48EC312}">
      <dgm:prSet/>
      <dgm:spPr/>
      <dgm:t>
        <a:bodyPr/>
        <a:lstStyle/>
        <a:p>
          <a:endParaRPr lang="en-US"/>
        </a:p>
      </dgm:t>
    </dgm:pt>
    <dgm:pt modelId="{0DE4817E-509A-4EA6-91F0-CC5681F58F17}">
      <dgm:prSet custT="1"/>
      <dgm:spPr/>
      <dgm:t>
        <a:bodyPr/>
        <a:lstStyle/>
        <a:p>
          <a:r>
            <a:rPr lang="en-US" sz="1000" dirty="0">
              <a:latin typeface="Calisto MT" panose="02040603050505030304" pitchFamily="18" charset="77"/>
            </a:rPr>
            <a:t>Johnson, Scott</a:t>
          </a:r>
        </a:p>
      </dgm:t>
    </dgm:pt>
    <dgm:pt modelId="{EC75ACB9-96EE-4BA3-AA3C-56FC674F5F4F}" type="parTrans" cxnId="{14589EF2-16A7-436C-B7F0-1D41ED000E44}">
      <dgm:prSet/>
      <dgm:spPr/>
      <dgm:t>
        <a:bodyPr/>
        <a:lstStyle/>
        <a:p>
          <a:endParaRPr lang="en-US"/>
        </a:p>
      </dgm:t>
    </dgm:pt>
    <dgm:pt modelId="{C35F4B8D-69E2-4660-A451-2277E5A9B55D}" type="sibTrans" cxnId="{14589EF2-16A7-436C-B7F0-1D41ED000E44}">
      <dgm:prSet/>
      <dgm:spPr/>
      <dgm:t>
        <a:bodyPr/>
        <a:lstStyle/>
        <a:p>
          <a:endParaRPr lang="en-US"/>
        </a:p>
      </dgm:t>
    </dgm:pt>
    <dgm:pt modelId="{DD1AD0F9-16E7-1D4D-9478-13ED7771313C}" type="pres">
      <dgm:prSet presAssocID="{9541AE23-C36A-2246-B7D7-D5A9589E21AF}" presName="linear" presStyleCnt="0">
        <dgm:presLayoutVars>
          <dgm:animLvl val="lvl"/>
          <dgm:resizeHandles val="exact"/>
        </dgm:presLayoutVars>
      </dgm:prSet>
      <dgm:spPr/>
    </dgm:pt>
    <dgm:pt modelId="{89FAF1C0-1059-8C42-B948-DC2D530B5503}" type="pres">
      <dgm:prSet presAssocID="{D000DC7D-61DF-064F-8764-308CB28103AC}" presName="parentText" presStyleLbl="node1" presStyleIdx="0" presStyleCnt="7">
        <dgm:presLayoutVars>
          <dgm:chMax val="0"/>
          <dgm:bulletEnabled val="1"/>
        </dgm:presLayoutVars>
      </dgm:prSet>
      <dgm:spPr/>
    </dgm:pt>
    <dgm:pt modelId="{48338E42-378A-F044-9653-690A77A7EF79}" type="pres">
      <dgm:prSet presAssocID="{D000DC7D-61DF-064F-8764-308CB28103AC}" presName="childText" presStyleLbl="revTx" presStyleIdx="0" presStyleCnt="7">
        <dgm:presLayoutVars>
          <dgm:bulletEnabled val="1"/>
        </dgm:presLayoutVars>
      </dgm:prSet>
      <dgm:spPr/>
    </dgm:pt>
    <dgm:pt modelId="{9CF963E0-466E-DC45-A797-6C2AE9FD5DB9}" type="pres">
      <dgm:prSet presAssocID="{5E9C18AC-401A-D243-95E0-EB687B993897}" presName="parentText" presStyleLbl="node1" presStyleIdx="1" presStyleCnt="7" custScaleY="78768">
        <dgm:presLayoutVars>
          <dgm:chMax val="0"/>
          <dgm:bulletEnabled val="1"/>
        </dgm:presLayoutVars>
      </dgm:prSet>
      <dgm:spPr/>
    </dgm:pt>
    <dgm:pt modelId="{1FF1420D-9BA0-9140-8C24-3E05871BA021}" type="pres">
      <dgm:prSet presAssocID="{5E9C18AC-401A-D243-95E0-EB687B993897}" presName="childText" presStyleLbl="revTx" presStyleIdx="1" presStyleCnt="7">
        <dgm:presLayoutVars>
          <dgm:bulletEnabled val="1"/>
        </dgm:presLayoutVars>
      </dgm:prSet>
      <dgm:spPr/>
    </dgm:pt>
    <dgm:pt modelId="{37C04047-0CD6-A648-848A-9ABBE6347420}" type="pres">
      <dgm:prSet presAssocID="{1A07D1CA-040F-6842-B14D-D7ABB8D30FCF}" presName="parentText" presStyleLbl="node1" presStyleIdx="2" presStyleCnt="7">
        <dgm:presLayoutVars>
          <dgm:chMax val="0"/>
          <dgm:bulletEnabled val="1"/>
        </dgm:presLayoutVars>
      </dgm:prSet>
      <dgm:spPr/>
    </dgm:pt>
    <dgm:pt modelId="{0808FC30-653B-C844-9DEC-77A2A03EAF7A}" type="pres">
      <dgm:prSet presAssocID="{1A07D1CA-040F-6842-B14D-D7ABB8D30FCF}" presName="childText" presStyleLbl="revTx" presStyleIdx="2" presStyleCnt="7">
        <dgm:presLayoutVars>
          <dgm:bulletEnabled val="1"/>
        </dgm:presLayoutVars>
      </dgm:prSet>
      <dgm:spPr/>
    </dgm:pt>
    <dgm:pt modelId="{B827386C-77A0-A948-BAB2-2A08426E97D7}" type="pres">
      <dgm:prSet presAssocID="{73694A32-9A9A-7B4C-9DA8-DF74CD27A013}" presName="parentText" presStyleLbl="node1" presStyleIdx="3" presStyleCnt="7">
        <dgm:presLayoutVars>
          <dgm:chMax val="0"/>
          <dgm:bulletEnabled val="1"/>
        </dgm:presLayoutVars>
      </dgm:prSet>
      <dgm:spPr/>
    </dgm:pt>
    <dgm:pt modelId="{F1CE4CB6-8E28-8A45-892E-CDDD1283CFBE}" type="pres">
      <dgm:prSet presAssocID="{73694A32-9A9A-7B4C-9DA8-DF74CD27A013}" presName="childText" presStyleLbl="revTx" presStyleIdx="3" presStyleCnt="7">
        <dgm:presLayoutVars>
          <dgm:bulletEnabled val="1"/>
        </dgm:presLayoutVars>
      </dgm:prSet>
      <dgm:spPr/>
    </dgm:pt>
    <dgm:pt modelId="{228577EA-03EF-0D49-8A53-3E2F4C4B929E}" type="pres">
      <dgm:prSet presAssocID="{19E83F33-E7CC-8F41-9C29-66CB8B62F439}" presName="parentText" presStyleLbl="node1" presStyleIdx="4" presStyleCnt="7">
        <dgm:presLayoutVars>
          <dgm:chMax val="0"/>
          <dgm:bulletEnabled val="1"/>
        </dgm:presLayoutVars>
      </dgm:prSet>
      <dgm:spPr/>
    </dgm:pt>
    <dgm:pt modelId="{95EA03B5-36B6-E44C-BADC-AB48BBA88BAE}" type="pres">
      <dgm:prSet presAssocID="{19E83F33-E7CC-8F41-9C29-66CB8B62F439}" presName="childText" presStyleLbl="revTx" presStyleIdx="4" presStyleCnt="7">
        <dgm:presLayoutVars>
          <dgm:bulletEnabled val="1"/>
        </dgm:presLayoutVars>
      </dgm:prSet>
      <dgm:spPr/>
    </dgm:pt>
    <dgm:pt modelId="{CDC72A62-28E4-AC40-909A-D4B7B29BC704}" type="pres">
      <dgm:prSet presAssocID="{484FAEDE-8A7D-7441-A5D3-16379DA60D70}" presName="parentText" presStyleLbl="node1" presStyleIdx="5" presStyleCnt="7">
        <dgm:presLayoutVars>
          <dgm:chMax val="0"/>
          <dgm:bulletEnabled val="1"/>
        </dgm:presLayoutVars>
      </dgm:prSet>
      <dgm:spPr/>
    </dgm:pt>
    <dgm:pt modelId="{C365670A-FAE0-AF41-9F95-5BD4F1EC5EA3}" type="pres">
      <dgm:prSet presAssocID="{484FAEDE-8A7D-7441-A5D3-16379DA60D70}" presName="childText" presStyleLbl="revTx" presStyleIdx="5" presStyleCnt="7">
        <dgm:presLayoutVars>
          <dgm:bulletEnabled val="1"/>
        </dgm:presLayoutVars>
      </dgm:prSet>
      <dgm:spPr/>
    </dgm:pt>
    <dgm:pt modelId="{DFDC67D2-0B24-9D40-AB1F-1545211245DE}" type="pres">
      <dgm:prSet presAssocID="{34538EF9-FEE3-A040-845D-DF7BCCD784EB}" presName="parentText" presStyleLbl="node1" presStyleIdx="6" presStyleCnt="7">
        <dgm:presLayoutVars>
          <dgm:chMax val="0"/>
          <dgm:bulletEnabled val="1"/>
        </dgm:presLayoutVars>
      </dgm:prSet>
      <dgm:spPr/>
    </dgm:pt>
    <dgm:pt modelId="{C406E18C-35EB-3E43-B5BD-E9EC3627C94D}" type="pres">
      <dgm:prSet presAssocID="{34538EF9-FEE3-A040-845D-DF7BCCD784EB}" presName="childText" presStyleLbl="revTx" presStyleIdx="6" presStyleCnt="7">
        <dgm:presLayoutVars>
          <dgm:bulletEnabled val="1"/>
        </dgm:presLayoutVars>
      </dgm:prSet>
      <dgm:spPr/>
    </dgm:pt>
  </dgm:ptLst>
  <dgm:cxnLst>
    <dgm:cxn modelId="{5E5A1000-E1B2-3D4F-A97A-E3EE63FDE07F}" type="presOf" srcId="{19E83F33-E7CC-8F41-9C29-66CB8B62F439}" destId="{228577EA-03EF-0D49-8A53-3E2F4C4B929E}" srcOrd="0" destOrd="0" presId="urn:microsoft.com/office/officeart/2005/8/layout/vList2"/>
    <dgm:cxn modelId="{7E60D003-7364-904B-9D3A-66AAAAA5F94B}" type="presOf" srcId="{D000DC7D-61DF-064F-8764-308CB28103AC}" destId="{89FAF1C0-1059-8C42-B948-DC2D530B5503}" srcOrd="0" destOrd="0" presId="urn:microsoft.com/office/officeart/2005/8/layout/vList2"/>
    <dgm:cxn modelId="{C8993610-48CC-A342-8E8F-17C563817CBC}" type="presOf" srcId="{37F79928-66CC-4F4C-B4C0-D11D59C53A5E}" destId="{C365670A-FAE0-AF41-9F95-5BD4F1EC5EA3}" srcOrd="0" destOrd="4" presId="urn:microsoft.com/office/officeart/2005/8/layout/vList2"/>
    <dgm:cxn modelId="{82F73111-9EAE-A740-ABFD-A702737C3C3D}" srcId="{9541AE23-C36A-2246-B7D7-D5A9589E21AF}" destId="{D000DC7D-61DF-064F-8764-308CB28103AC}" srcOrd="0" destOrd="0" parTransId="{AA02C6DC-233E-8440-8904-90D07D87A239}" sibTransId="{D178D6B0-8026-5244-9FC2-1F2CB4B92DF2}"/>
    <dgm:cxn modelId="{DEE39211-E11E-E743-BBB2-2070B6E04ECD}" type="presOf" srcId="{7A5DFEDC-1E46-3844-B6E9-B9ECEFCE8D75}" destId="{1FF1420D-9BA0-9140-8C24-3E05871BA021}" srcOrd="0" destOrd="2" presId="urn:microsoft.com/office/officeart/2005/8/layout/vList2"/>
    <dgm:cxn modelId="{F2E66714-4525-CA44-9A0D-5E22AC460739}" srcId="{19E83F33-E7CC-8F41-9C29-66CB8B62F439}" destId="{60D9E45B-7ACF-6747-BEFA-9B48B0C388F9}" srcOrd="0" destOrd="0" parTransId="{1C04EEA1-DE24-8340-AAC0-ED4802ED6F70}" sibTransId="{C4B9E9D4-34B8-4D47-B296-201E5F8C65B9}"/>
    <dgm:cxn modelId="{2F51E519-4F90-4A42-AB66-FFAA9B9BCC38}" type="presOf" srcId="{B8B85CCF-219F-7D4F-BBA3-952945FF1999}" destId="{0808FC30-653B-C844-9DEC-77A2A03EAF7A}" srcOrd="0" destOrd="1" presId="urn:microsoft.com/office/officeart/2005/8/layout/vList2"/>
    <dgm:cxn modelId="{7280F81D-BA2E-C541-A907-D4F4871E55EB}" type="presOf" srcId="{917F49F4-9235-7843-809B-6E8D9FA44605}" destId="{95EA03B5-36B6-E44C-BADC-AB48BBA88BAE}" srcOrd="0" destOrd="1" presId="urn:microsoft.com/office/officeart/2005/8/layout/vList2"/>
    <dgm:cxn modelId="{5D64331E-501D-EF4C-8537-75ED3C6663B0}" type="presOf" srcId="{16DBD4A9-55BE-994C-B9EA-6EB191CF85D9}" destId="{C365670A-FAE0-AF41-9F95-5BD4F1EC5EA3}" srcOrd="0" destOrd="0" presId="urn:microsoft.com/office/officeart/2005/8/layout/vList2"/>
    <dgm:cxn modelId="{2AD3CF26-37AF-8F40-8384-7DFE477CCE09}" type="presOf" srcId="{A6E7C83C-3A95-9242-AEEE-D658B7B4F804}" destId="{0808FC30-653B-C844-9DEC-77A2A03EAF7A}" srcOrd="0" destOrd="2" presId="urn:microsoft.com/office/officeart/2005/8/layout/vList2"/>
    <dgm:cxn modelId="{E05B1329-5D5C-2347-BAA5-68CC3F30507D}" type="presOf" srcId="{513C9020-224F-804F-98A6-F542A3A44D1B}" destId="{C365670A-FAE0-AF41-9F95-5BD4F1EC5EA3}" srcOrd="0" destOrd="1" presId="urn:microsoft.com/office/officeart/2005/8/layout/vList2"/>
    <dgm:cxn modelId="{1B2BCA2B-F0D2-1240-AB8B-338384B50656}" srcId="{34538EF9-FEE3-A040-845D-DF7BCCD784EB}" destId="{2AD7C016-7938-0B40-9F08-57BF162E488F}" srcOrd="1" destOrd="0" parTransId="{5C2E5333-B875-6B4E-BE06-1B5A08609124}" sibTransId="{2025AAD4-2D80-5F4E-B00F-19A87FBD8BB5}"/>
    <dgm:cxn modelId="{7F23332D-6B06-D44C-B93F-0A6B0A0A7273}" srcId="{19E83F33-E7CC-8F41-9C29-66CB8B62F439}" destId="{917F49F4-9235-7843-809B-6E8D9FA44605}" srcOrd="1" destOrd="0" parTransId="{1ADE4F6D-F51E-CE4E-8E8E-7EB8E9BBEC3B}" sibTransId="{E179A358-DA53-A249-8336-5B2182101E9B}"/>
    <dgm:cxn modelId="{7BFDDD31-D64F-C34C-82F7-B50270A543D3}" srcId="{5E9C18AC-401A-D243-95E0-EB687B993897}" destId="{687E9B7F-41A7-4549-8EAF-361298669CF5}" srcOrd="0" destOrd="0" parTransId="{92E7749C-0266-4949-BA65-C06B303B258B}" sibTransId="{6906F13B-8CC9-9E42-BF6F-765A3A73419E}"/>
    <dgm:cxn modelId="{302E4D43-F065-B94A-812A-0C09CB341AEA}" srcId="{1A07D1CA-040F-6842-B14D-D7ABB8D30FCF}" destId="{A6E7C83C-3A95-9242-AEEE-D658B7B4F804}" srcOrd="2" destOrd="0" parTransId="{BBE6D176-57A8-904D-B050-BB843D2A7248}" sibTransId="{B81806CE-8E0C-D647-A992-9AA6E12E2F30}"/>
    <dgm:cxn modelId="{EA1B7B63-2DA7-1347-A77E-5EA031FF54D9}" type="presOf" srcId="{049C1300-0E5D-0D46-89A4-4BFA27532670}" destId="{F1CE4CB6-8E28-8A45-892E-CDDD1283CFBE}" srcOrd="0" destOrd="0" presId="urn:microsoft.com/office/officeart/2005/8/layout/vList2"/>
    <dgm:cxn modelId="{75224066-2B5A-D94D-8F7B-BED7664D4F3C}" srcId="{19E83F33-E7CC-8F41-9C29-66CB8B62F439}" destId="{723938C8-37EE-C045-878F-689BC32A0D03}" srcOrd="2" destOrd="0" parTransId="{E9186B71-69FE-F04F-A96A-0C4356E3FE61}" sibTransId="{7165E6A9-C0BD-A649-9F44-A4355A221103}"/>
    <dgm:cxn modelId="{BB1AE247-8BF9-6140-A2A8-A7AEFFA7969E}" srcId="{1A07D1CA-040F-6842-B14D-D7ABB8D30FCF}" destId="{6024944C-CD97-4547-AF3F-2E296036D8A4}" srcOrd="0" destOrd="0" parTransId="{CFBF5BE9-56BF-9147-9473-100B50D61039}" sibTransId="{9B16451F-D98E-4348-B75C-881D4D24B378}"/>
    <dgm:cxn modelId="{82241C68-AF9F-CB49-9AA8-6BE0FF70534C}" srcId="{9541AE23-C36A-2246-B7D7-D5A9589E21AF}" destId="{73694A32-9A9A-7B4C-9DA8-DF74CD27A013}" srcOrd="3" destOrd="0" parTransId="{4953253D-F333-D542-B881-C7F4147EAE17}" sibTransId="{A6F4263F-AB9B-504F-9F35-2AF25D7C91D7}"/>
    <dgm:cxn modelId="{6CE22A49-21D4-7940-B1E3-2490208139E6}" type="presOf" srcId="{8DF39279-CEF8-B74C-92E1-2BA4AADA44A6}" destId="{C365670A-FAE0-AF41-9F95-5BD4F1EC5EA3}" srcOrd="0" destOrd="5" presId="urn:microsoft.com/office/officeart/2005/8/layout/vList2"/>
    <dgm:cxn modelId="{EFF6CC69-8285-3E47-9D2E-BE84B4B0D219}" type="presOf" srcId="{73694A32-9A9A-7B4C-9DA8-DF74CD27A013}" destId="{B827386C-77A0-A948-BAB2-2A08426E97D7}" srcOrd="0" destOrd="0" presId="urn:microsoft.com/office/officeart/2005/8/layout/vList2"/>
    <dgm:cxn modelId="{7198414B-C7A2-2340-A118-7968DDBB2048}" srcId="{484FAEDE-8A7D-7441-A5D3-16379DA60D70}" destId="{8DF39279-CEF8-B74C-92E1-2BA4AADA44A6}" srcOrd="5" destOrd="0" parTransId="{BC2AD039-1431-B741-B91D-A8EB4A859DA0}" sibTransId="{D865EE74-F2D4-6545-BFA0-64C23F22638A}"/>
    <dgm:cxn modelId="{5C393671-9453-CE4D-9AE8-0B074E05C77E}" srcId="{9541AE23-C36A-2246-B7D7-D5A9589E21AF}" destId="{1A07D1CA-040F-6842-B14D-D7ABB8D30FCF}" srcOrd="2" destOrd="0" parTransId="{F8D63835-682F-484E-B65B-64F3CCCCF4F6}" sibTransId="{4886F46C-382E-FC49-9EFB-A4B5F579F950}"/>
    <dgm:cxn modelId="{8345C374-581C-1942-B246-AB3CC0EB9EFC}" type="presOf" srcId="{3C95ED81-4087-6744-9DB5-CEE507E09394}" destId="{95EA03B5-36B6-E44C-BADC-AB48BBA88BAE}" srcOrd="0" destOrd="4" presId="urn:microsoft.com/office/officeart/2005/8/layout/vList2"/>
    <dgm:cxn modelId="{FBC2D255-F5D9-7749-88AE-26BDDA16F1BA}" type="presOf" srcId="{34538EF9-FEE3-A040-845D-DF7BCCD784EB}" destId="{DFDC67D2-0B24-9D40-AB1F-1545211245DE}" srcOrd="0" destOrd="0" presId="urn:microsoft.com/office/officeart/2005/8/layout/vList2"/>
    <dgm:cxn modelId="{4FF88258-E388-B444-AD8E-059104613DD0}" srcId="{D000DC7D-61DF-064F-8764-308CB28103AC}" destId="{097BF35C-761F-1345-BBDA-ACD9E89E8A01}" srcOrd="0" destOrd="0" parTransId="{72705EE1-8D37-7C45-8244-CD2CAC7858FC}" sibTransId="{D142B98C-1174-EA43-8A37-A10F0F1CF471}"/>
    <dgm:cxn modelId="{1EFCD558-626F-6344-9BEF-CE08DCB54657}" type="presOf" srcId="{2AD7C016-7938-0B40-9F08-57BF162E488F}" destId="{C406E18C-35EB-3E43-B5BD-E9EC3627C94D}" srcOrd="0" destOrd="1" presId="urn:microsoft.com/office/officeart/2005/8/layout/vList2"/>
    <dgm:cxn modelId="{B6D9C186-C66D-494B-95A2-1F6B3BC545FA}" type="presOf" srcId="{2075C367-A935-5D43-A51A-06F20D35442D}" destId="{C406E18C-35EB-3E43-B5BD-E9EC3627C94D}" srcOrd="0" destOrd="0" presId="urn:microsoft.com/office/officeart/2005/8/layout/vList2"/>
    <dgm:cxn modelId="{48F0EF8A-4CDE-FE4E-970D-37780F53FC1C}" srcId="{9541AE23-C36A-2246-B7D7-D5A9589E21AF}" destId="{19E83F33-E7CC-8F41-9C29-66CB8B62F439}" srcOrd="4" destOrd="0" parTransId="{D11850A3-FCC0-F740-BE96-82DB7EE6C3C7}" sibTransId="{02BB2E3A-93A6-BC4D-B175-C8772C9BB211}"/>
    <dgm:cxn modelId="{C3A52B9C-CB35-7E46-B117-7218921E0B98}" type="presOf" srcId="{723938C8-37EE-C045-878F-689BC32A0D03}" destId="{95EA03B5-36B6-E44C-BADC-AB48BBA88BAE}" srcOrd="0" destOrd="2" presId="urn:microsoft.com/office/officeart/2005/8/layout/vList2"/>
    <dgm:cxn modelId="{6482EFA1-1CDF-6648-BF87-B0AD56E67C5F}" type="presOf" srcId="{1A07D1CA-040F-6842-B14D-D7ABB8D30FCF}" destId="{37C04047-0CD6-A648-848A-9ABBE6347420}" srcOrd="0" destOrd="0" presId="urn:microsoft.com/office/officeart/2005/8/layout/vList2"/>
    <dgm:cxn modelId="{FC906EA2-5FFC-8645-9B7B-FEC96E87BD28}" type="presOf" srcId="{0B5796E2-4B5C-744D-A10E-52204EB26414}" destId="{95EA03B5-36B6-E44C-BADC-AB48BBA88BAE}" srcOrd="0" destOrd="3" presId="urn:microsoft.com/office/officeart/2005/8/layout/vList2"/>
    <dgm:cxn modelId="{6F5882A8-616E-F34F-93B2-246FFD93100B}" srcId="{19E83F33-E7CC-8F41-9C29-66CB8B62F439}" destId="{0B5796E2-4B5C-744D-A10E-52204EB26414}" srcOrd="3" destOrd="0" parTransId="{54439D9B-55D7-A344-865B-94CAC3847AED}" sibTransId="{A5065ACA-48F1-F640-BF15-73F026D9B55B}"/>
    <dgm:cxn modelId="{714440B0-A968-2F49-88E1-98F95E972ABB}" srcId="{9541AE23-C36A-2246-B7D7-D5A9589E21AF}" destId="{5E9C18AC-401A-D243-95E0-EB687B993897}" srcOrd="1" destOrd="0" parTransId="{7D7161AA-C871-6243-B04F-0DE5C34DDFA3}" sibTransId="{FAAC7546-4F74-FB48-944C-334A5BA1E997}"/>
    <dgm:cxn modelId="{9E08B5B4-683D-A947-B96E-1CABE658ABA4}" type="presOf" srcId="{687E9B7F-41A7-4549-8EAF-361298669CF5}" destId="{1FF1420D-9BA0-9140-8C24-3E05871BA021}" srcOrd="0" destOrd="0" presId="urn:microsoft.com/office/officeart/2005/8/layout/vList2"/>
    <dgm:cxn modelId="{CCA48DB5-9394-4F43-B079-3779504AE65B}" srcId="{9541AE23-C36A-2246-B7D7-D5A9589E21AF}" destId="{34538EF9-FEE3-A040-845D-DF7BCCD784EB}" srcOrd="6" destOrd="0" parTransId="{B1E236B7-4DDE-2243-9F24-19994B942360}" sibTransId="{8619F614-4591-7447-B756-EE8546F8ECA4}"/>
    <dgm:cxn modelId="{57A18DB6-D09F-9E42-8CB3-579D9787D5A4}" type="presOf" srcId="{6024944C-CD97-4547-AF3F-2E296036D8A4}" destId="{0808FC30-653B-C844-9DEC-77A2A03EAF7A}" srcOrd="0" destOrd="0" presId="urn:microsoft.com/office/officeart/2005/8/layout/vList2"/>
    <dgm:cxn modelId="{CBAC1EB8-2F2D-8242-B92F-9DC6D6E6A4A9}" type="presOf" srcId="{BC04C8B9-F52F-C649-899C-364AC80B811C}" destId="{C365670A-FAE0-AF41-9F95-5BD4F1EC5EA3}" srcOrd="0" destOrd="2" presId="urn:microsoft.com/office/officeart/2005/8/layout/vList2"/>
    <dgm:cxn modelId="{B29891BA-5594-C149-B6F3-EC30A48EC312}" srcId="{73694A32-9A9A-7B4C-9DA8-DF74CD27A013}" destId="{049C1300-0E5D-0D46-89A4-4BFA27532670}" srcOrd="0" destOrd="0" parTransId="{8C18F032-11B0-5B41-812D-4E4E3B0F352F}" sibTransId="{695CF126-AAE4-854C-ADA4-9ED2EE686311}"/>
    <dgm:cxn modelId="{F2D1C6BB-6834-4091-9B37-05F104F87C93}" type="presOf" srcId="{0DE4817E-509A-4EA6-91F0-CC5681F58F17}" destId="{C365670A-FAE0-AF41-9F95-5BD4F1EC5EA3}" srcOrd="0" destOrd="3" presId="urn:microsoft.com/office/officeart/2005/8/layout/vList2"/>
    <dgm:cxn modelId="{A25007C7-391B-8043-A358-93E760F7E8CB}" srcId="{34538EF9-FEE3-A040-845D-DF7BCCD784EB}" destId="{2075C367-A935-5D43-A51A-06F20D35442D}" srcOrd="0" destOrd="0" parTransId="{462514BA-74FD-B14B-A255-1234D764E6FB}" sibTransId="{24C7FBB0-939D-3B49-A5D0-EEACA2EDFC0D}"/>
    <dgm:cxn modelId="{A4618DCE-579D-EF44-8B5C-56E434773C70}" type="presOf" srcId="{C4AF5B32-3F4C-F148-B4AB-0184ED957EC0}" destId="{C365670A-FAE0-AF41-9F95-5BD4F1EC5EA3}" srcOrd="0" destOrd="7" presId="urn:microsoft.com/office/officeart/2005/8/layout/vList2"/>
    <dgm:cxn modelId="{FD8E25CF-334E-C847-95DF-781C129F18E0}" srcId="{484FAEDE-8A7D-7441-A5D3-16379DA60D70}" destId="{BC04C8B9-F52F-C649-899C-364AC80B811C}" srcOrd="2" destOrd="0" parTransId="{47763AA4-76E7-4049-92DF-752E58091FAB}" sibTransId="{429B3CA6-75EA-9A48-8E7F-BFF70C8E0012}"/>
    <dgm:cxn modelId="{9038C2D1-948F-D84D-A94E-0760FB2D481A}" srcId="{19E83F33-E7CC-8F41-9C29-66CB8B62F439}" destId="{5BE40A85-210E-294A-B364-FBBFEE44521B}" srcOrd="5" destOrd="0" parTransId="{2EA8CF8A-70A6-1948-8D06-4CFE32772DAD}" sibTransId="{51C7EBCA-8643-6245-B768-359595AACC72}"/>
    <dgm:cxn modelId="{410CAED2-164A-F340-AE8C-EA3BD2124EB5}" srcId="{484FAEDE-8A7D-7441-A5D3-16379DA60D70}" destId="{16DBD4A9-55BE-994C-B9EA-6EB191CF85D9}" srcOrd="0" destOrd="0" parTransId="{200EDE58-44C4-5742-94F0-209DAF892F9F}" sibTransId="{42D46077-EB47-754C-8B5E-48A5D3B1E189}"/>
    <dgm:cxn modelId="{021094D5-59A6-274F-A394-B24319C8C0FB}" type="presOf" srcId="{BCE2FE18-F965-B742-9C16-6DF23E1E7F6F}" destId="{1FF1420D-9BA0-9140-8C24-3E05871BA021}" srcOrd="0" destOrd="1" presId="urn:microsoft.com/office/officeart/2005/8/layout/vList2"/>
    <dgm:cxn modelId="{C98946D6-3B88-2C4C-B93D-5DFAE43C9046}" type="presOf" srcId="{BCA69895-6ABB-DA46-A331-A9D6C26E048D}" destId="{C365670A-FAE0-AF41-9F95-5BD4F1EC5EA3}" srcOrd="0" destOrd="6" presId="urn:microsoft.com/office/officeart/2005/8/layout/vList2"/>
    <dgm:cxn modelId="{2426B3D6-785B-D043-8E74-5E2419544D5F}" srcId="{9541AE23-C36A-2246-B7D7-D5A9589E21AF}" destId="{484FAEDE-8A7D-7441-A5D3-16379DA60D70}" srcOrd="5" destOrd="0" parTransId="{BA750502-4540-E542-9AE5-AC364271A65B}" sibTransId="{DF6FC74D-3731-1343-9AA7-41D951BD634B}"/>
    <dgm:cxn modelId="{196E2DDA-B976-FF48-AED2-2E285F7703EC}" srcId="{5E9C18AC-401A-D243-95E0-EB687B993897}" destId="{7A5DFEDC-1E46-3844-B6E9-B9ECEFCE8D75}" srcOrd="2" destOrd="0" parTransId="{C4638F2A-88E1-4644-853F-11D1CBF6EC3F}" sibTransId="{02639DDC-7347-FB45-A516-3982A6CF7A57}"/>
    <dgm:cxn modelId="{60E96EDB-E6AF-7C40-BEB9-904B10BA6658}" srcId="{484FAEDE-8A7D-7441-A5D3-16379DA60D70}" destId="{513C9020-224F-804F-98A6-F542A3A44D1B}" srcOrd="1" destOrd="0" parTransId="{BA66071B-7DAA-9948-AB4A-1D79E3624176}" sibTransId="{9785F031-3D08-824F-B43D-B93A907D7193}"/>
    <dgm:cxn modelId="{78AF9ADE-56F3-004B-84D2-0B7FFA4D453F}" srcId="{484FAEDE-8A7D-7441-A5D3-16379DA60D70}" destId="{C4AF5B32-3F4C-F148-B4AB-0184ED957EC0}" srcOrd="7" destOrd="0" parTransId="{32EAA302-98D6-5940-A610-133F957BC5F5}" sibTransId="{A2D64AD8-0298-FB4E-A5FD-35EA249E58CA}"/>
    <dgm:cxn modelId="{1E95ACDE-C662-F443-828E-AA0DD50A3DAF}" type="presOf" srcId="{484FAEDE-8A7D-7441-A5D3-16379DA60D70}" destId="{CDC72A62-28E4-AC40-909A-D4B7B29BC704}" srcOrd="0" destOrd="0" presId="urn:microsoft.com/office/officeart/2005/8/layout/vList2"/>
    <dgm:cxn modelId="{27F585E0-0C3C-254F-AFA1-183524FC7A99}" srcId="{1A07D1CA-040F-6842-B14D-D7ABB8D30FCF}" destId="{B8B85CCF-219F-7D4F-BBA3-952945FF1999}" srcOrd="1" destOrd="0" parTransId="{5F60D63F-ADAD-6F41-8E5F-FD05B974A947}" sibTransId="{A762F5CF-B4F3-8A43-94B4-8B54BBCCCF3E}"/>
    <dgm:cxn modelId="{173C5EE2-C0E4-504F-A4F6-CB03D3A7A808}" type="presOf" srcId="{5BE40A85-210E-294A-B364-FBBFEE44521B}" destId="{95EA03B5-36B6-E44C-BADC-AB48BBA88BAE}" srcOrd="0" destOrd="5" presId="urn:microsoft.com/office/officeart/2005/8/layout/vList2"/>
    <dgm:cxn modelId="{2708D9EA-E314-FF43-B721-44C7F1505D84}" srcId="{484FAEDE-8A7D-7441-A5D3-16379DA60D70}" destId="{BCA69895-6ABB-DA46-A331-A9D6C26E048D}" srcOrd="6" destOrd="0" parTransId="{71F5A7C9-D0EC-CF49-A56E-E3BBC2432F02}" sibTransId="{3E540A53-0791-8540-8D71-8DE14EE1C59F}"/>
    <dgm:cxn modelId="{69A369EB-59EE-6045-A6F6-C102F1195CE4}" type="presOf" srcId="{60D9E45B-7ACF-6747-BEFA-9B48B0C388F9}" destId="{95EA03B5-36B6-E44C-BADC-AB48BBA88BAE}" srcOrd="0" destOrd="0" presId="urn:microsoft.com/office/officeart/2005/8/layout/vList2"/>
    <dgm:cxn modelId="{7C5DC5EC-3312-F141-9C37-D459CD93E917}" srcId="{19E83F33-E7CC-8F41-9C29-66CB8B62F439}" destId="{3C95ED81-4087-6744-9DB5-CEE507E09394}" srcOrd="4" destOrd="0" parTransId="{4EF90FDD-75CE-7D4E-9AA9-67699C0A21CF}" sibTransId="{11C2DB00-A871-204B-A465-78EBF9DCBB2B}"/>
    <dgm:cxn modelId="{B0FBFDEE-BF95-5A4C-9065-2AF259F57D6D}" type="presOf" srcId="{5E9C18AC-401A-D243-95E0-EB687B993897}" destId="{9CF963E0-466E-DC45-A797-6C2AE9FD5DB9}" srcOrd="0" destOrd="0" presId="urn:microsoft.com/office/officeart/2005/8/layout/vList2"/>
    <dgm:cxn modelId="{14589EF2-16A7-436C-B7F0-1D41ED000E44}" srcId="{484FAEDE-8A7D-7441-A5D3-16379DA60D70}" destId="{0DE4817E-509A-4EA6-91F0-CC5681F58F17}" srcOrd="3" destOrd="0" parTransId="{EC75ACB9-96EE-4BA3-AA3C-56FC674F5F4F}" sibTransId="{C35F4B8D-69E2-4660-A451-2277E5A9B55D}"/>
    <dgm:cxn modelId="{B5760BF6-F24E-1149-9BF8-CE1DEC126734}" type="presOf" srcId="{9541AE23-C36A-2246-B7D7-D5A9589E21AF}" destId="{DD1AD0F9-16E7-1D4D-9478-13ED7771313C}" srcOrd="0" destOrd="0" presId="urn:microsoft.com/office/officeart/2005/8/layout/vList2"/>
    <dgm:cxn modelId="{1A0B2CF7-CD6F-0947-B29E-B66369C02BB5}" srcId="{5E9C18AC-401A-D243-95E0-EB687B993897}" destId="{BCE2FE18-F965-B742-9C16-6DF23E1E7F6F}" srcOrd="1" destOrd="0" parTransId="{89FFA7D1-9B03-9944-8CF7-2E8EC11F522A}" sibTransId="{6D755044-5A49-4C48-AB09-2D4D270D22FA}"/>
    <dgm:cxn modelId="{35C6C2F7-B96D-B442-A0E2-6E9DBF8537E0}" srcId="{484FAEDE-8A7D-7441-A5D3-16379DA60D70}" destId="{37F79928-66CC-4F4C-B4C0-D11D59C53A5E}" srcOrd="4" destOrd="0" parTransId="{B86EC225-2D6F-094C-AF89-C936E018E155}" sibTransId="{DE713C65-188E-E14F-A327-8E13E72469FB}"/>
    <dgm:cxn modelId="{43394FFF-2DAB-9F40-A296-49B03B307BD9}" type="presOf" srcId="{097BF35C-761F-1345-BBDA-ACD9E89E8A01}" destId="{48338E42-378A-F044-9653-690A77A7EF79}" srcOrd="0" destOrd="0" presId="urn:microsoft.com/office/officeart/2005/8/layout/vList2"/>
    <dgm:cxn modelId="{A9663FE7-5BC0-444B-99A6-590A58D231C1}" type="presParOf" srcId="{DD1AD0F9-16E7-1D4D-9478-13ED7771313C}" destId="{89FAF1C0-1059-8C42-B948-DC2D530B5503}" srcOrd="0" destOrd="0" presId="urn:microsoft.com/office/officeart/2005/8/layout/vList2"/>
    <dgm:cxn modelId="{BE2169C2-A8A2-BA49-889B-37DBE4754684}" type="presParOf" srcId="{DD1AD0F9-16E7-1D4D-9478-13ED7771313C}" destId="{48338E42-378A-F044-9653-690A77A7EF79}" srcOrd="1" destOrd="0" presId="urn:microsoft.com/office/officeart/2005/8/layout/vList2"/>
    <dgm:cxn modelId="{9EB4D0E0-AB31-484B-ACA1-1C0B4675E718}" type="presParOf" srcId="{DD1AD0F9-16E7-1D4D-9478-13ED7771313C}" destId="{9CF963E0-466E-DC45-A797-6C2AE9FD5DB9}" srcOrd="2" destOrd="0" presId="urn:microsoft.com/office/officeart/2005/8/layout/vList2"/>
    <dgm:cxn modelId="{B5CC32AF-B918-DD44-8BAC-14C3DD0089F6}" type="presParOf" srcId="{DD1AD0F9-16E7-1D4D-9478-13ED7771313C}" destId="{1FF1420D-9BA0-9140-8C24-3E05871BA021}" srcOrd="3" destOrd="0" presId="urn:microsoft.com/office/officeart/2005/8/layout/vList2"/>
    <dgm:cxn modelId="{C396AB47-7108-C94B-A052-5470544E668C}" type="presParOf" srcId="{DD1AD0F9-16E7-1D4D-9478-13ED7771313C}" destId="{37C04047-0CD6-A648-848A-9ABBE6347420}" srcOrd="4" destOrd="0" presId="urn:microsoft.com/office/officeart/2005/8/layout/vList2"/>
    <dgm:cxn modelId="{58DB112A-5BAB-954A-BC69-6A5565B36AA1}" type="presParOf" srcId="{DD1AD0F9-16E7-1D4D-9478-13ED7771313C}" destId="{0808FC30-653B-C844-9DEC-77A2A03EAF7A}" srcOrd="5" destOrd="0" presId="urn:microsoft.com/office/officeart/2005/8/layout/vList2"/>
    <dgm:cxn modelId="{8F446B79-F45E-9F4C-A055-729AC09D7027}" type="presParOf" srcId="{DD1AD0F9-16E7-1D4D-9478-13ED7771313C}" destId="{B827386C-77A0-A948-BAB2-2A08426E97D7}" srcOrd="6" destOrd="0" presId="urn:microsoft.com/office/officeart/2005/8/layout/vList2"/>
    <dgm:cxn modelId="{17B2E173-7C30-5D42-ABC7-D7B8B9B628E8}" type="presParOf" srcId="{DD1AD0F9-16E7-1D4D-9478-13ED7771313C}" destId="{F1CE4CB6-8E28-8A45-892E-CDDD1283CFBE}" srcOrd="7" destOrd="0" presId="urn:microsoft.com/office/officeart/2005/8/layout/vList2"/>
    <dgm:cxn modelId="{7DF19E9D-AFFC-2946-9E75-5038200C1944}" type="presParOf" srcId="{DD1AD0F9-16E7-1D4D-9478-13ED7771313C}" destId="{228577EA-03EF-0D49-8A53-3E2F4C4B929E}" srcOrd="8" destOrd="0" presId="urn:microsoft.com/office/officeart/2005/8/layout/vList2"/>
    <dgm:cxn modelId="{79EE080F-E226-B947-97AE-CB5B9FE15038}" type="presParOf" srcId="{DD1AD0F9-16E7-1D4D-9478-13ED7771313C}" destId="{95EA03B5-36B6-E44C-BADC-AB48BBA88BAE}" srcOrd="9" destOrd="0" presId="urn:microsoft.com/office/officeart/2005/8/layout/vList2"/>
    <dgm:cxn modelId="{054192C8-9CDF-1F4E-B0E4-B4EA616B8818}" type="presParOf" srcId="{DD1AD0F9-16E7-1D4D-9478-13ED7771313C}" destId="{CDC72A62-28E4-AC40-909A-D4B7B29BC704}" srcOrd="10" destOrd="0" presId="urn:microsoft.com/office/officeart/2005/8/layout/vList2"/>
    <dgm:cxn modelId="{C171441F-09C1-964F-B5B0-52FEA6D64E84}" type="presParOf" srcId="{DD1AD0F9-16E7-1D4D-9478-13ED7771313C}" destId="{C365670A-FAE0-AF41-9F95-5BD4F1EC5EA3}" srcOrd="11" destOrd="0" presId="urn:microsoft.com/office/officeart/2005/8/layout/vList2"/>
    <dgm:cxn modelId="{737F7D64-0ADD-5B4F-99C8-94B2A24C0340}" type="presParOf" srcId="{DD1AD0F9-16E7-1D4D-9478-13ED7771313C}" destId="{DFDC67D2-0B24-9D40-AB1F-1545211245DE}" srcOrd="12" destOrd="0" presId="urn:microsoft.com/office/officeart/2005/8/layout/vList2"/>
    <dgm:cxn modelId="{4202544F-BEA9-F243-99BB-65A23D68AD91}" type="presParOf" srcId="{DD1AD0F9-16E7-1D4D-9478-13ED7771313C}" destId="{C406E18C-35EB-3E43-B5BD-E9EC3627C94D}" srcOrd="1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C2959-AA65-3F46-A036-2B84483C0128}">
      <dsp:nvSpPr>
        <dsp:cNvPr id="0" name=""/>
        <dsp:cNvSpPr/>
      </dsp:nvSpPr>
      <dsp:spPr>
        <a:xfrm rot="21412070">
          <a:off x="0" y="-29508"/>
          <a:ext cx="9755187" cy="276558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r>
            <a:rPr lang="en-US" sz="7200" b="1" kern="1200" baseline="0" dirty="0"/>
            <a:t>The Disciplinary Cases You Don’t Read</a:t>
          </a:r>
          <a:endParaRPr lang="en-US" sz="7200" kern="1200" dirty="0"/>
        </a:p>
      </dsp:txBody>
      <dsp:txXfrm>
        <a:off x="135005" y="105497"/>
        <a:ext cx="9485177" cy="24955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29039-BFAA-0544-AF62-E1654F138DAB}">
      <dsp:nvSpPr>
        <dsp:cNvPr id="0" name=""/>
        <dsp:cNvSpPr/>
      </dsp:nvSpPr>
      <dsp:spPr>
        <a:xfrm>
          <a:off x="0" y="108322"/>
          <a:ext cx="6708042" cy="280799"/>
        </a:xfrm>
        <a:prstGeom prst="roundRect">
          <a:avLst/>
        </a:prstGeom>
        <a:blipFill>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baseline="0">
              <a:latin typeface="Cambria" panose="02040503050406030204" pitchFamily="18" charset="0"/>
            </a:rPr>
            <a:t>Suspended 30 Days</a:t>
          </a:r>
          <a:endParaRPr lang="en-US" sz="1200" kern="1200">
            <a:latin typeface="Cambria" panose="02040503050406030204" pitchFamily="18" charset="0"/>
          </a:endParaRPr>
        </a:p>
      </dsp:txBody>
      <dsp:txXfrm>
        <a:off x="13707" y="122029"/>
        <a:ext cx="6680628" cy="253385"/>
      </dsp:txXfrm>
    </dsp:sp>
    <dsp:sp modelId="{90D9C6A0-2CDF-BD48-AB9E-3E4256EE9FA6}">
      <dsp:nvSpPr>
        <dsp:cNvPr id="0" name=""/>
        <dsp:cNvSpPr/>
      </dsp:nvSpPr>
      <dsp:spPr>
        <a:xfrm>
          <a:off x="0" y="389122"/>
          <a:ext cx="6708042" cy="13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980"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kern="1200" baseline="0" dirty="0">
              <a:latin typeface="Cambria" panose="02040503050406030204" pitchFamily="18" charset="0"/>
            </a:rPr>
            <a:t>Bergmann, Beau Alvin</a:t>
          </a:r>
          <a:endParaRPr lang="en-US" sz="900" kern="1200" dirty="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dirty="0">
              <a:latin typeface="Cambria" panose="02040503050406030204" pitchFamily="18" charset="0"/>
            </a:rPr>
            <a:t>Brick, Matthew</a:t>
          </a:r>
        </a:p>
        <a:p>
          <a:pPr marL="57150" lvl="1" indent="-57150" algn="l" defTabSz="400050">
            <a:lnSpc>
              <a:spcPct val="90000"/>
            </a:lnSpc>
            <a:spcBef>
              <a:spcPct val="0"/>
            </a:spcBef>
            <a:spcAft>
              <a:spcPct val="20000"/>
            </a:spcAft>
            <a:buChar char="•"/>
          </a:pPr>
          <a:r>
            <a:rPr lang="en-US" sz="900" kern="1200" baseline="0" dirty="0">
              <a:latin typeface="Cambria" panose="02040503050406030204" pitchFamily="18" charset="0"/>
            </a:rPr>
            <a:t>Carlstrom, Jason Thomas</a:t>
          </a:r>
          <a:endParaRPr lang="en-US" sz="900" kern="1200" dirty="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dirty="0" err="1">
              <a:latin typeface="Cambria" panose="02040503050406030204" pitchFamily="18" charset="0"/>
            </a:rPr>
            <a:t>Fieweger</a:t>
          </a:r>
          <a:r>
            <a:rPr lang="en-US" sz="900" kern="1200" baseline="0" dirty="0">
              <a:latin typeface="Cambria" panose="02040503050406030204" pitchFamily="18" charset="0"/>
            </a:rPr>
            <a:t>, Stephen T.</a:t>
          </a:r>
          <a:endParaRPr lang="en-US" sz="900" kern="1200" dirty="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dirty="0" err="1">
              <a:latin typeface="Cambria" panose="02040503050406030204" pitchFamily="18" charset="0"/>
            </a:rPr>
            <a:t>Hitchins</a:t>
          </a:r>
          <a:r>
            <a:rPr lang="en-US" sz="900" kern="1200" baseline="0" dirty="0">
              <a:latin typeface="Cambria" panose="02040503050406030204" pitchFamily="18" charset="0"/>
            </a:rPr>
            <a:t>, Kevin R.</a:t>
          </a:r>
          <a:endParaRPr lang="en-US" sz="900" kern="1200" dirty="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a:latin typeface="Cambria" panose="02040503050406030204" pitchFamily="18" charset="0"/>
            </a:rPr>
            <a:t>Mauk, Matthew Alan</a:t>
          </a:r>
          <a:endParaRPr lang="en-US" sz="900" kern="120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dirty="0" err="1">
              <a:latin typeface="Cambria" panose="02040503050406030204" pitchFamily="18" charset="0"/>
            </a:rPr>
            <a:t>Scherle</a:t>
          </a:r>
          <a:r>
            <a:rPr lang="en-US" sz="900" kern="1200" baseline="0" dirty="0">
              <a:latin typeface="Cambria" panose="02040503050406030204" pitchFamily="18" charset="0"/>
            </a:rPr>
            <a:t>, Timothy Albert</a:t>
          </a:r>
          <a:endParaRPr lang="en-US" sz="900" kern="1200" dirty="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dirty="0">
              <a:latin typeface="Cambria" panose="02040503050406030204" pitchFamily="18" charset="0"/>
            </a:rPr>
            <a:t>Tackett, Brian Edward</a:t>
          </a:r>
          <a:endParaRPr lang="en-US" sz="900" kern="1200" dirty="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dirty="0" err="1">
              <a:latin typeface="Cambria" panose="02040503050406030204" pitchFamily="18" charset="0"/>
            </a:rPr>
            <a:t>Zenor</a:t>
          </a:r>
          <a:r>
            <a:rPr lang="en-US" sz="900" kern="1200" dirty="0">
              <a:latin typeface="Cambria" panose="02040503050406030204" pitchFamily="18" charset="0"/>
            </a:rPr>
            <a:t>, Amy</a:t>
          </a:r>
        </a:p>
      </dsp:txBody>
      <dsp:txXfrm>
        <a:off x="0" y="389122"/>
        <a:ext cx="6708042" cy="1341360"/>
      </dsp:txXfrm>
    </dsp:sp>
    <dsp:sp modelId="{BDFE60EC-7FD2-BE40-BDDE-BF4FB79A3706}">
      <dsp:nvSpPr>
        <dsp:cNvPr id="0" name=""/>
        <dsp:cNvSpPr/>
      </dsp:nvSpPr>
      <dsp:spPr>
        <a:xfrm>
          <a:off x="0" y="1730482"/>
          <a:ext cx="6708042" cy="280799"/>
        </a:xfrm>
        <a:prstGeom prst="roundRect">
          <a:avLst/>
        </a:prstGeom>
        <a:blipFill>
          <a:blip xmlns:r="http://schemas.openxmlformats.org/officeDocument/2006/relationships" r:embed="rId1">
            <a:duotone>
              <a:schemeClr val="accent5">
                <a:hueOff val="82901"/>
                <a:satOff val="7899"/>
                <a:lumOff val="-3294"/>
                <a:alphaOff val="0"/>
                <a:shade val="88000"/>
                <a:lumMod val="88000"/>
              </a:schemeClr>
              <a:schemeClr val="accent5">
                <a:hueOff val="82901"/>
                <a:satOff val="7899"/>
                <a:lumOff val="-3294"/>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baseline="0">
              <a:latin typeface="Cambria" panose="02040503050406030204" pitchFamily="18" charset="0"/>
            </a:rPr>
            <a:t>Suspended 60 Days</a:t>
          </a:r>
          <a:endParaRPr lang="en-US" sz="1200" kern="1200">
            <a:latin typeface="Cambria" panose="02040503050406030204" pitchFamily="18" charset="0"/>
          </a:endParaRPr>
        </a:p>
      </dsp:txBody>
      <dsp:txXfrm>
        <a:off x="13707" y="1744189"/>
        <a:ext cx="6680628" cy="253385"/>
      </dsp:txXfrm>
    </dsp:sp>
    <dsp:sp modelId="{825E4772-E6AD-C44C-8386-C61D6CA72498}">
      <dsp:nvSpPr>
        <dsp:cNvPr id="0" name=""/>
        <dsp:cNvSpPr/>
      </dsp:nvSpPr>
      <dsp:spPr>
        <a:xfrm>
          <a:off x="0" y="2011282"/>
          <a:ext cx="6708042"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980"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kern="1200" baseline="0">
              <a:latin typeface="Cambria" panose="02040503050406030204" pitchFamily="18" charset="0"/>
            </a:rPr>
            <a:t>Fenton, Joel E.</a:t>
          </a:r>
          <a:endParaRPr lang="en-US" sz="900" kern="120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a:latin typeface="Cambria" panose="02040503050406030204" pitchFamily="18" charset="0"/>
            </a:rPr>
            <a:t>Jackson, Gerald E.</a:t>
          </a:r>
          <a:endParaRPr lang="en-US" sz="900" kern="120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a:latin typeface="Cambria" panose="02040503050406030204" pitchFamily="18" charset="0"/>
            </a:rPr>
            <a:t>Nelson, Bradley John</a:t>
          </a:r>
          <a:endParaRPr lang="en-US" sz="900" kern="120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a:latin typeface="Cambria" panose="02040503050406030204" pitchFamily="18" charset="0"/>
            </a:rPr>
            <a:t>Primmer, Chad Douglas</a:t>
          </a:r>
          <a:endParaRPr lang="en-US" sz="900" kern="120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a:latin typeface="Cambria" panose="02040503050406030204" pitchFamily="18" charset="0"/>
            </a:rPr>
            <a:t>Sellers, Michael M.</a:t>
          </a:r>
          <a:endParaRPr lang="en-US" sz="900" kern="1200">
            <a:latin typeface="Cambria" panose="02040503050406030204" pitchFamily="18" charset="0"/>
          </a:endParaRPr>
        </a:p>
      </dsp:txBody>
      <dsp:txXfrm>
        <a:off x="0" y="2011282"/>
        <a:ext cx="6708042" cy="745200"/>
      </dsp:txXfrm>
    </dsp:sp>
    <dsp:sp modelId="{48949D3D-887F-B248-82ED-DD894859A2C5}">
      <dsp:nvSpPr>
        <dsp:cNvPr id="0" name=""/>
        <dsp:cNvSpPr/>
      </dsp:nvSpPr>
      <dsp:spPr>
        <a:xfrm>
          <a:off x="0" y="2756482"/>
          <a:ext cx="6708042" cy="280799"/>
        </a:xfrm>
        <a:prstGeom prst="roundRect">
          <a:avLst/>
        </a:prstGeom>
        <a:blipFill>
          <a:blip xmlns:r="http://schemas.openxmlformats.org/officeDocument/2006/relationships" r:embed="rId1">
            <a:duotone>
              <a:schemeClr val="accent5">
                <a:hueOff val="165803"/>
                <a:satOff val="15798"/>
                <a:lumOff val="-6588"/>
                <a:alphaOff val="0"/>
                <a:shade val="88000"/>
                <a:lumMod val="88000"/>
              </a:schemeClr>
              <a:schemeClr val="accent5">
                <a:hueOff val="165803"/>
                <a:satOff val="15798"/>
                <a:lumOff val="-6588"/>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baseline="0" dirty="0">
              <a:latin typeface="Cambria" panose="02040503050406030204" pitchFamily="18" charset="0"/>
            </a:rPr>
            <a:t>Suspended 3 To 6 Months</a:t>
          </a:r>
          <a:endParaRPr lang="en-US" sz="1200" kern="1200" dirty="0">
            <a:latin typeface="Cambria" panose="02040503050406030204" pitchFamily="18" charset="0"/>
          </a:endParaRPr>
        </a:p>
      </dsp:txBody>
      <dsp:txXfrm>
        <a:off x="13707" y="2770189"/>
        <a:ext cx="6680628" cy="253385"/>
      </dsp:txXfrm>
    </dsp:sp>
    <dsp:sp modelId="{73069D71-60C6-CC43-A748-ED87BE401DF5}">
      <dsp:nvSpPr>
        <dsp:cNvPr id="0" name=""/>
        <dsp:cNvSpPr/>
      </dsp:nvSpPr>
      <dsp:spPr>
        <a:xfrm>
          <a:off x="0" y="3037282"/>
          <a:ext cx="6708042"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980"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kern="1200" baseline="0" dirty="0">
              <a:latin typeface="Cambria" panose="02040503050406030204" pitchFamily="18" charset="0"/>
            </a:rPr>
            <a:t>Barker, Bryan Joy</a:t>
          </a:r>
          <a:endParaRPr lang="en-US" sz="900" kern="1200" dirty="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dirty="0" err="1">
              <a:latin typeface="Cambria" panose="02040503050406030204" pitchFamily="18" charset="0"/>
            </a:rPr>
            <a:t>Capotosto</a:t>
          </a:r>
          <a:r>
            <a:rPr lang="en-US" sz="900" kern="1200" baseline="0" dirty="0">
              <a:latin typeface="Cambria" panose="02040503050406030204" pitchFamily="18" charset="0"/>
            </a:rPr>
            <a:t>, Donald H.</a:t>
          </a:r>
          <a:endParaRPr lang="en-US" sz="900" kern="1200" dirty="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dirty="0" err="1">
              <a:latin typeface="Cambria" panose="02040503050406030204" pitchFamily="18" charset="0"/>
            </a:rPr>
            <a:t>Kehrwald</a:t>
          </a:r>
          <a:r>
            <a:rPr lang="en-US" sz="900" kern="1200" baseline="0" dirty="0">
              <a:latin typeface="Cambria" panose="02040503050406030204" pitchFamily="18" charset="0"/>
            </a:rPr>
            <a:t>, Adam Elliot</a:t>
          </a:r>
          <a:endParaRPr lang="en-US" sz="900" kern="1200" dirty="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dirty="0">
              <a:latin typeface="Cambria" panose="02040503050406030204" pitchFamily="18" charset="0"/>
            </a:rPr>
            <a:t>Liu, Kylie Marie</a:t>
          </a:r>
          <a:endParaRPr lang="en-US" sz="900" kern="1200" dirty="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dirty="0" err="1">
              <a:latin typeface="Cambria" panose="02040503050406030204" pitchFamily="18" charset="0"/>
            </a:rPr>
            <a:t>Mez</a:t>
          </a:r>
          <a:r>
            <a:rPr lang="en-US" sz="900" kern="1200" baseline="0" dirty="0">
              <a:latin typeface="Cambria" panose="02040503050406030204" pitchFamily="18" charset="0"/>
            </a:rPr>
            <a:t>, Jay Warner</a:t>
          </a:r>
          <a:endParaRPr lang="en-US" sz="900" kern="1200" dirty="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dirty="0" err="1">
              <a:latin typeface="Cambria" panose="02040503050406030204" pitchFamily="18" charset="0"/>
            </a:rPr>
            <a:t>Nelissen</a:t>
          </a:r>
          <a:r>
            <a:rPr lang="en-US" sz="900" kern="1200" dirty="0">
              <a:latin typeface="Cambria" panose="02040503050406030204" pitchFamily="18" charset="0"/>
            </a:rPr>
            <a:t>, Alexandra</a:t>
          </a:r>
        </a:p>
        <a:p>
          <a:pPr marL="57150" lvl="1" indent="-57150" algn="l" defTabSz="400050">
            <a:lnSpc>
              <a:spcPct val="90000"/>
            </a:lnSpc>
            <a:spcBef>
              <a:spcPct val="0"/>
            </a:spcBef>
            <a:spcAft>
              <a:spcPct val="20000"/>
            </a:spcAft>
            <a:buChar char="•"/>
          </a:pPr>
          <a:r>
            <a:rPr lang="en-US" sz="900" kern="1200" baseline="0" dirty="0">
              <a:latin typeface="Cambria" panose="02040503050406030204" pitchFamily="18" charset="0"/>
            </a:rPr>
            <a:t>Rivera, Michelle Murphy</a:t>
          </a:r>
          <a:endParaRPr lang="en-US" sz="900" kern="1200" dirty="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dirty="0">
              <a:latin typeface="Cambria" panose="02040503050406030204" pitchFamily="18" charset="0"/>
            </a:rPr>
            <a:t>Steinbach, Deanna Kay</a:t>
          </a:r>
          <a:endParaRPr lang="en-US" sz="900" kern="1200" dirty="0">
            <a:latin typeface="Cambria" panose="02040503050406030204" pitchFamily="18" charset="0"/>
          </a:endParaRPr>
        </a:p>
      </dsp:txBody>
      <dsp:txXfrm>
        <a:off x="0" y="3037282"/>
        <a:ext cx="6708042" cy="1192320"/>
      </dsp:txXfrm>
    </dsp:sp>
    <dsp:sp modelId="{9F941A2B-A87A-2048-BE2C-932D3D3EEC6E}">
      <dsp:nvSpPr>
        <dsp:cNvPr id="0" name=""/>
        <dsp:cNvSpPr/>
      </dsp:nvSpPr>
      <dsp:spPr>
        <a:xfrm>
          <a:off x="0" y="4229602"/>
          <a:ext cx="6708042" cy="280799"/>
        </a:xfrm>
        <a:prstGeom prst="roundRect">
          <a:avLst/>
        </a:prstGeom>
        <a:blipFill>
          <a:blip xmlns:r="http://schemas.openxmlformats.org/officeDocument/2006/relationships" r:embed="rId1">
            <a:duotone>
              <a:schemeClr val="accent5">
                <a:hueOff val="248704"/>
                <a:satOff val="23697"/>
                <a:lumOff val="-9883"/>
                <a:alphaOff val="0"/>
                <a:shade val="88000"/>
                <a:lumMod val="88000"/>
              </a:schemeClr>
              <a:schemeClr val="accent5">
                <a:hueOff val="248704"/>
                <a:satOff val="23697"/>
                <a:lumOff val="-9883"/>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baseline="0">
              <a:latin typeface="Cambria" panose="02040503050406030204" pitchFamily="18" charset="0"/>
            </a:rPr>
            <a:t>Suspended 7 To 11 Months</a:t>
          </a:r>
          <a:endParaRPr lang="en-US" sz="1200" kern="1200">
            <a:latin typeface="Cambria" panose="02040503050406030204" pitchFamily="18" charset="0"/>
          </a:endParaRPr>
        </a:p>
      </dsp:txBody>
      <dsp:txXfrm>
        <a:off x="13707" y="4243309"/>
        <a:ext cx="6680628" cy="253385"/>
      </dsp:txXfrm>
    </dsp:sp>
    <dsp:sp modelId="{9CB7871E-D402-6C42-B6E9-0455B4D46B26}">
      <dsp:nvSpPr>
        <dsp:cNvPr id="0" name=""/>
        <dsp:cNvSpPr/>
      </dsp:nvSpPr>
      <dsp:spPr>
        <a:xfrm>
          <a:off x="0" y="4510402"/>
          <a:ext cx="6708042" cy="1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980"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kern="1200" baseline="0">
              <a:latin typeface="Cambria" panose="02040503050406030204" pitchFamily="18" charset="0"/>
            </a:rPr>
            <a:t>Khowassah, Tarek A.</a:t>
          </a:r>
          <a:endParaRPr lang="en-US" sz="900" kern="1200">
            <a:latin typeface="Cambria" panose="02040503050406030204" pitchFamily="18" charset="0"/>
          </a:endParaRPr>
        </a:p>
      </dsp:txBody>
      <dsp:txXfrm>
        <a:off x="0" y="4510402"/>
        <a:ext cx="6708042" cy="198720"/>
      </dsp:txXfrm>
    </dsp:sp>
    <dsp:sp modelId="{C1C6008C-4697-4641-BF42-580995BB8346}">
      <dsp:nvSpPr>
        <dsp:cNvPr id="0" name=""/>
        <dsp:cNvSpPr/>
      </dsp:nvSpPr>
      <dsp:spPr>
        <a:xfrm>
          <a:off x="0" y="4709122"/>
          <a:ext cx="6708042" cy="280799"/>
        </a:xfrm>
        <a:prstGeom prst="roundRect">
          <a:avLst/>
        </a:prstGeom>
        <a:blipFill>
          <a:blip xmlns:r="http://schemas.openxmlformats.org/officeDocument/2006/relationships" r:embed="rId1">
            <a:duotone>
              <a:schemeClr val="accent5">
                <a:hueOff val="331605"/>
                <a:satOff val="31596"/>
                <a:lumOff val="-13177"/>
                <a:alphaOff val="0"/>
                <a:shade val="88000"/>
                <a:lumMod val="88000"/>
              </a:schemeClr>
              <a:schemeClr val="accent5">
                <a:hueOff val="331605"/>
                <a:satOff val="31596"/>
                <a:lumOff val="-13177"/>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baseline="0" dirty="0">
              <a:latin typeface="Cambria" panose="02040503050406030204" pitchFamily="18" charset="0"/>
            </a:rPr>
            <a:t>Suspended 1 Year Or More</a:t>
          </a:r>
          <a:endParaRPr lang="en-US" sz="1200" kern="1200" dirty="0">
            <a:latin typeface="Cambria" panose="02040503050406030204" pitchFamily="18" charset="0"/>
          </a:endParaRPr>
        </a:p>
      </dsp:txBody>
      <dsp:txXfrm>
        <a:off x="13707" y="4722829"/>
        <a:ext cx="6680628" cy="253385"/>
      </dsp:txXfrm>
    </dsp:sp>
    <dsp:sp modelId="{6B361D5D-9B3C-0646-8095-51441F64443F}">
      <dsp:nvSpPr>
        <dsp:cNvPr id="0" name=""/>
        <dsp:cNvSpPr/>
      </dsp:nvSpPr>
      <dsp:spPr>
        <a:xfrm>
          <a:off x="0" y="4989922"/>
          <a:ext cx="6708042" cy="30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980"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kern="1200" baseline="0" dirty="0">
              <a:latin typeface="Cambria" panose="02040503050406030204" pitchFamily="18" charset="0"/>
            </a:rPr>
            <a:t>Cannon, Peter Sean</a:t>
          </a:r>
          <a:endParaRPr lang="en-US" sz="900" kern="1200" dirty="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dirty="0">
              <a:latin typeface="Cambria" panose="02040503050406030204" pitchFamily="18" charset="0"/>
            </a:rPr>
            <a:t>Rhinehart, Richard Scott</a:t>
          </a:r>
          <a:endParaRPr lang="en-US" sz="900" kern="1200" dirty="0">
            <a:latin typeface="Cambria" panose="02040503050406030204" pitchFamily="18" charset="0"/>
          </a:endParaRPr>
        </a:p>
      </dsp:txBody>
      <dsp:txXfrm>
        <a:off x="0" y="4989922"/>
        <a:ext cx="6708042" cy="304290"/>
      </dsp:txXfrm>
    </dsp:sp>
    <dsp:sp modelId="{CDB5EC08-9E47-9B44-A5E3-DF34240B2310}">
      <dsp:nvSpPr>
        <dsp:cNvPr id="0" name=""/>
        <dsp:cNvSpPr/>
      </dsp:nvSpPr>
      <dsp:spPr>
        <a:xfrm>
          <a:off x="0" y="5294213"/>
          <a:ext cx="6708042" cy="280799"/>
        </a:xfrm>
        <a:prstGeom prst="roundRect">
          <a:avLst/>
        </a:prstGeom>
        <a:blipFill>
          <a:blip xmlns:r="http://schemas.openxmlformats.org/officeDocument/2006/relationships" r:embed="rId1">
            <a:duotone>
              <a:schemeClr val="accent5">
                <a:hueOff val="414507"/>
                <a:satOff val="39495"/>
                <a:lumOff val="-16471"/>
                <a:alphaOff val="0"/>
                <a:shade val="88000"/>
                <a:lumMod val="88000"/>
              </a:schemeClr>
              <a:schemeClr val="accent5">
                <a:hueOff val="414507"/>
                <a:satOff val="39495"/>
                <a:lumOff val="-16471"/>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baseline="0" dirty="0">
              <a:latin typeface="Cambria" panose="02040503050406030204" pitchFamily="18" charset="0"/>
            </a:rPr>
            <a:t>Disbarment on Consent</a:t>
          </a:r>
          <a:endParaRPr lang="en-US" sz="1200" kern="1200" dirty="0">
            <a:latin typeface="Cambria" panose="02040503050406030204" pitchFamily="18" charset="0"/>
          </a:endParaRPr>
        </a:p>
      </dsp:txBody>
      <dsp:txXfrm>
        <a:off x="13707" y="5307920"/>
        <a:ext cx="6680628" cy="253385"/>
      </dsp:txXfrm>
    </dsp:sp>
    <dsp:sp modelId="{E563847A-6D26-364F-BF21-CB7A24AB211B}">
      <dsp:nvSpPr>
        <dsp:cNvPr id="0" name=""/>
        <dsp:cNvSpPr/>
      </dsp:nvSpPr>
      <dsp:spPr>
        <a:xfrm>
          <a:off x="0" y="5575013"/>
          <a:ext cx="670804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980"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kern="1200" baseline="0" dirty="0">
              <a:latin typeface="Cambria" panose="02040503050406030204" pitchFamily="18" charset="0"/>
            </a:rPr>
            <a:t>Anderson, Patrick Ryan</a:t>
          </a:r>
          <a:endParaRPr lang="en-US" sz="900" kern="1200" dirty="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dirty="0">
              <a:latin typeface="Cambria" panose="02040503050406030204" pitchFamily="18" charset="0"/>
            </a:rPr>
            <a:t>Den </a:t>
          </a:r>
          <a:r>
            <a:rPr lang="en-US" sz="900" kern="1200" baseline="0" dirty="0" err="1">
              <a:latin typeface="Cambria" panose="02040503050406030204" pitchFamily="18" charset="0"/>
            </a:rPr>
            <a:t>Beste</a:t>
          </a:r>
          <a:r>
            <a:rPr lang="en-US" sz="900" kern="1200" baseline="0" dirty="0">
              <a:latin typeface="Cambria" panose="02040503050406030204" pitchFamily="18" charset="0"/>
            </a:rPr>
            <a:t>, Curtis Wayne</a:t>
          </a:r>
          <a:endParaRPr lang="en-US" sz="900" kern="1200" dirty="0">
            <a:latin typeface="Cambria" panose="02040503050406030204" pitchFamily="18" charset="0"/>
          </a:endParaRPr>
        </a:p>
        <a:p>
          <a:pPr marL="57150" lvl="1" indent="-57150" algn="l" defTabSz="400050">
            <a:lnSpc>
              <a:spcPct val="90000"/>
            </a:lnSpc>
            <a:spcBef>
              <a:spcPct val="0"/>
            </a:spcBef>
            <a:spcAft>
              <a:spcPct val="20000"/>
            </a:spcAft>
            <a:buChar char="•"/>
          </a:pPr>
          <a:r>
            <a:rPr lang="en-US" sz="900" kern="1200" baseline="0" dirty="0">
              <a:latin typeface="Cambria" panose="02040503050406030204" pitchFamily="18" charset="0"/>
            </a:rPr>
            <a:t>Saunders, Lonnie Benjamin</a:t>
          </a:r>
          <a:endParaRPr lang="en-US" sz="900" kern="1200" dirty="0">
            <a:latin typeface="Cambria" panose="02040503050406030204" pitchFamily="18" charset="0"/>
          </a:endParaRPr>
        </a:p>
      </dsp:txBody>
      <dsp:txXfrm>
        <a:off x="0" y="5575013"/>
        <a:ext cx="6708042" cy="447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5955F-F89F-084A-9F2A-1C2C07362069}">
      <dsp:nvSpPr>
        <dsp:cNvPr id="0" name=""/>
        <dsp:cNvSpPr/>
      </dsp:nvSpPr>
      <dsp:spPr>
        <a:xfrm>
          <a:off x="0" y="695779"/>
          <a:ext cx="6418556" cy="10494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Reciprocal discipline:</a:t>
          </a:r>
        </a:p>
        <a:p>
          <a:pPr marL="0" lvl="0" indent="0" algn="ctr" defTabSz="1022350">
            <a:lnSpc>
              <a:spcPct val="90000"/>
            </a:lnSpc>
            <a:spcBef>
              <a:spcPct val="0"/>
            </a:spcBef>
            <a:spcAft>
              <a:spcPct val="35000"/>
            </a:spcAft>
            <a:buNone/>
          </a:pPr>
          <a:r>
            <a:rPr lang="en-US" sz="2300" kern="1200" baseline="0" dirty="0"/>
            <a:t>3 disbarments, 4 suspensions, 1 public reprimand</a:t>
          </a:r>
          <a:endParaRPr lang="en-US" sz="2300" kern="1200" dirty="0"/>
        </a:p>
      </dsp:txBody>
      <dsp:txXfrm>
        <a:off x="51232" y="747011"/>
        <a:ext cx="6316092" cy="947026"/>
      </dsp:txXfrm>
    </dsp:sp>
    <dsp:sp modelId="{16187F76-F8CE-EE49-99B1-B88282270767}">
      <dsp:nvSpPr>
        <dsp:cNvPr id="0" name=""/>
        <dsp:cNvSpPr/>
      </dsp:nvSpPr>
      <dsp:spPr>
        <a:xfrm>
          <a:off x="0" y="1811509"/>
          <a:ext cx="6418556" cy="1049490"/>
        </a:xfrm>
        <a:prstGeom prst="roundRect">
          <a:avLst/>
        </a:prstGeom>
        <a:solidFill>
          <a:schemeClr val="accent2">
            <a:hueOff val="-294232"/>
            <a:satOff val="1406"/>
            <a:lumOff val="1961"/>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Publicly reprimanded by consent: </a:t>
          </a:r>
        </a:p>
        <a:p>
          <a:pPr marL="0" lvl="0" indent="0" algn="ctr" defTabSz="1022350">
            <a:lnSpc>
              <a:spcPct val="90000"/>
            </a:lnSpc>
            <a:spcBef>
              <a:spcPct val="0"/>
            </a:spcBef>
            <a:spcAft>
              <a:spcPct val="35000"/>
            </a:spcAft>
            <a:buNone/>
          </a:pPr>
          <a:r>
            <a:rPr lang="en-US" sz="2300" kern="1200" baseline="0" dirty="0"/>
            <a:t>70 lawyers</a:t>
          </a:r>
          <a:endParaRPr lang="en-US" sz="2300" kern="1200" dirty="0"/>
        </a:p>
      </dsp:txBody>
      <dsp:txXfrm>
        <a:off x="51232" y="1862741"/>
        <a:ext cx="6316092" cy="947026"/>
      </dsp:txXfrm>
    </dsp:sp>
    <dsp:sp modelId="{89B11FAC-8A3F-AA49-86E5-F3FE605823C5}">
      <dsp:nvSpPr>
        <dsp:cNvPr id="0" name=""/>
        <dsp:cNvSpPr/>
      </dsp:nvSpPr>
      <dsp:spPr>
        <a:xfrm>
          <a:off x="0" y="2927240"/>
          <a:ext cx="6418556" cy="1049490"/>
        </a:xfrm>
        <a:prstGeom prst="roundRect">
          <a:avLst/>
        </a:prstGeom>
        <a:solidFill>
          <a:schemeClr val="accent2">
            <a:hueOff val="-588464"/>
            <a:satOff val="2812"/>
            <a:lumOff val="3922"/>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Disability/crime/threat of harm suspensions: </a:t>
          </a:r>
        </a:p>
        <a:p>
          <a:pPr marL="0" lvl="0" indent="0" algn="ctr" defTabSz="1022350">
            <a:lnSpc>
              <a:spcPct val="90000"/>
            </a:lnSpc>
            <a:spcBef>
              <a:spcPct val="0"/>
            </a:spcBef>
            <a:spcAft>
              <a:spcPct val="35000"/>
            </a:spcAft>
            <a:buNone/>
          </a:pPr>
          <a:r>
            <a:rPr lang="en-US" sz="2300" kern="1200" baseline="0" dirty="0"/>
            <a:t>13 lawyers</a:t>
          </a:r>
          <a:endParaRPr lang="en-US" sz="2300" kern="1200" dirty="0"/>
        </a:p>
      </dsp:txBody>
      <dsp:txXfrm>
        <a:off x="51232" y="2978472"/>
        <a:ext cx="6316092" cy="947026"/>
      </dsp:txXfrm>
    </dsp:sp>
    <dsp:sp modelId="{6C67BF7E-0266-124F-98AA-A22971CAB010}">
      <dsp:nvSpPr>
        <dsp:cNvPr id="0" name=""/>
        <dsp:cNvSpPr/>
      </dsp:nvSpPr>
      <dsp:spPr>
        <a:xfrm>
          <a:off x="0" y="4042970"/>
          <a:ext cx="6418556" cy="1049490"/>
        </a:xfrm>
        <a:prstGeom prst="roundRect">
          <a:avLst/>
        </a:prstGeom>
        <a:solidFill>
          <a:schemeClr val="accent2">
            <a:hueOff val="-882696"/>
            <a:satOff val="4218"/>
            <a:lumOff val="588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Reinstatements from suspension: </a:t>
          </a:r>
        </a:p>
        <a:p>
          <a:pPr marL="0" lvl="0" indent="0" algn="ctr" defTabSz="1022350">
            <a:lnSpc>
              <a:spcPct val="90000"/>
            </a:lnSpc>
            <a:spcBef>
              <a:spcPct val="0"/>
            </a:spcBef>
            <a:spcAft>
              <a:spcPct val="35000"/>
            </a:spcAft>
            <a:buNone/>
          </a:pPr>
          <a:r>
            <a:rPr lang="en-US" sz="2300" kern="1200" baseline="0" dirty="0"/>
            <a:t>14+ lawyers</a:t>
          </a:r>
          <a:endParaRPr lang="en-US" sz="2300" kern="1200" dirty="0"/>
        </a:p>
      </dsp:txBody>
      <dsp:txXfrm>
        <a:off x="51232" y="4094202"/>
        <a:ext cx="6316092" cy="9470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99484-949F-B044-9A12-E9F021F7A387}">
      <dsp:nvSpPr>
        <dsp:cNvPr id="0" name=""/>
        <dsp:cNvSpPr/>
      </dsp:nvSpPr>
      <dsp:spPr>
        <a:xfrm rot="5400000">
          <a:off x="4679800" y="-1712912"/>
          <a:ext cx="1249608" cy="499256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baseline="0">
              <a:latin typeface="Cambria" panose="02040503050406030204" pitchFamily="18" charset="0"/>
            </a:rPr>
            <a:t>SC opinion list on Fridays, eventually in Westlaw/Fastcase</a:t>
          </a:r>
          <a:endParaRPr lang="en-US" sz="1900" kern="1200">
            <a:latin typeface="Cambria" panose="02040503050406030204" pitchFamily="18" charset="0"/>
          </a:endParaRPr>
        </a:p>
      </dsp:txBody>
      <dsp:txXfrm rot="-5400000">
        <a:off x="2808320" y="219569"/>
        <a:ext cx="4931568" cy="1127606"/>
      </dsp:txXfrm>
    </dsp:sp>
    <dsp:sp modelId="{47870DD9-A952-3C43-8D8D-1CED734A593E}">
      <dsp:nvSpPr>
        <dsp:cNvPr id="0" name=""/>
        <dsp:cNvSpPr/>
      </dsp:nvSpPr>
      <dsp:spPr>
        <a:xfrm>
          <a:off x="0" y="2366"/>
          <a:ext cx="2808320" cy="15620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baseline="0" dirty="0">
              <a:latin typeface="Cambria" panose="02040503050406030204" pitchFamily="18" charset="0"/>
            </a:rPr>
            <a:t>Opinion cases: </a:t>
          </a:r>
          <a:endParaRPr lang="en-US" sz="1900" kern="1200" dirty="0">
            <a:latin typeface="Cambria" panose="02040503050406030204" pitchFamily="18" charset="0"/>
          </a:endParaRPr>
        </a:p>
      </dsp:txBody>
      <dsp:txXfrm>
        <a:off x="76251" y="78617"/>
        <a:ext cx="2655818" cy="1409508"/>
      </dsp:txXfrm>
    </dsp:sp>
    <dsp:sp modelId="{017493B6-31D5-944F-A326-595DE74AE19D}">
      <dsp:nvSpPr>
        <dsp:cNvPr id="0" name=""/>
        <dsp:cNvSpPr/>
      </dsp:nvSpPr>
      <dsp:spPr>
        <a:xfrm rot="5400000">
          <a:off x="4679800" y="-72801"/>
          <a:ext cx="1249608" cy="499256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baseline="0">
              <a:latin typeface="Cambria" panose="02040503050406030204" pitchFamily="18" charset="0"/>
            </a:rPr>
            <a:t>Iowa Court Commissions website (iacourtcommissions.org), searchable by lawyer name or by year if you want to see all recent ones</a:t>
          </a:r>
          <a:endParaRPr lang="en-US" sz="1900" kern="1200">
            <a:latin typeface="Cambria" panose="02040503050406030204" pitchFamily="18" charset="0"/>
          </a:endParaRPr>
        </a:p>
      </dsp:txBody>
      <dsp:txXfrm rot="-5400000">
        <a:off x="2808320" y="1859680"/>
        <a:ext cx="4931568" cy="1127606"/>
      </dsp:txXfrm>
    </dsp:sp>
    <dsp:sp modelId="{336BC83D-1872-F048-B7F9-E0E843EA62DC}">
      <dsp:nvSpPr>
        <dsp:cNvPr id="0" name=""/>
        <dsp:cNvSpPr/>
      </dsp:nvSpPr>
      <dsp:spPr>
        <a:xfrm>
          <a:off x="0" y="1642477"/>
          <a:ext cx="2808320" cy="15620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baseline="0">
              <a:latin typeface="Cambria" panose="02040503050406030204" pitchFamily="18" charset="0"/>
            </a:rPr>
            <a:t>ALL public dispositions (including consents to discipline/most public reprimands): </a:t>
          </a:r>
          <a:endParaRPr lang="en-US" sz="1900" kern="1200">
            <a:latin typeface="Cambria" panose="02040503050406030204" pitchFamily="18" charset="0"/>
          </a:endParaRPr>
        </a:p>
      </dsp:txBody>
      <dsp:txXfrm>
        <a:off x="76251" y="1718728"/>
        <a:ext cx="2655818" cy="1409508"/>
      </dsp:txXfrm>
    </dsp:sp>
    <dsp:sp modelId="{B16B2906-92DF-B047-8200-DE35B049D93F}">
      <dsp:nvSpPr>
        <dsp:cNvPr id="0" name=""/>
        <dsp:cNvSpPr/>
      </dsp:nvSpPr>
      <dsp:spPr>
        <a:xfrm rot="5400000">
          <a:off x="4679800" y="1567309"/>
          <a:ext cx="1249608" cy="499256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baseline="0">
              <a:latin typeface="Cambria" panose="02040503050406030204" pitchFamily="18" charset="0"/>
            </a:rPr>
            <a:t>Safely and confidentially kept in the ADB database</a:t>
          </a:r>
          <a:endParaRPr lang="en-US" sz="1900" kern="1200">
            <a:latin typeface="Cambria" panose="02040503050406030204" pitchFamily="18" charset="0"/>
          </a:endParaRPr>
        </a:p>
      </dsp:txBody>
      <dsp:txXfrm rot="-5400000">
        <a:off x="2808320" y="3499791"/>
        <a:ext cx="4931568" cy="1127606"/>
      </dsp:txXfrm>
    </dsp:sp>
    <dsp:sp modelId="{21935AD2-4083-F744-B9DE-A024037448BD}">
      <dsp:nvSpPr>
        <dsp:cNvPr id="0" name=""/>
        <dsp:cNvSpPr/>
      </dsp:nvSpPr>
      <dsp:spPr>
        <a:xfrm>
          <a:off x="0" y="3282588"/>
          <a:ext cx="2808320" cy="15620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baseline="0">
              <a:latin typeface="Cambria" panose="02040503050406030204" pitchFamily="18" charset="0"/>
            </a:rPr>
            <a:t>Non-public dispositions: </a:t>
          </a:r>
          <a:endParaRPr lang="en-US" sz="1900" kern="1200">
            <a:latin typeface="Cambria" panose="02040503050406030204" pitchFamily="18" charset="0"/>
          </a:endParaRPr>
        </a:p>
      </dsp:txBody>
      <dsp:txXfrm>
        <a:off x="76251" y="3358839"/>
        <a:ext cx="2655818" cy="14095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E0075-6B68-9B47-BB97-8783358D9A3C}">
      <dsp:nvSpPr>
        <dsp:cNvPr id="0" name=""/>
        <dsp:cNvSpPr/>
      </dsp:nvSpPr>
      <dsp:spPr>
        <a:xfrm>
          <a:off x="0" y="23813"/>
          <a:ext cx="5759656" cy="12472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b="1" kern="1200" baseline="0"/>
            <a:t>Yes.</a:t>
          </a:r>
          <a:endParaRPr lang="en-US" sz="5200" kern="1200"/>
        </a:p>
      </dsp:txBody>
      <dsp:txXfrm>
        <a:off x="60884" y="84697"/>
        <a:ext cx="5637888" cy="1125452"/>
      </dsp:txXfrm>
    </dsp:sp>
    <dsp:sp modelId="{72C44577-203A-644C-9951-58FC396291C0}">
      <dsp:nvSpPr>
        <dsp:cNvPr id="0" name=""/>
        <dsp:cNvSpPr/>
      </dsp:nvSpPr>
      <dsp:spPr>
        <a:xfrm>
          <a:off x="0" y="1271033"/>
          <a:ext cx="5759656"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69" tIns="66040" rIns="369824" bIns="66040" numCol="1" spcCol="1270" anchor="t" anchorCtr="0">
          <a:noAutofit/>
        </a:bodyPr>
        <a:lstStyle/>
        <a:p>
          <a:pPr marL="285750" lvl="1" indent="-285750" algn="l" defTabSz="1822450">
            <a:lnSpc>
              <a:spcPct val="90000"/>
            </a:lnSpc>
            <a:spcBef>
              <a:spcPct val="0"/>
            </a:spcBef>
            <a:spcAft>
              <a:spcPct val="20000"/>
            </a:spcAft>
            <a:buChar char="•"/>
          </a:pPr>
          <a:r>
            <a:rPr lang="en-US" sz="4100" kern="1200" baseline="0" dirty="0">
              <a:latin typeface="Cambria" panose="02040503050406030204" pitchFamily="18" charset="0"/>
            </a:rPr>
            <a:t>January 2016-January 2020 (4 years): 8 consents to discipline</a:t>
          </a:r>
          <a:endParaRPr lang="en-US" sz="4100" kern="1200" dirty="0">
            <a:latin typeface="Cambria" panose="02040503050406030204" pitchFamily="18" charset="0"/>
          </a:endParaRPr>
        </a:p>
        <a:p>
          <a:pPr marL="285750" lvl="1" indent="-285750" algn="l" defTabSz="1822450">
            <a:lnSpc>
              <a:spcPct val="90000"/>
            </a:lnSpc>
            <a:spcBef>
              <a:spcPct val="0"/>
            </a:spcBef>
            <a:spcAft>
              <a:spcPct val="20000"/>
            </a:spcAft>
            <a:buChar char="•"/>
          </a:pPr>
          <a:r>
            <a:rPr lang="en-US" sz="4100" kern="1200" baseline="0" dirty="0">
              <a:latin typeface="Cambria" panose="02040503050406030204" pitchFamily="18" charset="0"/>
            </a:rPr>
            <a:t>March 2020-March 2023: 25 consents to discipline</a:t>
          </a:r>
          <a:endParaRPr lang="en-US" sz="4100" kern="1200" dirty="0">
            <a:latin typeface="Cambria" panose="02040503050406030204" pitchFamily="18" charset="0"/>
          </a:endParaRPr>
        </a:p>
      </dsp:txBody>
      <dsp:txXfrm>
        <a:off x="0" y="1271033"/>
        <a:ext cx="5759656" cy="35521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2F23F-ED9D-624C-B043-9CB809EB061A}">
      <dsp:nvSpPr>
        <dsp:cNvPr id="0" name=""/>
        <dsp:cNvSpPr/>
      </dsp:nvSpPr>
      <dsp:spPr>
        <a:xfrm>
          <a:off x="0" y="595893"/>
          <a:ext cx="9932357"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baseline="0">
              <a:latin typeface="Cambria" panose="02040503050406030204" pitchFamily="18" charset="0"/>
            </a:rPr>
            <a:t>Much faster and more protective of the public.</a:t>
          </a:r>
          <a:endParaRPr lang="en-US" sz="1800" kern="1200">
            <a:latin typeface="Cambria" panose="02040503050406030204" pitchFamily="18" charset="0"/>
          </a:endParaRPr>
        </a:p>
      </dsp:txBody>
      <dsp:txXfrm>
        <a:off x="20561" y="616454"/>
        <a:ext cx="9891235" cy="380078"/>
      </dsp:txXfrm>
    </dsp:sp>
    <dsp:sp modelId="{4BA2E483-3818-774B-A5DE-8C7D3148119C}">
      <dsp:nvSpPr>
        <dsp:cNvPr id="0" name=""/>
        <dsp:cNvSpPr/>
      </dsp:nvSpPr>
      <dsp:spPr>
        <a:xfrm>
          <a:off x="0" y="1017093"/>
          <a:ext cx="9932357"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35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baseline="0" dirty="0">
              <a:latin typeface="Cambria" panose="02040503050406030204" pitchFamily="18" charset="0"/>
            </a:rPr>
            <a:t>Grievance Commission process typically takes 1 year or more (average for 23 recent prosecutions was </a:t>
          </a:r>
          <a:r>
            <a:rPr lang="en-US" sz="1400" b="1" kern="1200" baseline="0" dirty="0">
              <a:latin typeface="Cambria" panose="02040503050406030204" pitchFamily="18" charset="0"/>
            </a:rPr>
            <a:t>498 days </a:t>
          </a:r>
          <a:r>
            <a:rPr lang="en-US" sz="1400" kern="1200" baseline="0" dirty="0">
              <a:latin typeface="Cambria" panose="02040503050406030204" pitchFamily="18" charset="0"/>
            </a:rPr>
            <a:t>from filing of complaint with the Grievance Commission to the Supreme Court’s disposition order).</a:t>
          </a:r>
          <a:endParaRPr lang="en-US" sz="1400" kern="1200" dirty="0">
            <a:latin typeface="Cambria" panose="02040503050406030204" pitchFamily="18" charset="0"/>
          </a:endParaRPr>
        </a:p>
        <a:p>
          <a:pPr marL="228600" lvl="2" indent="-114300" algn="l" defTabSz="622300">
            <a:lnSpc>
              <a:spcPct val="90000"/>
            </a:lnSpc>
            <a:spcBef>
              <a:spcPct val="0"/>
            </a:spcBef>
            <a:spcAft>
              <a:spcPct val="20000"/>
            </a:spcAft>
            <a:buChar char="•"/>
          </a:pPr>
          <a:r>
            <a:rPr lang="en-US" sz="1400" i="1" kern="1200" baseline="0">
              <a:latin typeface="Cambria" panose="02040503050406030204" pitchFamily="18" charset="0"/>
            </a:rPr>
            <a:t>Even with expedited timelines and the Board’s policy of resisting all continuances absent proof of emergency, trial is 60-90 days from filing, briefing takes 45-60 days after trial, the hearing panel needs 60 days to write a recommendation once briefs are submitted, the respondent then has an appeal window, the matter needs to be formally submitted to the Court even if no appeal is taken, and a Justice must write a full opinion.</a:t>
          </a:r>
          <a:endParaRPr lang="en-US" sz="1400" kern="1200">
            <a:latin typeface="Cambria" panose="02040503050406030204" pitchFamily="18" charset="0"/>
          </a:endParaRPr>
        </a:p>
        <a:p>
          <a:pPr marL="114300" lvl="1" indent="-114300" algn="l" defTabSz="622300">
            <a:lnSpc>
              <a:spcPct val="90000"/>
            </a:lnSpc>
            <a:spcBef>
              <a:spcPct val="0"/>
            </a:spcBef>
            <a:spcAft>
              <a:spcPct val="20000"/>
            </a:spcAft>
            <a:buChar char="•"/>
          </a:pPr>
          <a:r>
            <a:rPr lang="en-US" sz="1400" kern="1200" baseline="0" dirty="0">
              <a:latin typeface="Cambria" panose="02040503050406030204" pitchFamily="18" charset="0"/>
            </a:rPr>
            <a:t>Consent process takes days or weeks (average for 25 recent consents was </a:t>
          </a:r>
          <a:r>
            <a:rPr lang="en-US" sz="1400" b="1" kern="1200" baseline="0" dirty="0">
              <a:latin typeface="Cambria" panose="02040503050406030204" pitchFamily="18" charset="0"/>
            </a:rPr>
            <a:t>40 days </a:t>
          </a:r>
          <a:r>
            <a:rPr lang="en-US" sz="1400" kern="1200" baseline="0" dirty="0">
              <a:latin typeface="Cambria" panose="02040503050406030204" pitchFamily="18" charset="0"/>
            </a:rPr>
            <a:t>from filing of consent &amp; Board response to the Supreme Court’s disposition order).</a:t>
          </a:r>
          <a:endParaRPr lang="en-US" sz="1400" kern="1200" dirty="0">
            <a:latin typeface="Cambria" panose="02040503050406030204" pitchFamily="18" charset="0"/>
          </a:endParaRPr>
        </a:p>
      </dsp:txBody>
      <dsp:txXfrm>
        <a:off x="0" y="1017093"/>
        <a:ext cx="9932357" cy="1639440"/>
      </dsp:txXfrm>
    </dsp:sp>
    <dsp:sp modelId="{8955419A-FE1C-E946-812A-01373FF04A71}">
      <dsp:nvSpPr>
        <dsp:cNvPr id="0" name=""/>
        <dsp:cNvSpPr/>
      </dsp:nvSpPr>
      <dsp:spPr>
        <a:xfrm>
          <a:off x="0" y="2656534"/>
          <a:ext cx="9932357"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latin typeface="Cambria" panose="02040503050406030204" pitchFamily="18" charset="0"/>
            </a:rPr>
            <a:t>Facts are often not in dispute.</a:t>
          </a:r>
          <a:endParaRPr lang="en-US" sz="1800" kern="1200">
            <a:latin typeface="Cambria" panose="02040503050406030204" pitchFamily="18" charset="0"/>
          </a:endParaRPr>
        </a:p>
      </dsp:txBody>
      <dsp:txXfrm>
        <a:off x="20561" y="2677095"/>
        <a:ext cx="9891235" cy="380078"/>
      </dsp:txXfrm>
    </dsp:sp>
    <dsp:sp modelId="{193D5329-87AE-E444-9267-C3F1D6A1A7AA}">
      <dsp:nvSpPr>
        <dsp:cNvPr id="0" name=""/>
        <dsp:cNvSpPr/>
      </dsp:nvSpPr>
      <dsp:spPr>
        <a:xfrm>
          <a:off x="0" y="3129573"/>
          <a:ext cx="9932357"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latin typeface="Cambria" panose="02040503050406030204" pitchFamily="18" charset="0"/>
            </a:rPr>
            <a:t>Better use of Board, Grievance Commission, and Supreme Court resources.</a:t>
          </a:r>
          <a:endParaRPr lang="en-US" sz="1800" kern="1200">
            <a:latin typeface="Cambria" panose="02040503050406030204" pitchFamily="18" charset="0"/>
          </a:endParaRPr>
        </a:p>
      </dsp:txBody>
      <dsp:txXfrm>
        <a:off x="20561" y="3150134"/>
        <a:ext cx="9891235" cy="380078"/>
      </dsp:txXfrm>
    </dsp:sp>
    <dsp:sp modelId="{74A7580D-DAB9-FE4C-A840-C58642615C69}">
      <dsp:nvSpPr>
        <dsp:cNvPr id="0" name=""/>
        <dsp:cNvSpPr/>
      </dsp:nvSpPr>
      <dsp:spPr>
        <a:xfrm>
          <a:off x="0" y="3602614"/>
          <a:ext cx="9932357"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latin typeface="Cambria" panose="02040503050406030204" pitchFamily="18" charset="0"/>
            </a:rPr>
            <a:t>Not every case needs a formal Iowa Supreme Court opinion (many cases resemble earlier cases).</a:t>
          </a:r>
          <a:endParaRPr lang="en-US" sz="1800" kern="1200">
            <a:latin typeface="Cambria" panose="02040503050406030204" pitchFamily="18" charset="0"/>
          </a:endParaRPr>
        </a:p>
      </dsp:txBody>
      <dsp:txXfrm>
        <a:off x="20561" y="3623175"/>
        <a:ext cx="9891235" cy="3800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8BC32-B7AC-6B4A-9945-E6961895B041}">
      <dsp:nvSpPr>
        <dsp:cNvPr id="0" name=""/>
        <dsp:cNvSpPr/>
      </dsp:nvSpPr>
      <dsp:spPr>
        <a:xfrm>
          <a:off x="0" y="156981"/>
          <a:ext cx="6605724" cy="90250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latin typeface="Cambria" panose="02040503050406030204" pitchFamily="18" charset="0"/>
            </a:rPr>
            <a:t>No backlog at Board (if consent discussions fail, we will quickly prosecute the matter).</a:t>
          </a:r>
          <a:endParaRPr lang="en-US" sz="1700" kern="1200">
            <a:latin typeface="Cambria" panose="02040503050406030204" pitchFamily="18" charset="0"/>
          </a:endParaRPr>
        </a:p>
      </dsp:txBody>
      <dsp:txXfrm>
        <a:off x="44057" y="201038"/>
        <a:ext cx="6517610" cy="814394"/>
      </dsp:txXfrm>
    </dsp:sp>
    <dsp:sp modelId="{588621E6-520E-094D-B040-739CEC015957}">
      <dsp:nvSpPr>
        <dsp:cNvPr id="0" name=""/>
        <dsp:cNvSpPr/>
      </dsp:nvSpPr>
      <dsp:spPr>
        <a:xfrm>
          <a:off x="0" y="1108450"/>
          <a:ext cx="6605724" cy="902508"/>
        </a:xfrm>
        <a:prstGeom prst="roundRect">
          <a:avLst/>
        </a:prstGeom>
        <a:solidFill>
          <a:schemeClr val="accent2">
            <a:hueOff val="-176539"/>
            <a:satOff val="844"/>
            <a:lumOff val="117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latin typeface="Cambria" panose="02040503050406030204" pitchFamily="18" charset="0"/>
            </a:rPr>
            <a:t>Prosecutors offer them early on and continue to discuss them with respondents/respondents’ counsel all the way up to start of formal prosecution.</a:t>
          </a:r>
          <a:endParaRPr lang="en-US" sz="1700" kern="1200">
            <a:latin typeface="Cambria" panose="02040503050406030204" pitchFamily="18" charset="0"/>
          </a:endParaRPr>
        </a:p>
      </dsp:txBody>
      <dsp:txXfrm>
        <a:off x="44057" y="1152507"/>
        <a:ext cx="6517610" cy="814394"/>
      </dsp:txXfrm>
    </dsp:sp>
    <dsp:sp modelId="{7193FEBA-6781-0E47-A86C-446AE0FAA963}">
      <dsp:nvSpPr>
        <dsp:cNvPr id="0" name=""/>
        <dsp:cNvSpPr/>
      </dsp:nvSpPr>
      <dsp:spPr>
        <a:xfrm>
          <a:off x="0" y="2059919"/>
          <a:ext cx="6605724" cy="902508"/>
        </a:xfrm>
        <a:prstGeom prst="roundRect">
          <a:avLst/>
        </a:prstGeom>
        <a:solidFill>
          <a:schemeClr val="accent2">
            <a:hueOff val="-353078"/>
            <a:satOff val="1687"/>
            <a:lumOff val="235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latin typeface="Cambria" panose="02040503050406030204" pitchFamily="18" charset="0"/>
            </a:rPr>
            <a:t>Grievance Commission proceedings involve costs – counsel for respondent, transcript costs, time away from work.</a:t>
          </a:r>
          <a:endParaRPr lang="en-US" sz="1700" kern="1200">
            <a:latin typeface="Cambria" panose="02040503050406030204" pitchFamily="18" charset="0"/>
          </a:endParaRPr>
        </a:p>
      </dsp:txBody>
      <dsp:txXfrm>
        <a:off x="44057" y="2103976"/>
        <a:ext cx="6517610" cy="814394"/>
      </dsp:txXfrm>
    </dsp:sp>
    <dsp:sp modelId="{8DD91339-8EAA-EA49-80B9-9534A82AD1A9}">
      <dsp:nvSpPr>
        <dsp:cNvPr id="0" name=""/>
        <dsp:cNvSpPr/>
      </dsp:nvSpPr>
      <dsp:spPr>
        <a:xfrm>
          <a:off x="0" y="3011388"/>
          <a:ext cx="6605724" cy="902508"/>
        </a:xfrm>
        <a:prstGeom prst="roundRect">
          <a:avLst/>
        </a:prstGeom>
        <a:solidFill>
          <a:schemeClr val="accent2">
            <a:hueOff val="-529618"/>
            <a:satOff val="2531"/>
            <a:lumOff val="353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latin typeface="Cambria" panose="02040503050406030204" pitchFamily="18" charset="0"/>
            </a:rPr>
            <a:t>Avoid the uncertainty of a contested proceeding.</a:t>
          </a:r>
          <a:endParaRPr lang="en-US" sz="1700" kern="1200">
            <a:latin typeface="Cambria" panose="02040503050406030204" pitchFamily="18" charset="0"/>
          </a:endParaRPr>
        </a:p>
      </dsp:txBody>
      <dsp:txXfrm>
        <a:off x="44057" y="3055445"/>
        <a:ext cx="6517610" cy="814394"/>
      </dsp:txXfrm>
    </dsp:sp>
    <dsp:sp modelId="{1EF2A0CC-2720-2F49-9F1C-3BCEE0ECEE36}">
      <dsp:nvSpPr>
        <dsp:cNvPr id="0" name=""/>
        <dsp:cNvSpPr/>
      </dsp:nvSpPr>
      <dsp:spPr>
        <a:xfrm>
          <a:off x="0" y="3962856"/>
          <a:ext cx="6605724" cy="902508"/>
        </a:xfrm>
        <a:prstGeom prst="roundRect">
          <a:avLst/>
        </a:prstGeom>
        <a:solidFill>
          <a:schemeClr val="accent2">
            <a:hueOff val="-706157"/>
            <a:satOff val="3374"/>
            <a:lumOff val="470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latin typeface="Cambria" panose="02040503050406030204" pitchFamily="18" charset="0"/>
            </a:rPr>
            <a:t>COVID added an incentive to avoid trials.</a:t>
          </a:r>
          <a:endParaRPr lang="en-US" sz="1700" kern="1200">
            <a:latin typeface="Cambria" panose="02040503050406030204" pitchFamily="18" charset="0"/>
          </a:endParaRPr>
        </a:p>
      </dsp:txBody>
      <dsp:txXfrm>
        <a:off x="44057" y="4006913"/>
        <a:ext cx="6517610" cy="814394"/>
      </dsp:txXfrm>
    </dsp:sp>
    <dsp:sp modelId="{2C102F17-D878-6749-A35F-753DF1A215D3}">
      <dsp:nvSpPr>
        <dsp:cNvPr id="0" name=""/>
        <dsp:cNvSpPr/>
      </dsp:nvSpPr>
      <dsp:spPr>
        <a:xfrm>
          <a:off x="0" y="4914325"/>
          <a:ext cx="6605724" cy="902508"/>
        </a:xfrm>
        <a:prstGeom prst="roundRect">
          <a:avLst/>
        </a:prstGeom>
        <a:solidFill>
          <a:schemeClr val="accent2">
            <a:hueOff val="-882696"/>
            <a:satOff val="4218"/>
            <a:lumOff val="588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latin typeface="Cambria" panose="02040503050406030204" pitchFamily="18" charset="0"/>
            </a:rPr>
            <a:t>Attorneys recognize that NW2d opinions come up in Google searches.</a:t>
          </a:r>
          <a:endParaRPr lang="en-US" sz="1700" kern="1200">
            <a:latin typeface="Cambria" panose="02040503050406030204" pitchFamily="18" charset="0"/>
          </a:endParaRPr>
        </a:p>
      </dsp:txBody>
      <dsp:txXfrm>
        <a:off x="44057" y="4958382"/>
        <a:ext cx="6517610" cy="8143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B3849-D358-9C43-AC43-F9554C4090F0}">
      <dsp:nvSpPr>
        <dsp:cNvPr id="0" name=""/>
        <dsp:cNvSpPr/>
      </dsp:nvSpPr>
      <dsp:spPr>
        <a:xfrm>
          <a:off x="0" y="80189"/>
          <a:ext cx="5613323"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baseline="0" dirty="0">
              <a:latin typeface="Cambria" panose="02040503050406030204" pitchFamily="18" charset="0"/>
            </a:rPr>
            <a:t>Criminal offenses (some with issue preclusion):</a:t>
          </a:r>
          <a:endParaRPr lang="en-US" sz="1800" kern="1200" dirty="0">
            <a:latin typeface="Cambria" panose="02040503050406030204" pitchFamily="18" charset="0"/>
          </a:endParaRPr>
        </a:p>
      </dsp:txBody>
      <dsp:txXfrm>
        <a:off x="20561" y="100750"/>
        <a:ext cx="5572201" cy="380078"/>
      </dsp:txXfrm>
    </dsp:sp>
    <dsp:sp modelId="{CF6F2333-3A38-AF44-8632-BD9900F9CD6F}">
      <dsp:nvSpPr>
        <dsp:cNvPr id="0" name=""/>
        <dsp:cNvSpPr/>
      </dsp:nvSpPr>
      <dsp:spPr>
        <a:xfrm>
          <a:off x="0" y="523547"/>
          <a:ext cx="5613323" cy="245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2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baseline="0" dirty="0">
              <a:latin typeface="Cambria" panose="02040503050406030204" pitchFamily="18" charset="0"/>
            </a:rPr>
            <a:t>OWI (2</a:t>
          </a:r>
          <a:r>
            <a:rPr lang="en-US" sz="1400" kern="1200" baseline="30000" dirty="0">
              <a:latin typeface="Cambria" panose="02040503050406030204" pitchFamily="18" charset="0"/>
            </a:rPr>
            <a:t>nd</a:t>
          </a:r>
          <a:r>
            <a:rPr lang="en-US" sz="1400" kern="1200" baseline="0" dirty="0">
              <a:latin typeface="Cambria" panose="02040503050406030204" pitchFamily="18" charset="0"/>
            </a:rPr>
            <a:t> or subsequent) and other alcohol-related offenses:</a:t>
          </a:r>
          <a:endParaRPr lang="en-US" sz="1400" kern="1200" dirty="0">
            <a:latin typeface="Cambria" panose="02040503050406030204" pitchFamily="18" charset="0"/>
          </a:endParaRPr>
        </a:p>
        <a:p>
          <a:pPr marL="228600" lvl="2" indent="-114300" algn="l" defTabSz="622300">
            <a:lnSpc>
              <a:spcPct val="90000"/>
            </a:lnSpc>
            <a:spcBef>
              <a:spcPct val="0"/>
            </a:spcBef>
            <a:spcAft>
              <a:spcPct val="20000"/>
            </a:spcAft>
            <a:buChar char="•"/>
          </a:pPr>
          <a:r>
            <a:rPr lang="en-US" sz="1400" kern="1200" baseline="0" dirty="0">
              <a:latin typeface="Cambria" panose="02040503050406030204" pitchFamily="18" charset="0"/>
            </a:rPr>
            <a:t>90 day suspension (</a:t>
          </a:r>
          <a:r>
            <a:rPr lang="en-US" sz="1400" kern="1200" baseline="0" dirty="0" err="1">
              <a:latin typeface="Cambria" panose="02040503050406030204" pitchFamily="18" charset="0"/>
            </a:rPr>
            <a:t>Mez</a:t>
          </a:r>
          <a:r>
            <a:rPr lang="en-US" sz="1400" kern="1200" baseline="0" dirty="0">
              <a:latin typeface="Cambria" panose="02040503050406030204" pitchFamily="18" charset="0"/>
            </a:rPr>
            <a:t> 2020, </a:t>
          </a:r>
          <a:r>
            <a:rPr lang="en-US" sz="1400" kern="1200" baseline="0" dirty="0" err="1">
              <a:latin typeface="Cambria" panose="02040503050406030204" pitchFamily="18" charset="0"/>
            </a:rPr>
            <a:t>Khowassah</a:t>
          </a:r>
          <a:r>
            <a:rPr lang="en-US" sz="1400" kern="1200" baseline="0" dirty="0">
              <a:latin typeface="Cambria" panose="02040503050406030204" pitchFamily="18" charset="0"/>
            </a:rPr>
            <a:t> 2020, Rivera 2021, Steinbach 2022)</a:t>
          </a:r>
          <a:endParaRPr lang="en-US" sz="1400" kern="1200" dirty="0">
            <a:latin typeface="Cambria" panose="02040503050406030204" pitchFamily="18" charset="0"/>
          </a:endParaRPr>
        </a:p>
        <a:p>
          <a:pPr marL="228600" lvl="2" indent="-114300" algn="l" defTabSz="622300">
            <a:lnSpc>
              <a:spcPct val="90000"/>
            </a:lnSpc>
            <a:spcBef>
              <a:spcPct val="0"/>
            </a:spcBef>
            <a:spcAft>
              <a:spcPct val="20000"/>
            </a:spcAft>
            <a:buChar char="•"/>
          </a:pPr>
          <a:r>
            <a:rPr lang="en-US" sz="1400" kern="1200" baseline="0" dirty="0">
              <a:latin typeface="Cambria" panose="02040503050406030204" pitchFamily="18" charset="0"/>
            </a:rPr>
            <a:t>30 day suspension (</a:t>
          </a:r>
          <a:r>
            <a:rPr lang="en-US" sz="1400" kern="1200" baseline="0" dirty="0" err="1">
              <a:latin typeface="Cambria" panose="02040503050406030204" pitchFamily="18" charset="0"/>
            </a:rPr>
            <a:t>Zenor</a:t>
          </a:r>
          <a:r>
            <a:rPr lang="en-US" sz="1400" kern="1200" baseline="0" dirty="0">
              <a:latin typeface="Cambria" panose="02040503050406030204" pitchFamily="18" charset="0"/>
            </a:rPr>
            <a:t> 2023—also disability suspension, Carlstrom 2022)</a:t>
          </a:r>
          <a:endParaRPr lang="en-US" sz="1400" kern="1200" dirty="0">
            <a:latin typeface="Cambria" panose="02040503050406030204" pitchFamily="18" charset="0"/>
          </a:endParaRPr>
        </a:p>
        <a:p>
          <a:pPr marL="114300" lvl="1" indent="-114300" algn="l" defTabSz="622300">
            <a:lnSpc>
              <a:spcPct val="90000"/>
            </a:lnSpc>
            <a:spcBef>
              <a:spcPct val="0"/>
            </a:spcBef>
            <a:spcAft>
              <a:spcPct val="20000"/>
            </a:spcAft>
            <a:buChar char="•"/>
          </a:pPr>
          <a:r>
            <a:rPr lang="en-US" sz="1400" kern="1200" baseline="0" dirty="0">
              <a:latin typeface="Cambria" panose="02040503050406030204" pitchFamily="18" charset="0"/>
            </a:rPr>
            <a:t>Drug offenses:</a:t>
          </a:r>
          <a:endParaRPr lang="en-US" sz="1400" kern="1200" dirty="0">
            <a:latin typeface="Cambria" panose="02040503050406030204" pitchFamily="18" charset="0"/>
          </a:endParaRPr>
        </a:p>
        <a:p>
          <a:pPr marL="228600" lvl="2" indent="-114300" algn="l" defTabSz="622300">
            <a:lnSpc>
              <a:spcPct val="90000"/>
            </a:lnSpc>
            <a:spcBef>
              <a:spcPct val="0"/>
            </a:spcBef>
            <a:spcAft>
              <a:spcPct val="20000"/>
            </a:spcAft>
            <a:buChar char="•"/>
          </a:pPr>
          <a:r>
            <a:rPr lang="en-US" sz="1400" kern="1200" baseline="0">
              <a:latin typeface="Cambria" panose="02040503050406030204" pitchFamily="18" charset="0"/>
            </a:rPr>
            <a:t>90 day suspension (Barker 2021)</a:t>
          </a:r>
          <a:endParaRPr lang="en-US" sz="1400" kern="1200">
            <a:latin typeface="Cambria" panose="02040503050406030204" pitchFamily="18" charset="0"/>
          </a:endParaRPr>
        </a:p>
        <a:p>
          <a:pPr marL="114300" lvl="1" indent="-114300" algn="l" defTabSz="622300">
            <a:lnSpc>
              <a:spcPct val="90000"/>
            </a:lnSpc>
            <a:spcBef>
              <a:spcPct val="0"/>
            </a:spcBef>
            <a:spcAft>
              <a:spcPct val="20000"/>
            </a:spcAft>
            <a:buChar char="•"/>
          </a:pPr>
          <a:r>
            <a:rPr lang="en-US" sz="1400" kern="1200" baseline="0">
              <a:latin typeface="Cambria" panose="02040503050406030204" pitchFamily="18" charset="0"/>
            </a:rPr>
            <a:t>Assault/OWI/Sexual Harassment:</a:t>
          </a:r>
          <a:endParaRPr lang="en-US" sz="1400" kern="1200">
            <a:latin typeface="Cambria" panose="02040503050406030204" pitchFamily="18" charset="0"/>
          </a:endParaRPr>
        </a:p>
        <a:p>
          <a:pPr marL="228600" lvl="2" indent="-114300" algn="l" defTabSz="622300">
            <a:lnSpc>
              <a:spcPct val="90000"/>
            </a:lnSpc>
            <a:spcBef>
              <a:spcPct val="0"/>
            </a:spcBef>
            <a:spcAft>
              <a:spcPct val="20000"/>
            </a:spcAft>
            <a:buChar char="•"/>
          </a:pPr>
          <a:r>
            <a:rPr lang="en-US" sz="1400" kern="1200" baseline="0" dirty="0">
              <a:latin typeface="Cambria" panose="02040503050406030204" pitchFamily="18" charset="0"/>
            </a:rPr>
            <a:t>90 day suspension (</a:t>
          </a:r>
          <a:r>
            <a:rPr lang="en-US" sz="1400" kern="1200" baseline="0" dirty="0" err="1">
              <a:latin typeface="Cambria" panose="02040503050406030204" pitchFamily="18" charset="0"/>
            </a:rPr>
            <a:t>Kehrwald</a:t>
          </a:r>
          <a:r>
            <a:rPr lang="en-US" sz="1400" kern="1200" baseline="0" dirty="0">
              <a:latin typeface="Cambria" panose="02040503050406030204" pitchFamily="18" charset="0"/>
            </a:rPr>
            <a:t> 2022 – also disability suspension)</a:t>
          </a:r>
          <a:endParaRPr lang="en-US" sz="1400" kern="1200" dirty="0">
            <a:latin typeface="Cambria" panose="02040503050406030204" pitchFamily="18" charset="0"/>
          </a:endParaRPr>
        </a:p>
        <a:p>
          <a:pPr marL="114300" lvl="1" indent="-114300" algn="l" defTabSz="622300">
            <a:lnSpc>
              <a:spcPct val="90000"/>
            </a:lnSpc>
            <a:spcBef>
              <a:spcPct val="0"/>
            </a:spcBef>
            <a:spcAft>
              <a:spcPct val="20000"/>
            </a:spcAft>
            <a:buChar char="•"/>
          </a:pPr>
          <a:r>
            <a:rPr lang="en-US" sz="1400" kern="1200" baseline="0" dirty="0">
              <a:latin typeface="Cambria" panose="02040503050406030204" pitchFamily="18" charset="0"/>
            </a:rPr>
            <a:t>Harassment:</a:t>
          </a:r>
          <a:endParaRPr lang="en-US" sz="1400" kern="1200" dirty="0">
            <a:latin typeface="Cambria" panose="02040503050406030204" pitchFamily="18" charset="0"/>
          </a:endParaRPr>
        </a:p>
        <a:p>
          <a:pPr marL="228600" lvl="2" indent="-114300" algn="l" defTabSz="622300">
            <a:lnSpc>
              <a:spcPct val="90000"/>
            </a:lnSpc>
            <a:spcBef>
              <a:spcPct val="0"/>
            </a:spcBef>
            <a:spcAft>
              <a:spcPct val="20000"/>
            </a:spcAft>
            <a:buChar char="•"/>
          </a:pPr>
          <a:r>
            <a:rPr lang="en-US" sz="1400" kern="1200" baseline="0" dirty="0">
              <a:latin typeface="Cambria" panose="02040503050406030204" pitchFamily="18" charset="0"/>
            </a:rPr>
            <a:t>60 day suspension (Jackson 2022)</a:t>
          </a:r>
          <a:endParaRPr lang="en-US" sz="1400" kern="1200" dirty="0">
            <a:latin typeface="Cambria" panose="02040503050406030204" pitchFamily="18" charset="0"/>
          </a:endParaRPr>
        </a:p>
      </dsp:txBody>
      <dsp:txXfrm>
        <a:off x="0" y="523547"/>
        <a:ext cx="5613323" cy="2459160"/>
      </dsp:txXfrm>
    </dsp:sp>
    <dsp:sp modelId="{639B2BE1-080D-7440-AF64-F7F0AF55B740}">
      <dsp:nvSpPr>
        <dsp:cNvPr id="0" name=""/>
        <dsp:cNvSpPr/>
      </dsp:nvSpPr>
      <dsp:spPr>
        <a:xfrm>
          <a:off x="0" y="2982707"/>
          <a:ext cx="5613323"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baseline="0" dirty="0">
              <a:latin typeface="Cambria" panose="02040503050406030204" pitchFamily="18" charset="0"/>
            </a:rPr>
            <a:t>Sexual relationship with client:</a:t>
          </a:r>
          <a:endParaRPr lang="en-US" sz="1800" kern="1200" dirty="0">
            <a:latin typeface="Cambria" panose="02040503050406030204" pitchFamily="18" charset="0"/>
          </a:endParaRPr>
        </a:p>
      </dsp:txBody>
      <dsp:txXfrm>
        <a:off x="20561" y="3003268"/>
        <a:ext cx="5572201" cy="380078"/>
      </dsp:txXfrm>
    </dsp:sp>
    <dsp:sp modelId="{239B0156-6FB9-BC4A-BF4D-E3F2360B0AAB}">
      <dsp:nvSpPr>
        <dsp:cNvPr id="0" name=""/>
        <dsp:cNvSpPr/>
      </dsp:nvSpPr>
      <dsp:spPr>
        <a:xfrm>
          <a:off x="0" y="3403907"/>
          <a:ext cx="5613323"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2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baseline="0" dirty="0">
              <a:latin typeface="Cambria" panose="02040503050406030204" pitchFamily="18" charset="0"/>
            </a:rPr>
            <a:t>1 year suspension (Rhinehart 2021)</a:t>
          </a:r>
          <a:endParaRPr lang="en-US" sz="1400" kern="1200" dirty="0">
            <a:latin typeface="Cambria" panose="02040503050406030204" pitchFamily="18" charset="0"/>
          </a:endParaRPr>
        </a:p>
        <a:p>
          <a:pPr marL="114300" lvl="1" indent="-114300" algn="l" defTabSz="622300">
            <a:lnSpc>
              <a:spcPct val="90000"/>
            </a:lnSpc>
            <a:spcBef>
              <a:spcPct val="0"/>
            </a:spcBef>
            <a:spcAft>
              <a:spcPct val="20000"/>
            </a:spcAft>
            <a:buChar char="•"/>
          </a:pPr>
          <a:r>
            <a:rPr lang="en-US" sz="1400" kern="1200" baseline="0" dirty="0">
              <a:latin typeface="Cambria" panose="02040503050406030204" pitchFamily="18" charset="0"/>
            </a:rPr>
            <a:t>30 day suspension (Tackett 2022)</a:t>
          </a:r>
          <a:endParaRPr lang="en-US" sz="1400" kern="1200" dirty="0">
            <a:latin typeface="Cambria" panose="02040503050406030204" pitchFamily="18" charset="0"/>
          </a:endParaRPr>
        </a:p>
        <a:p>
          <a:pPr marL="114300" lvl="1" indent="-114300" algn="l" defTabSz="622300">
            <a:lnSpc>
              <a:spcPct val="90000"/>
            </a:lnSpc>
            <a:spcBef>
              <a:spcPct val="0"/>
            </a:spcBef>
            <a:spcAft>
              <a:spcPct val="20000"/>
            </a:spcAft>
            <a:buChar char="•"/>
          </a:pPr>
          <a:r>
            <a:rPr lang="en-US" sz="1400" kern="1200" baseline="0">
              <a:latin typeface="Cambria" panose="02040503050406030204" pitchFamily="18" charset="0"/>
            </a:rPr>
            <a:t>60 day Suspension (Nelson 2022)</a:t>
          </a:r>
          <a:endParaRPr lang="en-US" sz="1400" kern="1200">
            <a:latin typeface="Cambria" panose="02040503050406030204" pitchFamily="18" charset="0"/>
          </a:endParaRPr>
        </a:p>
        <a:p>
          <a:pPr marL="114300" lvl="1" indent="-114300" algn="l" defTabSz="622300">
            <a:lnSpc>
              <a:spcPct val="90000"/>
            </a:lnSpc>
            <a:spcBef>
              <a:spcPct val="0"/>
            </a:spcBef>
            <a:spcAft>
              <a:spcPct val="20000"/>
            </a:spcAft>
            <a:buChar char="•"/>
          </a:pPr>
          <a:r>
            <a:rPr lang="en-US" sz="1400" kern="1200" baseline="0" dirty="0">
              <a:latin typeface="Cambria" panose="02040503050406030204" pitchFamily="18" charset="0"/>
            </a:rPr>
            <a:t>90 Day suspension (Liu 2022)</a:t>
          </a:r>
          <a:endParaRPr lang="en-US" sz="1400" kern="1200" dirty="0">
            <a:latin typeface="Cambria" panose="02040503050406030204" pitchFamily="18" charset="0"/>
          </a:endParaRPr>
        </a:p>
      </dsp:txBody>
      <dsp:txXfrm>
        <a:off x="0" y="3403907"/>
        <a:ext cx="5613323" cy="931500"/>
      </dsp:txXfrm>
    </dsp:sp>
    <dsp:sp modelId="{F4418818-F9CD-4655-869F-C4D06333A673}">
      <dsp:nvSpPr>
        <dsp:cNvPr id="0" name=""/>
        <dsp:cNvSpPr/>
      </dsp:nvSpPr>
      <dsp:spPr>
        <a:xfrm>
          <a:off x="0" y="4335407"/>
          <a:ext cx="5613323"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mbria" panose="02040503050406030204" pitchFamily="18" charset="0"/>
            </a:rPr>
            <a:t>Conflict of interest:</a:t>
          </a:r>
        </a:p>
      </dsp:txBody>
      <dsp:txXfrm>
        <a:off x="20561" y="4355968"/>
        <a:ext cx="5572201" cy="380078"/>
      </dsp:txXfrm>
    </dsp:sp>
    <dsp:sp modelId="{B327A76E-CE6E-4233-9F88-B0C8AA7E3009}">
      <dsp:nvSpPr>
        <dsp:cNvPr id="0" name=""/>
        <dsp:cNvSpPr/>
      </dsp:nvSpPr>
      <dsp:spPr>
        <a:xfrm>
          <a:off x="0" y="4756607"/>
          <a:ext cx="5613323"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2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Cambria" panose="02040503050406030204" pitchFamily="18" charset="0"/>
              <a:ea typeface="Cambria" panose="02040503050406030204" pitchFamily="18" charset="0"/>
            </a:rPr>
            <a:t>30 day suspension (Brick 2023)</a:t>
          </a:r>
        </a:p>
      </dsp:txBody>
      <dsp:txXfrm>
        <a:off x="0" y="4756607"/>
        <a:ext cx="5613323" cy="2980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DFA4C-A44C-7F43-ADB7-19F13E2DEDFE}">
      <dsp:nvSpPr>
        <dsp:cNvPr id="0" name=""/>
        <dsp:cNvSpPr/>
      </dsp:nvSpPr>
      <dsp:spPr>
        <a:xfrm>
          <a:off x="0" y="110710"/>
          <a:ext cx="5851857"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baseline="0" dirty="0">
              <a:latin typeface="Cambria" panose="02040503050406030204" pitchFamily="18" charset="0"/>
            </a:rPr>
            <a:t>Conversion:</a:t>
          </a:r>
          <a:endParaRPr lang="en-US" sz="1800" kern="1200" dirty="0">
            <a:latin typeface="Cambria" panose="02040503050406030204" pitchFamily="18" charset="0"/>
          </a:endParaRPr>
        </a:p>
      </dsp:txBody>
      <dsp:txXfrm>
        <a:off x="20561" y="131271"/>
        <a:ext cx="5810735" cy="380078"/>
      </dsp:txXfrm>
    </dsp:sp>
    <dsp:sp modelId="{54978F75-BBD1-BB45-9DCC-32417B5403AC}">
      <dsp:nvSpPr>
        <dsp:cNvPr id="0" name=""/>
        <dsp:cNvSpPr/>
      </dsp:nvSpPr>
      <dsp:spPr>
        <a:xfrm>
          <a:off x="0" y="531910"/>
          <a:ext cx="585185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9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baseline="0">
              <a:latin typeface="Cambria" panose="02040503050406030204" pitchFamily="18" charset="0"/>
            </a:rPr>
            <a:t>Revocation (Den Beste 2021, Saunders 2021)</a:t>
          </a:r>
          <a:endParaRPr lang="en-US" sz="1400" kern="1200">
            <a:latin typeface="Cambria" panose="02040503050406030204" pitchFamily="18" charset="0"/>
          </a:endParaRPr>
        </a:p>
      </dsp:txBody>
      <dsp:txXfrm>
        <a:off x="0" y="531910"/>
        <a:ext cx="5851857" cy="298080"/>
      </dsp:txXfrm>
    </dsp:sp>
    <dsp:sp modelId="{3DC639F1-3C8F-A14F-8725-C4490EE6FE74}">
      <dsp:nvSpPr>
        <dsp:cNvPr id="0" name=""/>
        <dsp:cNvSpPr/>
      </dsp:nvSpPr>
      <dsp:spPr>
        <a:xfrm>
          <a:off x="0" y="829990"/>
          <a:ext cx="5851857"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baseline="0">
              <a:latin typeface="Cambria" panose="02040503050406030204" pitchFamily="18" charset="0"/>
            </a:rPr>
            <a:t>Fraud:</a:t>
          </a:r>
          <a:endParaRPr lang="en-US" sz="1800" kern="1200">
            <a:latin typeface="Cambria" panose="02040503050406030204" pitchFamily="18" charset="0"/>
          </a:endParaRPr>
        </a:p>
      </dsp:txBody>
      <dsp:txXfrm>
        <a:off x="20561" y="850551"/>
        <a:ext cx="5810735" cy="380078"/>
      </dsp:txXfrm>
    </dsp:sp>
    <dsp:sp modelId="{F73CC34D-59C5-8D4D-807E-736B101B0D9F}">
      <dsp:nvSpPr>
        <dsp:cNvPr id="0" name=""/>
        <dsp:cNvSpPr/>
      </dsp:nvSpPr>
      <dsp:spPr>
        <a:xfrm>
          <a:off x="0" y="1251190"/>
          <a:ext cx="5851857" cy="46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9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baseline="0">
              <a:latin typeface="Cambria" panose="02040503050406030204" pitchFamily="18" charset="0"/>
            </a:rPr>
            <a:t>1 year suspension (Cannon 2021)</a:t>
          </a:r>
          <a:endParaRPr lang="en-US" sz="1400" kern="1200">
            <a:latin typeface="Cambria" panose="02040503050406030204" pitchFamily="18" charset="0"/>
          </a:endParaRPr>
        </a:p>
        <a:p>
          <a:pPr marL="114300" lvl="1" indent="-114300" algn="l" defTabSz="622300">
            <a:lnSpc>
              <a:spcPct val="90000"/>
            </a:lnSpc>
            <a:spcBef>
              <a:spcPct val="0"/>
            </a:spcBef>
            <a:spcAft>
              <a:spcPct val="20000"/>
            </a:spcAft>
            <a:buChar char="•"/>
          </a:pPr>
          <a:r>
            <a:rPr lang="en-US" sz="1400" kern="1200" baseline="0">
              <a:latin typeface="Cambria" panose="02040503050406030204" pitchFamily="18" charset="0"/>
            </a:rPr>
            <a:t>Revocation (Anderson 2023)</a:t>
          </a:r>
          <a:endParaRPr lang="en-US" sz="1400" kern="1200">
            <a:latin typeface="Cambria" panose="02040503050406030204" pitchFamily="18" charset="0"/>
          </a:endParaRPr>
        </a:p>
      </dsp:txBody>
      <dsp:txXfrm>
        <a:off x="0" y="1251190"/>
        <a:ext cx="5851857" cy="465750"/>
      </dsp:txXfrm>
    </dsp:sp>
    <dsp:sp modelId="{3813C6C8-9808-3B49-BF9A-9CDC4988ABB5}">
      <dsp:nvSpPr>
        <dsp:cNvPr id="0" name=""/>
        <dsp:cNvSpPr/>
      </dsp:nvSpPr>
      <dsp:spPr>
        <a:xfrm>
          <a:off x="0" y="1716940"/>
          <a:ext cx="5851857"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baseline="0" dirty="0">
              <a:latin typeface="Cambria" panose="02040503050406030204" pitchFamily="18" charset="0"/>
            </a:rPr>
            <a:t>Neglect/lack of communication/lack of diligence:</a:t>
          </a:r>
          <a:endParaRPr lang="en-US" sz="1800" kern="1200" dirty="0">
            <a:latin typeface="Cambria" panose="02040503050406030204" pitchFamily="18" charset="0"/>
          </a:endParaRPr>
        </a:p>
      </dsp:txBody>
      <dsp:txXfrm>
        <a:off x="20561" y="1737501"/>
        <a:ext cx="5810735" cy="380078"/>
      </dsp:txXfrm>
    </dsp:sp>
    <dsp:sp modelId="{2D07DA50-A5E2-5244-AA0C-1B4522E09278}">
      <dsp:nvSpPr>
        <dsp:cNvPr id="0" name=""/>
        <dsp:cNvSpPr/>
      </dsp:nvSpPr>
      <dsp:spPr>
        <a:xfrm>
          <a:off x="0" y="2138140"/>
          <a:ext cx="5851857"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9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baseline="0">
              <a:latin typeface="Cambria" panose="02040503050406030204" pitchFamily="18" charset="0"/>
            </a:rPr>
            <a:t>120 day suspension (Capotosto 2021)</a:t>
          </a:r>
          <a:endParaRPr lang="en-US" sz="1400" kern="1200">
            <a:latin typeface="Cambria" panose="02040503050406030204" pitchFamily="18" charset="0"/>
          </a:endParaRPr>
        </a:p>
        <a:p>
          <a:pPr marL="114300" lvl="1" indent="-114300" algn="l" defTabSz="622300">
            <a:lnSpc>
              <a:spcPct val="90000"/>
            </a:lnSpc>
            <a:spcBef>
              <a:spcPct val="0"/>
            </a:spcBef>
            <a:spcAft>
              <a:spcPct val="20000"/>
            </a:spcAft>
            <a:buChar char="•"/>
          </a:pPr>
          <a:r>
            <a:rPr lang="en-US" sz="1400" kern="1200" baseline="0">
              <a:latin typeface="Cambria" panose="02040503050406030204" pitchFamily="18" charset="0"/>
            </a:rPr>
            <a:t>60 day suspension (Fenton 2020)</a:t>
          </a:r>
          <a:endParaRPr lang="en-US" sz="1400" kern="1200">
            <a:latin typeface="Cambria" panose="02040503050406030204" pitchFamily="18" charset="0"/>
          </a:endParaRPr>
        </a:p>
        <a:p>
          <a:pPr marL="114300" lvl="1" indent="-114300" algn="l" defTabSz="622300">
            <a:lnSpc>
              <a:spcPct val="90000"/>
            </a:lnSpc>
            <a:spcBef>
              <a:spcPct val="0"/>
            </a:spcBef>
            <a:spcAft>
              <a:spcPct val="20000"/>
            </a:spcAft>
            <a:buChar char="•"/>
          </a:pPr>
          <a:r>
            <a:rPr lang="en-US" sz="1400" kern="1200" baseline="0">
              <a:latin typeface="Cambria" panose="02040503050406030204" pitchFamily="18" charset="0"/>
            </a:rPr>
            <a:t>30 day suspension (Scherle 2020, Fieweger 2020, Mauk 2020, Bergmann 2023)</a:t>
          </a:r>
          <a:endParaRPr lang="en-US" sz="1400" kern="1200">
            <a:latin typeface="Cambria" panose="02040503050406030204" pitchFamily="18" charset="0"/>
          </a:endParaRPr>
        </a:p>
      </dsp:txBody>
      <dsp:txXfrm>
        <a:off x="0" y="2138140"/>
        <a:ext cx="5851857" cy="894240"/>
      </dsp:txXfrm>
    </dsp:sp>
    <dsp:sp modelId="{360EAA2D-0C1C-EB4D-9CA2-E0825377FD19}">
      <dsp:nvSpPr>
        <dsp:cNvPr id="0" name=""/>
        <dsp:cNvSpPr/>
      </dsp:nvSpPr>
      <dsp:spPr>
        <a:xfrm>
          <a:off x="0" y="3032380"/>
          <a:ext cx="5851857"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baseline="0">
              <a:latin typeface="Cambria" panose="02040503050406030204" pitchFamily="18" charset="0"/>
            </a:rPr>
            <a:t>Nonmeritorious claims:</a:t>
          </a:r>
          <a:endParaRPr lang="en-US" sz="1800" kern="1200">
            <a:latin typeface="Cambria" panose="02040503050406030204" pitchFamily="18" charset="0"/>
          </a:endParaRPr>
        </a:p>
      </dsp:txBody>
      <dsp:txXfrm>
        <a:off x="20561" y="3052941"/>
        <a:ext cx="5810735" cy="380078"/>
      </dsp:txXfrm>
    </dsp:sp>
    <dsp:sp modelId="{88993EF1-684F-2C46-8DF5-161DF746248F}">
      <dsp:nvSpPr>
        <dsp:cNvPr id="0" name=""/>
        <dsp:cNvSpPr/>
      </dsp:nvSpPr>
      <dsp:spPr>
        <a:xfrm>
          <a:off x="0" y="3453580"/>
          <a:ext cx="585185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9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baseline="0" dirty="0">
              <a:latin typeface="Cambria" panose="02040503050406030204" pitchFamily="18" charset="0"/>
            </a:rPr>
            <a:t>30 day suspension (</a:t>
          </a:r>
          <a:r>
            <a:rPr lang="en-US" sz="1400" kern="1200" baseline="0" dirty="0" err="1">
              <a:latin typeface="Cambria" panose="02040503050406030204" pitchFamily="18" charset="0"/>
            </a:rPr>
            <a:t>Hitchins</a:t>
          </a:r>
          <a:r>
            <a:rPr lang="en-US" sz="1400" kern="1200" baseline="0" dirty="0">
              <a:latin typeface="Cambria" panose="02040503050406030204" pitchFamily="18" charset="0"/>
            </a:rPr>
            <a:t> 2022 and see Sellers below)</a:t>
          </a:r>
          <a:endParaRPr lang="en-US" sz="1400" kern="1200" dirty="0">
            <a:latin typeface="Cambria" panose="02040503050406030204" pitchFamily="18" charset="0"/>
          </a:endParaRPr>
        </a:p>
      </dsp:txBody>
      <dsp:txXfrm>
        <a:off x="0" y="3453580"/>
        <a:ext cx="5851857" cy="298080"/>
      </dsp:txXfrm>
    </dsp:sp>
    <dsp:sp modelId="{5110968D-AA8E-634E-BA52-D0E5E0211D63}">
      <dsp:nvSpPr>
        <dsp:cNvPr id="0" name=""/>
        <dsp:cNvSpPr/>
      </dsp:nvSpPr>
      <dsp:spPr>
        <a:xfrm>
          <a:off x="0" y="3751660"/>
          <a:ext cx="5851857"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baseline="0">
              <a:latin typeface="Cambria" panose="02040503050406030204" pitchFamily="18" charset="0"/>
            </a:rPr>
            <a:t>Audit violations:</a:t>
          </a:r>
          <a:endParaRPr lang="en-US" sz="1800" kern="1200">
            <a:latin typeface="Cambria" panose="02040503050406030204" pitchFamily="18" charset="0"/>
          </a:endParaRPr>
        </a:p>
      </dsp:txBody>
      <dsp:txXfrm>
        <a:off x="20561" y="3772221"/>
        <a:ext cx="5810735" cy="380078"/>
      </dsp:txXfrm>
    </dsp:sp>
    <dsp:sp modelId="{3060D5EF-85F1-CC44-A29D-A7466131E9C2}">
      <dsp:nvSpPr>
        <dsp:cNvPr id="0" name=""/>
        <dsp:cNvSpPr/>
      </dsp:nvSpPr>
      <dsp:spPr>
        <a:xfrm>
          <a:off x="0" y="4172860"/>
          <a:ext cx="5851857" cy="428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9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baseline="0">
              <a:latin typeface="Cambria" panose="02040503050406030204" pitchFamily="18" charset="0"/>
            </a:rPr>
            <a:t>60 day suspension (Primmer 2021 – also diligence and confidentiality violations)</a:t>
          </a:r>
          <a:endParaRPr lang="en-US" sz="1400" kern="1200">
            <a:latin typeface="Cambria" panose="02040503050406030204" pitchFamily="18" charset="0"/>
          </a:endParaRPr>
        </a:p>
      </dsp:txBody>
      <dsp:txXfrm>
        <a:off x="0" y="4172860"/>
        <a:ext cx="5851857" cy="428490"/>
      </dsp:txXfrm>
    </dsp:sp>
    <dsp:sp modelId="{918291FA-2487-CF43-A24B-15A414B88556}">
      <dsp:nvSpPr>
        <dsp:cNvPr id="0" name=""/>
        <dsp:cNvSpPr/>
      </dsp:nvSpPr>
      <dsp:spPr>
        <a:xfrm>
          <a:off x="0" y="4601350"/>
          <a:ext cx="5851857"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dirty="0">
              <a:latin typeface="Cambria" panose="02040503050406030204" pitchFamily="18" charset="0"/>
            </a:rPr>
            <a:t>Fees:</a:t>
          </a:r>
          <a:endParaRPr lang="en-US" sz="1800" kern="1200" dirty="0">
            <a:latin typeface="Cambria" panose="02040503050406030204" pitchFamily="18" charset="0"/>
          </a:endParaRPr>
        </a:p>
      </dsp:txBody>
      <dsp:txXfrm>
        <a:off x="20561" y="4621911"/>
        <a:ext cx="5810735" cy="380078"/>
      </dsp:txXfrm>
    </dsp:sp>
    <dsp:sp modelId="{EA7D06FD-2AD4-1F42-8D24-FBC8464ACEFF}">
      <dsp:nvSpPr>
        <dsp:cNvPr id="0" name=""/>
        <dsp:cNvSpPr/>
      </dsp:nvSpPr>
      <dsp:spPr>
        <a:xfrm>
          <a:off x="0" y="5022550"/>
          <a:ext cx="585185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9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baseline="0" dirty="0">
              <a:latin typeface="Cambria" panose="02040503050406030204" pitchFamily="18" charset="0"/>
            </a:rPr>
            <a:t>60 day suspension (Sellers 2023; also </a:t>
          </a:r>
          <a:r>
            <a:rPr lang="en-US" sz="1400" kern="1200" baseline="0" dirty="0" err="1">
              <a:latin typeface="Cambria" panose="02040503050406030204" pitchFamily="18" charset="0"/>
            </a:rPr>
            <a:t>nonmeritorious</a:t>
          </a:r>
          <a:r>
            <a:rPr lang="en-US" sz="1400" kern="1200" baseline="0" dirty="0">
              <a:latin typeface="Cambria" panose="02040503050406030204" pitchFamily="18" charset="0"/>
            </a:rPr>
            <a:t> filings)</a:t>
          </a:r>
          <a:endParaRPr lang="en-US" sz="1400" kern="1200" dirty="0">
            <a:latin typeface="Cambria" panose="02040503050406030204" pitchFamily="18" charset="0"/>
          </a:endParaRPr>
        </a:p>
      </dsp:txBody>
      <dsp:txXfrm>
        <a:off x="0" y="5022550"/>
        <a:ext cx="5851857" cy="298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3CC07-4BD0-7445-9DB5-D205708AA236}">
      <dsp:nvSpPr>
        <dsp:cNvPr id="0" name=""/>
        <dsp:cNvSpPr/>
      </dsp:nvSpPr>
      <dsp:spPr>
        <a:xfrm>
          <a:off x="1008664" y="449154"/>
          <a:ext cx="3523011" cy="3638102"/>
        </a:xfrm>
        <a:prstGeom prst="ellipse">
          <a:avLst/>
        </a:prstGeom>
        <a:blipFill>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Volunteer Board appointed by Supreme Court (3-year terms; can renew once)</a:t>
          </a:r>
        </a:p>
      </dsp:txBody>
      <dsp:txXfrm>
        <a:off x="1524597" y="981942"/>
        <a:ext cx="2491145" cy="2572526"/>
      </dsp:txXfrm>
    </dsp:sp>
    <dsp:sp modelId="{F3A803C6-28E3-6D4E-82DC-A33F1CE271E5}">
      <dsp:nvSpPr>
        <dsp:cNvPr id="0" name=""/>
        <dsp:cNvSpPr/>
      </dsp:nvSpPr>
      <dsp:spPr>
        <a:xfrm>
          <a:off x="2999982" y="491822"/>
          <a:ext cx="362129" cy="362123"/>
        </a:xfrm>
        <a:prstGeom prst="ellipse">
          <a:avLst/>
        </a:prstGeom>
        <a:blipFill>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BDC8982D-DE7C-7341-BC8C-E4E2C5BDC905}">
      <dsp:nvSpPr>
        <dsp:cNvPr id="0" name=""/>
        <dsp:cNvSpPr/>
      </dsp:nvSpPr>
      <dsp:spPr>
        <a:xfrm>
          <a:off x="2142498" y="3654316"/>
          <a:ext cx="262210" cy="262463"/>
        </a:xfrm>
        <a:prstGeom prst="ellipse">
          <a:avLst/>
        </a:prstGeom>
        <a:blipFill>
          <a:blip xmlns:r="http://schemas.openxmlformats.org/officeDocument/2006/relationships" r:embed="rId1">
            <a:duotone>
              <a:schemeClr val="accent5">
                <a:hueOff val="34542"/>
                <a:satOff val="3291"/>
                <a:lumOff val="-1373"/>
                <a:alphaOff val="0"/>
                <a:shade val="88000"/>
                <a:lumMod val="88000"/>
              </a:schemeClr>
              <a:schemeClr val="accent5">
                <a:hueOff val="34542"/>
                <a:satOff val="3291"/>
                <a:lumOff val="-1373"/>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1A713315-378A-AC4C-A6AF-E6FAFFDC3FF6}">
      <dsp:nvSpPr>
        <dsp:cNvPr id="0" name=""/>
        <dsp:cNvSpPr/>
      </dsp:nvSpPr>
      <dsp:spPr>
        <a:xfrm>
          <a:off x="4607765" y="1961617"/>
          <a:ext cx="262210" cy="262463"/>
        </a:xfrm>
        <a:prstGeom prst="ellipse">
          <a:avLst/>
        </a:prstGeom>
        <a:blipFill>
          <a:blip xmlns:r="http://schemas.openxmlformats.org/officeDocument/2006/relationships" r:embed="rId1">
            <a:duotone>
              <a:schemeClr val="accent5">
                <a:hueOff val="69084"/>
                <a:satOff val="6583"/>
                <a:lumOff val="-2745"/>
                <a:alphaOff val="0"/>
                <a:shade val="88000"/>
                <a:lumMod val="88000"/>
              </a:schemeClr>
              <a:schemeClr val="accent5">
                <a:hueOff val="69084"/>
                <a:satOff val="6583"/>
                <a:lumOff val="-2745"/>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E63ECB51-FE6F-3642-9F6B-4FE2EA3484B6}">
      <dsp:nvSpPr>
        <dsp:cNvPr id="0" name=""/>
        <dsp:cNvSpPr/>
      </dsp:nvSpPr>
      <dsp:spPr>
        <a:xfrm>
          <a:off x="3353028" y="3933517"/>
          <a:ext cx="362129" cy="362123"/>
        </a:xfrm>
        <a:prstGeom prst="ellipse">
          <a:avLst/>
        </a:prstGeom>
        <a:blipFill>
          <a:blip xmlns:r="http://schemas.openxmlformats.org/officeDocument/2006/relationships" r:embed="rId1">
            <a:duotone>
              <a:schemeClr val="accent5">
                <a:hueOff val="103627"/>
                <a:satOff val="9874"/>
                <a:lumOff val="-4118"/>
                <a:alphaOff val="0"/>
                <a:shade val="88000"/>
                <a:lumMod val="88000"/>
              </a:schemeClr>
              <a:schemeClr val="accent5">
                <a:hueOff val="103627"/>
                <a:satOff val="9874"/>
                <a:lumOff val="-4118"/>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9F5A1715-DD50-B542-BFBA-A0772CF0340B}">
      <dsp:nvSpPr>
        <dsp:cNvPr id="0" name=""/>
        <dsp:cNvSpPr/>
      </dsp:nvSpPr>
      <dsp:spPr>
        <a:xfrm>
          <a:off x="1394024" y="681360"/>
          <a:ext cx="262210" cy="262463"/>
        </a:xfrm>
        <a:prstGeom prst="ellipse">
          <a:avLst/>
        </a:prstGeom>
        <a:blipFill>
          <a:blip xmlns:r="http://schemas.openxmlformats.org/officeDocument/2006/relationships" r:embed="rId1">
            <a:duotone>
              <a:schemeClr val="accent5">
                <a:hueOff val="138169"/>
                <a:satOff val="13165"/>
                <a:lumOff val="-5490"/>
                <a:alphaOff val="0"/>
                <a:shade val="88000"/>
                <a:lumMod val="88000"/>
              </a:schemeClr>
              <a:schemeClr val="accent5">
                <a:hueOff val="138169"/>
                <a:satOff val="13165"/>
                <a:lumOff val="-549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7F557B94-8FFF-6D45-89D7-C60BF2A8C9D3}">
      <dsp:nvSpPr>
        <dsp:cNvPr id="0" name=""/>
        <dsp:cNvSpPr/>
      </dsp:nvSpPr>
      <dsp:spPr>
        <a:xfrm>
          <a:off x="1390383" y="2507846"/>
          <a:ext cx="262210" cy="262463"/>
        </a:xfrm>
        <a:prstGeom prst="ellipse">
          <a:avLst/>
        </a:prstGeom>
        <a:blipFill>
          <a:blip xmlns:r="http://schemas.openxmlformats.org/officeDocument/2006/relationships" r:embed="rId1">
            <a:duotone>
              <a:schemeClr val="accent5">
                <a:hueOff val="172711"/>
                <a:satOff val="16456"/>
                <a:lumOff val="-6863"/>
                <a:alphaOff val="0"/>
                <a:shade val="88000"/>
                <a:lumMod val="88000"/>
              </a:schemeClr>
              <a:schemeClr val="accent5">
                <a:hueOff val="172711"/>
                <a:satOff val="16456"/>
                <a:lumOff val="-6863"/>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71F6527A-FBF3-FD47-B397-D29B051CDF53}">
      <dsp:nvSpPr>
        <dsp:cNvPr id="0" name=""/>
        <dsp:cNvSpPr/>
      </dsp:nvSpPr>
      <dsp:spPr>
        <a:xfrm>
          <a:off x="124746" y="1227861"/>
          <a:ext cx="1323771" cy="1323348"/>
        </a:xfrm>
        <a:prstGeom prst="ellipse">
          <a:avLst/>
        </a:prstGeom>
        <a:blipFill>
          <a:blip xmlns:r="http://schemas.openxmlformats.org/officeDocument/2006/relationships" r:embed="rId1">
            <a:duotone>
              <a:schemeClr val="accent5">
                <a:hueOff val="207253"/>
                <a:satOff val="19748"/>
                <a:lumOff val="-8236"/>
                <a:alphaOff val="0"/>
                <a:shade val="88000"/>
                <a:lumMod val="88000"/>
              </a:schemeClr>
              <a:schemeClr val="accent5">
                <a:hueOff val="207253"/>
                <a:satOff val="19748"/>
                <a:lumOff val="-823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Nine lawyers</a:t>
          </a:r>
        </a:p>
      </dsp:txBody>
      <dsp:txXfrm>
        <a:off x="318608" y="1421661"/>
        <a:ext cx="936047" cy="935748"/>
      </dsp:txXfrm>
    </dsp:sp>
    <dsp:sp modelId="{B6C98890-DBEC-A443-98B6-23D97DDCEBFC}">
      <dsp:nvSpPr>
        <dsp:cNvPr id="0" name=""/>
        <dsp:cNvSpPr/>
      </dsp:nvSpPr>
      <dsp:spPr>
        <a:xfrm>
          <a:off x="2125615" y="212636"/>
          <a:ext cx="362129" cy="362123"/>
        </a:xfrm>
        <a:prstGeom prst="ellipse">
          <a:avLst/>
        </a:prstGeom>
        <a:blipFill>
          <a:blip xmlns:r="http://schemas.openxmlformats.org/officeDocument/2006/relationships" r:embed="rId1">
            <a:duotone>
              <a:schemeClr val="accent5">
                <a:hueOff val="241796"/>
                <a:satOff val="23039"/>
                <a:lumOff val="-9608"/>
                <a:alphaOff val="0"/>
                <a:shade val="88000"/>
                <a:lumMod val="88000"/>
              </a:schemeClr>
              <a:schemeClr val="accent5">
                <a:hueOff val="241796"/>
                <a:satOff val="23039"/>
                <a:lumOff val="-9608"/>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1CED56AB-337C-9846-9DE4-6FA03342C5DF}">
      <dsp:nvSpPr>
        <dsp:cNvPr id="0" name=""/>
        <dsp:cNvSpPr/>
      </dsp:nvSpPr>
      <dsp:spPr>
        <a:xfrm>
          <a:off x="248888" y="2939199"/>
          <a:ext cx="654618" cy="654637"/>
        </a:xfrm>
        <a:prstGeom prst="ellipse">
          <a:avLst/>
        </a:prstGeom>
        <a:blipFill>
          <a:blip xmlns:r="http://schemas.openxmlformats.org/officeDocument/2006/relationships" r:embed="rId1">
            <a:duotone>
              <a:schemeClr val="accent5">
                <a:hueOff val="276338"/>
                <a:satOff val="26330"/>
                <a:lumOff val="-10981"/>
                <a:alphaOff val="0"/>
                <a:shade val="88000"/>
                <a:lumMod val="88000"/>
              </a:schemeClr>
              <a:schemeClr val="accent5">
                <a:hueOff val="276338"/>
                <a:satOff val="26330"/>
                <a:lumOff val="-10981"/>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C72075FE-7B78-C14B-9E29-5D27BC22E973}">
      <dsp:nvSpPr>
        <dsp:cNvPr id="0" name=""/>
        <dsp:cNvSpPr/>
      </dsp:nvSpPr>
      <dsp:spPr>
        <a:xfrm>
          <a:off x="4094603" y="503583"/>
          <a:ext cx="1323771" cy="1323348"/>
        </a:xfrm>
        <a:prstGeom prst="ellipse">
          <a:avLst/>
        </a:prstGeom>
        <a:blipFill>
          <a:blip xmlns:r="http://schemas.openxmlformats.org/officeDocument/2006/relationships" r:embed="rId1">
            <a:duotone>
              <a:schemeClr val="accent5">
                <a:hueOff val="310880"/>
                <a:satOff val="29621"/>
                <a:lumOff val="-12353"/>
                <a:alphaOff val="0"/>
                <a:shade val="88000"/>
                <a:lumMod val="88000"/>
              </a:schemeClr>
              <a:schemeClr val="accent5">
                <a:hueOff val="310880"/>
                <a:satOff val="29621"/>
                <a:lumOff val="-12353"/>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Three laypersons</a:t>
          </a:r>
        </a:p>
      </dsp:txBody>
      <dsp:txXfrm>
        <a:off x="4288465" y="697383"/>
        <a:ext cx="936047" cy="935748"/>
      </dsp:txXfrm>
    </dsp:sp>
    <dsp:sp modelId="{78CC97C9-CE3A-274F-8519-469C6D3FAA96}">
      <dsp:nvSpPr>
        <dsp:cNvPr id="0" name=""/>
        <dsp:cNvSpPr/>
      </dsp:nvSpPr>
      <dsp:spPr>
        <a:xfrm>
          <a:off x="4131316" y="1762693"/>
          <a:ext cx="362129" cy="362123"/>
        </a:xfrm>
        <a:prstGeom prst="ellipse">
          <a:avLst/>
        </a:prstGeom>
        <a:blipFill>
          <a:blip xmlns:r="http://schemas.openxmlformats.org/officeDocument/2006/relationships" r:embed="rId1">
            <a:duotone>
              <a:schemeClr val="accent5">
                <a:hueOff val="345422"/>
                <a:satOff val="32913"/>
                <a:lumOff val="-13726"/>
                <a:alphaOff val="0"/>
                <a:shade val="88000"/>
                <a:lumMod val="88000"/>
              </a:schemeClr>
              <a:schemeClr val="accent5">
                <a:hueOff val="345422"/>
                <a:satOff val="32913"/>
                <a:lumOff val="-1372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593063A1-6D46-8140-B517-694E30A99826}">
      <dsp:nvSpPr>
        <dsp:cNvPr id="0" name=""/>
        <dsp:cNvSpPr/>
      </dsp:nvSpPr>
      <dsp:spPr>
        <a:xfrm>
          <a:off x="0" y="3718221"/>
          <a:ext cx="262210" cy="262463"/>
        </a:xfrm>
        <a:prstGeom prst="ellipse">
          <a:avLst/>
        </a:prstGeom>
        <a:blipFill>
          <a:blip xmlns:r="http://schemas.openxmlformats.org/officeDocument/2006/relationships" r:embed="rId1">
            <a:duotone>
              <a:schemeClr val="accent5">
                <a:hueOff val="379965"/>
                <a:satOff val="36204"/>
                <a:lumOff val="-15098"/>
                <a:alphaOff val="0"/>
                <a:shade val="88000"/>
                <a:lumMod val="88000"/>
              </a:schemeClr>
              <a:schemeClr val="accent5">
                <a:hueOff val="379965"/>
                <a:satOff val="36204"/>
                <a:lumOff val="-15098"/>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9CC973FF-0796-FC4B-90BC-92049D89EA67}">
      <dsp:nvSpPr>
        <dsp:cNvPr id="0" name=""/>
        <dsp:cNvSpPr/>
      </dsp:nvSpPr>
      <dsp:spPr>
        <a:xfrm>
          <a:off x="4209962" y="3344686"/>
          <a:ext cx="262210" cy="262463"/>
        </a:xfrm>
        <a:prstGeom prst="ellipse">
          <a:avLst/>
        </a:prstGeom>
        <a:blipFill>
          <a:blip xmlns:r="http://schemas.openxmlformats.org/officeDocument/2006/relationships" r:embed="rId1">
            <a:duotone>
              <a:schemeClr val="accent5">
                <a:hueOff val="414507"/>
                <a:satOff val="39495"/>
                <a:lumOff val="-16471"/>
                <a:alphaOff val="0"/>
                <a:shade val="88000"/>
                <a:lumMod val="88000"/>
              </a:schemeClr>
              <a:schemeClr val="accent5">
                <a:hueOff val="414507"/>
                <a:satOff val="39495"/>
                <a:lumOff val="-16471"/>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01A6D-B438-004E-9801-1E8D9511F602}">
      <dsp:nvSpPr>
        <dsp:cNvPr id="0" name=""/>
        <dsp:cNvSpPr/>
      </dsp:nvSpPr>
      <dsp:spPr>
        <a:xfrm>
          <a:off x="1058627" y="523292"/>
          <a:ext cx="2767839" cy="2767988"/>
        </a:xfrm>
        <a:prstGeom prst="ellipse">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Internal Board staff</a:t>
          </a:r>
        </a:p>
      </dsp:txBody>
      <dsp:txXfrm>
        <a:off x="1463968" y="928654"/>
        <a:ext cx="1957157" cy="1957264"/>
      </dsp:txXfrm>
    </dsp:sp>
    <dsp:sp modelId="{DD53DE5F-A6B8-3344-AF2F-688A9A34D630}">
      <dsp:nvSpPr>
        <dsp:cNvPr id="0" name=""/>
        <dsp:cNvSpPr/>
      </dsp:nvSpPr>
      <dsp:spPr>
        <a:xfrm>
          <a:off x="2638140" y="396930"/>
          <a:ext cx="307726" cy="308059"/>
        </a:xfrm>
        <a:prstGeom prst="ellipse">
          <a:avLst/>
        </a:prstGeom>
        <a:blipFill>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7075543D-8FC8-4040-AE60-9DCC6EFE6120}">
      <dsp:nvSpPr>
        <dsp:cNvPr id="0" name=""/>
        <dsp:cNvSpPr/>
      </dsp:nvSpPr>
      <dsp:spPr>
        <a:xfrm>
          <a:off x="1909702" y="3085633"/>
          <a:ext cx="223130" cy="222991"/>
        </a:xfrm>
        <a:prstGeom prst="ellipse">
          <a:avLst/>
        </a:prstGeom>
        <a:blipFill>
          <a:blip xmlns:r="http://schemas.openxmlformats.org/officeDocument/2006/relationships" r:embed="rId1">
            <a:duotone>
              <a:schemeClr val="accent3">
                <a:hueOff val="378696"/>
                <a:satOff val="2284"/>
                <a:lumOff val="-1385"/>
                <a:alphaOff val="0"/>
                <a:shade val="88000"/>
                <a:lumMod val="88000"/>
              </a:schemeClr>
              <a:schemeClr val="accent3">
                <a:hueOff val="378696"/>
                <a:satOff val="2284"/>
                <a:lumOff val="-1385"/>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144CFFC4-5B54-2C45-81BC-B2694C0A41BE}">
      <dsp:nvSpPr>
        <dsp:cNvPr id="0" name=""/>
        <dsp:cNvSpPr/>
      </dsp:nvSpPr>
      <dsp:spPr>
        <a:xfrm>
          <a:off x="4004743" y="1646510"/>
          <a:ext cx="223130" cy="222991"/>
        </a:xfrm>
        <a:prstGeom prst="ellipse">
          <a:avLst/>
        </a:prstGeom>
        <a:blipFill>
          <a:blip xmlns:r="http://schemas.openxmlformats.org/officeDocument/2006/relationships" r:embed="rId1">
            <a:duotone>
              <a:schemeClr val="accent3">
                <a:hueOff val="757392"/>
                <a:satOff val="4567"/>
                <a:lumOff val="-2769"/>
                <a:alphaOff val="0"/>
                <a:shade val="88000"/>
                <a:lumMod val="88000"/>
              </a:schemeClr>
              <a:schemeClr val="accent3">
                <a:hueOff val="757392"/>
                <a:satOff val="4567"/>
                <a:lumOff val="-2769"/>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B27A41D2-A405-A642-BC7A-110973CBEA86}">
      <dsp:nvSpPr>
        <dsp:cNvPr id="0" name=""/>
        <dsp:cNvSpPr/>
      </dsp:nvSpPr>
      <dsp:spPr>
        <a:xfrm>
          <a:off x="2938486" y="3322665"/>
          <a:ext cx="307726" cy="308059"/>
        </a:xfrm>
        <a:prstGeom prst="ellipse">
          <a:avLst/>
        </a:prstGeom>
        <a:blipFill>
          <a:blip xmlns:r="http://schemas.openxmlformats.org/officeDocument/2006/relationships" r:embed="rId1">
            <a:duotone>
              <a:schemeClr val="accent3">
                <a:hueOff val="1136088"/>
                <a:satOff val="6851"/>
                <a:lumOff val="-4154"/>
                <a:alphaOff val="0"/>
                <a:shade val="88000"/>
                <a:lumMod val="88000"/>
              </a:schemeClr>
              <a:schemeClr val="accent3">
                <a:hueOff val="1136088"/>
                <a:satOff val="6851"/>
                <a:lumOff val="-4154"/>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F27C11F1-6A41-7145-B29D-F63C3EED3B8D}">
      <dsp:nvSpPr>
        <dsp:cNvPr id="0" name=""/>
        <dsp:cNvSpPr/>
      </dsp:nvSpPr>
      <dsp:spPr>
        <a:xfrm>
          <a:off x="1972155" y="834242"/>
          <a:ext cx="223130" cy="222991"/>
        </a:xfrm>
        <a:prstGeom prst="ellipse">
          <a:avLst/>
        </a:prstGeom>
        <a:blipFill>
          <a:blip xmlns:r="http://schemas.openxmlformats.org/officeDocument/2006/relationships" r:embed="rId1">
            <a:duotone>
              <a:schemeClr val="accent3">
                <a:hueOff val="1514783"/>
                <a:satOff val="9135"/>
                <a:lumOff val="-5539"/>
                <a:alphaOff val="0"/>
                <a:shade val="88000"/>
                <a:lumMod val="88000"/>
              </a:schemeClr>
              <a:schemeClr val="accent3">
                <a:hueOff val="1514783"/>
                <a:satOff val="9135"/>
                <a:lumOff val="-5539"/>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132B2252-22A9-B744-B349-F5EEBA9941D7}">
      <dsp:nvSpPr>
        <dsp:cNvPr id="0" name=""/>
        <dsp:cNvSpPr/>
      </dsp:nvSpPr>
      <dsp:spPr>
        <a:xfrm>
          <a:off x="1269834" y="2111076"/>
          <a:ext cx="223130" cy="222991"/>
        </a:xfrm>
        <a:prstGeom prst="ellipse">
          <a:avLst/>
        </a:prstGeom>
        <a:blipFill>
          <a:blip xmlns:r="http://schemas.openxmlformats.org/officeDocument/2006/relationships" r:embed="rId1">
            <a:duotone>
              <a:schemeClr val="accent3">
                <a:hueOff val="1893479"/>
                <a:satOff val="11419"/>
                <a:lumOff val="-6923"/>
                <a:alphaOff val="0"/>
                <a:shade val="88000"/>
                <a:lumMod val="88000"/>
              </a:schemeClr>
              <a:schemeClr val="accent3">
                <a:hueOff val="1893479"/>
                <a:satOff val="11419"/>
                <a:lumOff val="-6923"/>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22EACFF7-DE7C-1B4A-9EA2-AF7D22D3098C}">
      <dsp:nvSpPr>
        <dsp:cNvPr id="0" name=""/>
        <dsp:cNvSpPr/>
      </dsp:nvSpPr>
      <dsp:spPr>
        <a:xfrm>
          <a:off x="-87754" y="915942"/>
          <a:ext cx="1687528" cy="1338490"/>
        </a:xfrm>
        <a:prstGeom prst="ellipse">
          <a:avLst/>
        </a:prstGeom>
        <a:blipFill>
          <a:blip xmlns:r="http://schemas.openxmlformats.org/officeDocument/2006/relationships" r:embed="rId1">
            <a:duotone>
              <a:schemeClr val="accent3">
                <a:hueOff val="2272175"/>
                <a:satOff val="13702"/>
                <a:lumOff val="-8308"/>
                <a:alphaOff val="0"/>
                <a:shade val="88000"/>
                <a:lumMod val="88000"/>
              </a:schemeClr>
              <a:schemeClr val="accent3">
                <a:hueOff val="2272175"/>
                <a:satOff val="13702"/>
                <a:lumOff val="-8308"/>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Director of Attorney Discipline </a:t>
          </a:r>
        </a:p>
        <a:p>
          <a:pPr marL="0" lvl="0" indent="0" algn="ctr" defTabSz="622300">
            <a:lnSpc>
              <a:spcPct val="90000"/>
            </a:lnSpc>
            <a:spcBef>
              <a:spcPct val="0"/>
            </a:spcBef>
            <a:spcAft>
              <a:spcPct val="35000"/>
            </a:spcAft>
            <a:buNone/>
          </a:pPr>
          <a:r>
            <a:rPr lang="en-US" sz="1400" kern="1200" dirty="0"/>
            <a:t>(reports to the head of OPR)</a:t>
          </a:r>
        </a:p>
      </dsp:txBody>
      <dsp:txXfrm>
        <a:off x="159379" y="1111959"/>
        <a:ext cx="1193262" cy="946456"/>
      </dsp:txXfrm>
    </dsp:sp>
    <dsp:sp modelId="{AFD5D42F-D6DE-8F45-A923-94183B708FA2}">
      <dsp:nvSpPr>
        <dsp:cNvPr id="0" name=""/>
        <dsp:cNvSpPr/>
      </dsp:nvSpPr>
      <dsp:spPr>
        <a:xfrm>
          <a:off x="2327007" y="844152"/>
          <a:ext cx="307726" cy="308059"/>
        </a:xfrm>
        <a:prstGeom prst="ellipse">
          <a:avLst/>
        </a:prstGeom>
        <a:blipFill>
          <a:blip xmlns:r="http://schemas.openxmlformats.org/officeDocument/2006/relationships" r:embed="rId1">
            <a:duotone>
              <a:schemeClr val="accent3">
                <a:hueOff val="2650871"/>
                <a:satOff val="15986"/>
                <a:lumOff val="-9693"/>
                <a:alphaOff val="0"/>
                <a:shade val="88000"/>
                <a:lumMod val="88000"/>
              </a:schemeClr>
              <a:schemeClr val="accent3">
                <a:hueOff val="2650871"/>
                <a:satOff val="15986"/>
                <a:lumOff val="-9693"/>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41410DC2-1D1F-8D4D-87C8-860625DA4601}">
      <dsp:nvSpPr>
        <dsp:cNvPr id="0" name=""/>
        <dsp:cNvSpPr/>
      </dsp:nvSpPr>
      <dsp:spPr>
        <a:xfrm>
          <a:off x="299529" y="2477361"/>
          <a:ext cx="556406" cy="556653"/>
        </a:xfrm>
        <a:prstGeom prst="ellipse">
          <a:avLst/>
        </a:prstGeom>
        <a:blipFill>
          <a:blip xmlns:r="http://schemas.openxmlformats.org/officeDocument/2006/relationships" r:embed="rId1">
            <a:duotone>
              <a:schemeClr val="accent3">
                <a:hueOff val="3029567"/>
                <a:satOff val="18270"/>
                <a:lumOff val="-11077"/>
                <a:alphaOff val="0"/>
                <a:shade val="88000"/>
                <a:lumMod val="88000"/>
              </a:schemeClr>
              <a:schemeClr val="accent3">
                <a:hueOff val="3029567"/>
                <a:satOff val="18270"/>
                <a:lumOff val="-11077"/>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BC919CED-7E70-4946-BF17-D028FA9C4A72}">
      <dsp:nvSpPr>
        <dsp:cNvPr id="0" name=""/>
        <dsp:cNvSpPr/>
      </dsp:nvSpPr>
      <dsp:spPr>
        <a:xfrm>
          <a:off x="3525548" y="333458"/>
          <a:ext cx="1612549" cy="1537023"/>
        </a:xfrm>
        <a:prstGeom prst="ellipse">
          <a:avLst/>
        </a:prstGeom>
        <a:blipFill>
          <a:blip xmlns:r="http://schemas.openxmlformats.org/officeDocument/2006/relationships" r:embed="rId1">
            <a:duotone>
              <a:schemeClr val="accent3">
                <a:hueOff val="3408263"/>
                <a:satOff val="20554"/>
                <a:lumOff val="-12462"/>
                <a:alphaOff val="0"/>
                <a:shade val="88000"/>
                <a:lumMod val="88000"/>
              </a:schemeClr>
              <a:schemeClr val="accent3">
                <a:hueOff val="3408263"/>
                <a:satOff val="20554"/>
                <a:lumOff val="-12462"/>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4 prosecutors</a:t>
          </a:r>
        </a:p>
      </dsp:txBody>
      <dsp:txXfrm>
        <a:off x="3761700" y="558550"/>
        <a:ext cx="1140245" cy="1086839"/>
      </dsp:txXfrm>
    </dsp:sp>
    <dsp:sp modelId="{A6C8B18A-321D-BF49-9C79-2FC23D71A44F}">
      <dsp:nvSpPr>
        <dsp:cNvPr id="0" name=""/>
        <dsp:cNvSpPr/>
      </dsp:nvSpPr>
      <dsp:spPr>
        <a:xfrm>
          <a:off x="3608445" y="1270314"/>
          <a:ext cx="307726" cy="308059"/>
        </a:xfrm>
        <a:prstGeom prst="ellipse">
          <a:avLst/>
        </a:prstGeom>
        <a:blipFill>
          <a:blip xmlns:r="http://schemas.openxmlformats.org/officeDocument/2006/relationships" r:embed="rId1">
            <a:duotone>
              <a:schemeClr val="accent3">
                <a:hueOff val="3786959"/>
                <a:satOff val="22837"/>
                <a:lumOff val="-13847"/>
                <a:alphaOff val="0"/>
                <a:shade val="88000"/>
                <a:lumMod val="88000"/>
              </a:schemeClr>
              <a:schemeClr val="accent3">
                <a:hueOff val="3786959"/>
                <a:satOff val="22837"/>
                <a:lumOff val="-13847"/>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8501AFD8-CAE0-8A4C-9F65-C97EAAF89BEF}">
      <dsp:nvSpPr>
        <dsp:cNvPr id="0" name=""/>
        <dsp:cNvSpPr/>
      </dsp:nvSpPr>
      <dsp:spPr>
        <a:xfrm>
          <a:off x="87754" y="3139729"/>
          <a:ext cx="223130" cy="222991"/>
        </a:xfrm>
        <a:prstGeom prst="ellipse">
          <a:avLst/>
        </a:prstGeom>
        <a:blipFill>
          <a:blip xmlns:r="http://schemas.openxmlformats.org/officeDocument/2006/relationships" r:embed="rId1">
            <a:duotone>
              <a:schemeClr val="accent3">
                <a:hueOff val="4165654"/>
                <a:satOff val="25121"/>
                <a:lumOff val="-15232"/>
                <a:alphaOff val="0"/>
                <a:shade val="88000"/>
                <a:lumMod val="88000"/>
              </a:schemeClr>
              <a:schemeClr val="accent3">
                <a:hueOff val="4165654"/>
                <a:satOff val="25121"/>
                <a:lumOff val="-15232"/>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D1E2C252-0310-8A48-8C55-5519E7B7850E}">
      <dsp:nvSpPr>
        <dsp:cNvPr id="0" name=""/>
        <dsp:cNvSpPr/>
      </dsp:nvSpPr>
      <dsp:spPr>
        <a:xfrm>
          <a:off x="2311109" y="2822172"/>
          <a:ext cx="223130" cy="222991"/>
        </a:xfrm>
        <a:prstGeom prst="ellipse">
          <a:avLst/>
        </a:prstGeom>
        <a:blipFill>
          <a:blip xmlns:r="http://schemas.openxmlformats.org/officeDocument/2006/relationships" r:embed="rId1">
            <a:duotone>
              <a:schemeClr val="accent3">
                <a:hueOff val="4544350"/>
                <a:satOff val="27405"/>
                <a:lumOff val="-16616"/>
                <a:alphaOff val="0"/>
                <a:shade val="88000"/>
                <a:lumMod val="88000"/>
              </a:schemeClr>
              <a:schemeClr val="accent3">
                <a:hueOff val="4544350"/>
                <a:satOff val="27405"/>
                <a:lumOff val="-1661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453E314C-ED72-1044-AC41-E15A54BC29A0}">
      <dsp:nvSpPr>
        <dsp:cNvPr id="0" name=""/>
        <dsp:cNvSpPr/>
      </dsp:nvSpPr>
      <dsp:spPr>
        <a:xfrm>
          <a:off x="3263856" y="2567437"/>
          <a:ext cx="1125304" cy="1125282"/>
        </a:xfrm>
        <a:prstGeom prst="ellipse">
          <a:avLst/>
        </a:prstGeom>
        <a:blipFill>
          <a:blip xmlns:r="http://schemas.openxmlformats.org/officeDocument/2006/relationships" r:embed="rId1">
            <a:duotone>
              <a:schemeClr val="accent3">
                <a:hueOff val="4923046"/>
                <a:satOff val="29689"/>
                <a:lumOff val="-18001"/>
                <a:alphaOff val="0"/>
                <a:shade val="88000"/>
                <a:lumMod val="88000"/>
              </a:schemeClr>
              <a:schemeClr val="accent3">
                <a:hueOff val="4923046"/>
                <a:satOff val="29689"/>
                <a:lumOff val="-18001"/>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 paralegals</a:t>
          </a:r>
        </a:p>
      </dsp:txBody>
      <dsp:txXfrm>
        <a:off x="3428653" y="2732231"/>
        <a:ext cx="795710" cy="795694"/>
      </dsp:txXfrm>
    </dsp:sp>
    <dsp:sp modelId="{E1957B5C-3073-2149-BC59-AF29787CF5C7}">
      <dsp:nvSpPr>
        <dsp:cNvPr id="0" name=""/>
        <dsp:cNvSpPr/>
      </dsp:nvSpPr>
      <dsp:spPr>
        <a:xfrm>
          <a:off x="4322690" y="2398901"/>
          <a:ext cx="223130" cy="222991"/>
        </a:xfrm>
        <a:prstGeom prst="ellipse">
          <a:avLst/>
        </a:prstGeom>
        <a:blipFill>
          <a:blip xmlns:r="http://schemas.openxmlformats.org/officeDocument/2006/relationships" r:embed="rId1">
            <a:duotone>
              <a:schemeClr val="accent3">
                <a:hueOff val="5301742"/>
                <a:satOff val="31972"/>
                <a:lumOff val="-19386"/>
                <a:alphaOff val="0"/>
                <a:shade val="88000"/>
                <a:lumMod val="88000"/>
              </a:schemeClr>
              <a:schemeClr val="accent3">
                <a:hueOff val="5301742"/>
                <a:satOff val="31972"/>
                <a:lumOff val="-1938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5664836F-BBA9-AF48-A683-23A7B86B8228}">
      <dsp:nvSpPr>
        <dsp:cNvPr id="0" name=""/>
        <dsp:cNvSpPr/>
      </dsp:nvSpPr>
      <dsp:spPr>
        <a:xfrm>
          <a:off x="1054824" y="2939298"/>
          <a:ext cx="1226198" cy="1125282"/>
        </a:xfrm>
        <a:prstGeom prst="ellipse">
          <a:avLst/>
        </a:prstGeom>
        <a:blipFill>
          <a:blip xmlns:r="http://schemas.openxmlformats.org/officeDocument/2006/relationships" r:embed="rId1">
            <a:duotone>
              <a:schemeClr val="accent3">
                <a:hueOff val="5680438"/>
                <a:satOff val="34256"/>
                <a:lumOff val="-20770"/>
                <a:alphaOff val="0"/>
                <a:shade val="88000"/>
                <a:lumMod val="88000"/>
              </a:schemeClr>
              <a:schemeClr val="accent3">
                <a:hueOff val="5680438"/>
                <a:satOff val="34256"/>
                <a:lumOff val="-2077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 full-time investigators</a:t>
          </a:r>
        </a:p>
      </dsp:txBody>
      <dsp:txXfrm>
        <a:off x="1234397" y="3104092"/>
        <a:ext cx="867052" cy="795694"/>
      </dsp:txXfrm>
    </dsp:sp>
    <dsp:sp modelId="{E63C357D-0947-FD45-B871-D31959605E20}">
      <dsp:nvSpPr>
        <dsp:cNvPr id="0" name=""/>
        <dsp:cNvSpPr/>
      </dsp:nvSpPr>
      <dsp:spPr>
        <a:xfrm>
          <a:off x="2415010" y="3363134"/>
          <a:ext cx="223130" cy="222991"/>
        </a:xfrm>
        <a:prstGeom prst="ellipse">
          <a:avLst/>
        </a:prstGeom>
        <a:blipFill>
          <a:blip xmlns:r="http://schemas.openxmlformats.org/officeDocument/2006/relationships" r:embed="rId1">
            <a:duotone>
              <a:schemeClr val="accent3">
                <a:hueOff val="6059134"/>
                <a:satOff val="36540"/>
                <a:lumOff val="-22155"/>
                <a:alphaOff val="0"/>
                <a:shade val="88000"/>
                <a:lumMod val="88000"/>
              </a:schemeClr>
              <a:schemeClr val="accent3">
                <a:hueOff val="6059134"/>
                <a:satOff val="36540"/>
                <a:lumOff val="-22155"/>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B69AA-A573-CB45-B3B3-A8CB7FC85DBD}">
      <dsp:nvSpPr>
        <dsp:cNvPr id="0" name=""/>
        <dsp:cNvSpPr/>
      </dsp:nvSpPr>
      <dsp:spPr>
        <a:xfrm>
          <a:off x="0" y="1431742"/>
          <a:ext cx="3773009" cy="31449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baseline="0" dirty="0">
              <a:latin typeface="Britannic Bold" panose="020B0903060703020204" pitchFamily="34" charset="77"/>
            </a:rPr>
            <a:t>What Rules and Procedures Govern?</a:t>
          </a:r>
          <a:endParaRPr lang="en-US" sz="4800" kern="1200" dirty="0">
            <a:latin typeface="Britannic Bold" panose="020B0903060703020204" pitchFamily="34" charset="77"/>
          </a:endParaRPr>
        </a:p>
      </dsp:txBody>
      <dsp:txXfrm>
        <a:off x="153524" y="1585266"/>
        <a:ext cx="3465961" cy="2837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11930-535B-E142-A19A-70D3BD8512C2}">
      <dsp:nvSpPr>
        <dsp:cNvPr id="0" name=""/>
        <dsp:cNvSpPr/>
      </dsp:nvSpPr>
      <dsp:spPr>
        <a:xfrm>
          <a:off x="0" y="125211"/>
          <a:ext cx="8001740" cy="73636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baseline="0" dirty="0">
              <a:latin typeface="Cambria" panose="02040503050406030204" pitchFamily="18" charset="0"/>
            </a:rPr>
            <a:t>Iowa Rules of Professional Conduct</a:t>
          </a:r>
          <a:endParaRPr lang="en-US" sz="1900" kern="1200" dirty="0">
            <a:latin typeface="Cambria" panose="02040503050406030204" pitchFamily="18" charset="0"/>
          </a:endParaRPr>
        </a:p>
      </dsp:txBody>
      <dsp:txXfrm>
        <a:off x="35947" y="161158"/>
        <a:ext cx="7929846" cy="664474"/>
      </dsp:txXfrm>
    </dsp:sp>
    <dsp:sp modelId="{DC90A242-7D86-4D4A-8A53-A9DFCDE8FC69}">
      <dsp:nvSpPr>
        <dsp:cNvPr id="0" name=""/>
        <dsp:cNvSpPr/>
      </dsp:nvSpPr>
      <dsp:spPr>
        <a:xfrm>
          <a:off x="0" y="861579"/>
          <a:ext cx="8001740" cy="501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5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baseline="0" dirty="0">
              <a:latin typeface="Cambria" panose="02040503050406030204" pitchFamily="18" charset="0"/>
            </a:rPr>
            <a:t>Adopted by Iowa Supreme Court in 2005 (replacing older disciplinary rules)</a:t>
          </a:r>
          <a:endParaRPr lang="en-US" sz="1500" kern="1200" dirty="0">
            <a:latin typeface="Cambria" panose="02040503050406030204" pitchFamily="18" charset="0"/>
          </a:endParaRPr>
        </a:p>
        <a:p>
          <a:pPr marL="114300" lvl="1" indent="-114300" algn="l" defTabSz="666750">
            <a:lnSpc>
              <a:spcPct val="90000"/>
            </a:lnSpc>
            <a:spcBef>
              <a:spcPct val="0"/>
            </a:spcBef>
            <a:spcAft>
              <a:spcPct val="20000"/>
            </a:spcAft>
            <a:buChar char="•"/>
          </a:pPr>
          <a:r>
            <a:rPr lang="en-US" sz="1500" kern="1200" baseline="0">
              <a:latin typeface="Cambria" panose="02040503050406030204" pitchFamily="18" charset="0"/>
            </a:rPr>
            <a:t>Substantially the same as ABA Model Rules of Professional Conduct </a:t>
          </a:r>
          <a:endParaRPr lang="en-US" sz="1500" kern="1200">
            <a:latin typeface="Cambria" panose="02040503050406030204" pitchFamily="18" charset="0"/>
          </a:endParaRPr>
        </a:p>
      </dsp:txBody>
      <dsp:txXfrm>
        <a:off x="0" y="861579"/>
        <a:ext cx="8001740" cy="501457"/>
      </dsp:txXfrm>
    </dsp:sp>
    <dsp:sp modelId="{37812879-1A6A-9645-941E-5BD8AB661336}">
      <dsp:nvSpPr>
        <dsp:cNvPr id="0" name=""/>
        <dsp:cNvSpPr/>
      </dsp:nvSpPr>
      <dsp:spPr>
        <a:xfrm>
          <a:off x="0" y="1363037"/>
          <a:ext cx="8001740" cy="736368"/>
        </a:xfrm>
        <a:prstGeom prst="roundRect">
          <a:avLst/>
        </a:prstGeom>
        <a:solidFill>
          <a:schemeClr val="accent2">
            <a:hueOff val="-294232"/>
            <a:satOff val="1406"/>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latin typeface="Cambria" panose="02040503050406030204" pitchFamily="18" charset="0"/>
            </a:rPr>
            <a:t>Disciplinary system is created and overseen by Iowa Supreme Court </a:t>
          </a:r>
          <a:endParaRPr lang="en-US" sz="1900" kern="1200">
            <a:latin typeface="Cambria" panose="02040503050406030204" pitchFamily="18" charset="0"/>
          </a:endParaRPr>
        </a:p>
      </dsp:txBody>
      <dsp:txXfrm>
        <a:off x="35947" y="1398984"/>
        <a:ext cx="7929846" cy="664474"/>
      </dsp:txXfrm>
    </dsp:sp>
    <dsp:sp modelId="{F89D5846-CC6C-B741-8885-CAF8229D64CD}">
      <dsp:nvSpPr>
        <dsp:cNvPr id="0" name=""/>
        <dsp:cNvSpPr/>
      </dsp:nvSpPr>
      <dsp:spPr>
        <a:xfrm>
          <a:off x="0" y="2099406"/>
          <a:ext cx="8001740" cy="235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5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kern="1200" baseline="0">
              <a:latin typeface="Cambria" panose="02040503050406030204" pitchFamily="18" charset="0"/>
            </a:rPr>
            <a:t>Prosecutors / investigators = Attorney Disciplinary Board </a:t>
          </a:r>
          <a:endParaRPr lang="en-US" sz="1500" kern="1200">
            <a:latin typeface="Cambria" panose="02040503050406030204" pitchFamily="18" charset="0"/>
          </a:endParaRPr>
        </a:p>
        <a:p>
          <a:pPr marL="228600" lvl="2" indent="-114300" algn="l" defTabSz="666750">
            <a:lnSpc>
              <a:spcPct val="90000"/>
            </a:lnSpc>
            <a:spcBef>
              <a:spcPct val="0"/>
            </a:spcBef>
            <a:spcAft>
              <a:spcPct val="20000"/>
            </a:spcAft>
            <a:buChar char="•"/>
          </a:pPr>
          <a:r>
            <a:rPr lang="en-US" sz="1500" kern="1200" baseline="0">
              <a:latin typeface="Cambria" panose="02040503050406030204" pitchFamily="18" charset="0"/>
            </a:rPr>
            <a:t>Reviews, opens, investigates ~350 complaints each year </a:t>
          </a:r>
          <a:endParaRPr lang="en-US" sz="1500" kern="1200">
            <a:latin typeface="Cambria" panose="02040503050406030204" pitchFamily="18" charset="0"/>
          </a:endParaRPr>
        </a:p>
        <a:p>
          <a:pPr marL="228600" lvl="2" indent="-114300" algn="l" defTabSz="666750">
            <a:lnSpc>
              <a:spcPct val="90000"/>
            </a:lnSpc>
            <a:spcBef>
              <a:spcPct val="0"/>
            </a:spcBef>
            <a:spcAft>
              <a:spcPct val="20000"/>
            </a:spcAft>
            <a:buChar char="•"/>
          </a:pPr>
          <a:r>
            <a:rPr lang="en-US" sz="1500" kern="1200" baseline="0">
              <a:latin typeface="Cambria" panose="02040503050406030204" pitchFamily="18" charset="0"/>
            </a:rPr>
            <a:t>If public discipline is sought (particularly a suspension or revocation, but also public reprimand if the respondent attorney takes exception to a proposed/draft version), case may be assigned to staff or outside counsel to be prosecuted</a:t>
          </a:r>
          <a:endParaRPr lang="en-US" sz="1500" kern="1200">
            <a:latin typeface="Cambria" panose="02040503050406030204" pitchFamily="18" charset="0"/>
          </a:endParaRPr>
        </a:p>
        <a:p>
          <a:pPr marL="114300" lvl="1" indent="-114300" algn="l" defTabSz="666750">
            <a:lnSpc>
              <a:spcPct val="90000"/>
            </a:lnSpc>
            <a:spcBef>
              <a:spcPct val="0"/>
            </a:spcBef>
            <a:spcAft>
              <a:spcPct val="20000"/>
            </a:spcAft>
            <a:buChar char="•"/>
          </a:pPr>
          <a:r>
            <a:rPr lang="en-US" sz="1500" b="1" kern="1200" baseline="0">
              <a:latin typeface="Cambria" panose="02040503050406030204" pitchFamily="18" charset="0"/>
            </a:rPr>
            <a:t>“Trial Court” = Grievance Commission</a:t>
          </a:r>
          <a:endParaRPr lang="en-US" sz="1500" kern="1200">
            <a:latin typeface="Cambria" panose="02040503050406030204" pitchFamily="18" charset="0"/>
          </a:endParaRPr>
        </a:p>
        <a:p>
          <a:pPr marL="228600" lvl="2" indent="-114300" algn="l" defTabSz="666750">
            <a:lnSpc>
              <a:spcPct val="90000"/>
            </a:lnSpc>
            <a:spcBef>
              <a:spcPct val="0"/>
            </a:spcBef>
            <a:spcAft>
              <a:spcPct val="20000"/>
            </a:spcAft>
            <a:buChar char="•"/>
          </a:pPr>
          <a:r>
            <a:rPr lang="en-US" sz="1500" kern="1200" baseline="0">
              <a:latin typeface="Cambria" panose="02040503050406030204" pitchFamily="18" charset="0"/>
            </a:rPr>
            <a:t>Hears disciplinary matters in panel of 5 (4 lawyers + 1 layperson)</a:t>
          </a:r>
          <a:endParaRPr lang="en-US" sz="1500" kern="1200">
            <a:latin typeface="Cambria" panose="02040503050406030204" pitchFamily="18" charset="0"/>
          </a:endParaRPr>
        </a:p>
        <a:p>
          <a:pPr marL="228600" lvl="2" indent="-114300" algn="l" defTabSz="666750">
            <a:lnSpc>
              <a:spcPct val="90000"/>
            </a:lnSpc>
            <a:spcBef>
              <a:spcPct val="0"/>
            </a:spcBef>
            <a:spcAft>
              <a:spcPct val="20000"/>
            </a:spcAft>
            <a:buChar char="•"/>
          </a:pPr>
          <a:r>
            <a:rPr lang="en-US" sz="1500" kern="1200" baseline="0">
              <a:latin typeface="Cambria" panose="02040503050406030204" pitchFamily="18" charset="0"/>
            </a:rPr>
            <a:t>Makes findings of facts, conclusions regarding rule violations</a:t>
          </a:r>
          <a:endParaRPr lang="en-US" sz="1500" kern="1200">
            <a:latin typeface="Cambria" panose="02040503050406030204" pitchFamily="18" charset="0"/>
          </a:endParaRPr>
        </a:p>
        <a:p>
          <a:pPr marL="228600" lvl="2" indent="-114300" algn="l" defTabSz="666750">
            <a:lnSpc>
              <a:spcPct val="90000"/>
            </a:lnSpc>
            <a:spcBef>
              <a:spcPct val="0"/>
            </a:spcBef>
            <a:spcAft>
              <a:spcPct val="20000"/>
            </a:spcAft>
            <a:buChar char="•"/>
          </a:pPr>
          <a:r>
            <a:rPr lang="en-US" sz="1500" kern="1200" baseline="0">
              <a:latin typeface="Cambria" panose="02040503050406030204" pitchFamily="18" charset="0"/>
            </a:rPr>
            <a:t>Submits recommendation for discipline to the Supreme Court (this is the first thing that becomes public!)</a:t>
          </a:r>
          <a:endParaRPr lang="en-US" sz="1500" kern="1200">
            <a:latin typeface="Cambria" panose="02040503050406030204" pitchFamily="18" charset="0"/>
          </a:endParaRPr>
        </a:p>
      </dsp:txBody>
      <dsp:txXfrm>
        <a:off x="0" y="2099406"/>
        <a:ext cx="8001740" cy="2359800"/>
      </dsp:txXfrm>
    </dsp:sp>
    <dsp:sp modelId="{58BBBBEF-D797-5E48-A7F6-3EDFEF5035F8}">
      <dsp:nvSpPr>
        <dsp:cNvPr id="0" name=""/>
        <dsp:cNvSpPr/>
      </dsp:nvSpPr>
      <dsp:spPr>
        <a:xfrm>
          <a:off x="0" y="4459206"/>
          <a:ext cx="8001740" cy="736368"/>
        </a:xfrm>
        <a:prstGeom prst="roundRect">
          <a:avLst/>
        </a:prstGeom>
        <a:solidFill>
          <a:schemeClr val="accent2">
            <a:hueOff val="-588464"/>
            <a:satOff val="2812"/>
            <a:lumOff val="392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latin typeface="Cambria" panose="02040503050406030204" pitchFamily="18" charset="0"/>
            </a:rPr>
            <a:t>Supreme Court reviews </a:t>
          </a:r>
          <a:r>
            <a:rPr lang="en-US" sz="1900" i="1" kern="1200" baseline="0">
              <a:latin typeface="Cambria" panose="02040503050406030204" pitchFamily="18" charset="0"/>
            </a:rPr>
            <a:t>de novo</a:t>
          </a:r>
          <a:r>
            <a:rPr lang="en-US" sz="1900" kern="1200" baseline="0">
              <a:latin typeface="Cambria" panose="02040503050406030204" pitchFamily="18" charset="0"/>
            </a:rPr>
            <a:t> and issues all public discipline in the form of an order </a:t>
          </a:r>
          <a:endParaRPr lang="en-US" sz="1900" kern="1200">
            <a:latin typeface="Cambria" panose="02040503050406030204" pitchFamily="18" charset="0"/>
          </a:endParaRPr>
        </a:p>
      </dsp:txBody>
      <dsp:txXfrm>
        <a:off x="35947" y="4495153"/>
        <a:ext cx="7929846" cy="664474"/>
      </dsp:txXfrm>
    </dsp:sp>
    <dsp:sp modelId="{C55A90A3-7FDE-B649-805F-F1ABD31238E6}">
      <dsp:nvSpPr>
        <dsp:cNvPr id="0" name=""/>
        <dsp:cNvSpPr/>
      </dsp:nvSpPr>
      <dsp:spPr>
        <a:xfrm>
          <a:off x="0" y="5250295"/>
          <a:ext cx="8001740" cy="736368"/>
        </a:xfrm>
        <a:prstGeom prst="roundRect">
          <a:avLst/>
        </a:prstGeom>
        <a:solidFill>
          <a:schemeClr val="accent2">
            <a:hueOff val="-882696"/>
            <a:satOff val="4218"/>
            <a:lumOff val="588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latin typeface="Cambria" panose="02040503050406030204" pitchFamily="18" charset="0"/>
            </a:rPr>
            <a:t>Attorneys’ public disciplinary histories may be viewed on IA Court Commissions website </a:t>
          </a:r>
          <a:endParaRPr lang="en-US" sz="1900" kern="1200">
            <a:latin typeface="Cambria" panose="02040503050406030204" pitchFamily="18" charset="0"/>
          </a:endParaRPr>
        </a:p>
      </dsp:txBody>
      <dsp:txXfrm>
        <a:off x="35947" y="5286242"/>
        <a:ext cx="7929846" cy="6644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C4D4C-903D-504F-9488-CA2FFA187E47}">
      <dsp:nvSpPr>
        <dsp:cNvPr id="0" name=""/>
        <dsp:cNvSpPr/>
      </dsp:nvSpPr>
      <dsp:spPr>
        <a:xfrm>
          <a:off x="0" y="126539"/>
          <a:ext cx="6342062" cy="108517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latin typeface="Cambria" panose="02040503050406030204" pitchFamily="18" charset="0"/>
            </a:rPr>
            <a:t>Complaints from virtually anyone</a:t>
          </a:r>
          <a:endParaRPr lang="en-US" sz="2800" kern="1200">
            <a:latin typeface="Cambria" panose="02040503050406030204" pitchFamily="18" charset="0"/>
          </a:endParaRPr>
        </a:p>
      </dsp:txBody>
      <dsp:txXfrm>
        <a:off x="52974" y="179513"/>
        <a:ext cx="6236114" cy="979226"/>
      </dsp:txXfrm>
    </dsp:sp>
    <dsp:sp modelId="{25408A40-FA1E-1944-BAEE-9A16FC30EEC0}">
      <dsp:nvSpPr>
        <dsp:cNvPr id="0" name=""/>
        <dsp:cNvSpPr/>
      </dsp:nvSpPr>
      <dsp:spPr>
        <a:xfrm>
          <a:off x="0" y="1211714"/>
          <a:ext cx="6342062" cy="24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36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baseline="0" dirty="0">
              <a:latin typeface="Cambria" panose="02040503050406030204" pitchFamily="18" charset="0"/>
            </a:rPr>
            <a:t>Most complaints arise out of family law and criminal matters</a:t>
          </a:r>
          <a:endParaRPr lang="en-US" sz="2200" kern="1200" dirty="0">
            <a:latin typeface="Cambria" panose="02040503050406030204" pitchFamily="18" charset="0"/>
          </a:endParaRPr>
        </a:p>
        <a:p>
          <a:pPr marL="228600" lvl="1" indent="-228600" algn="l" defTabSz="977900">
            <a:lnSpc>
              <a:spcPct val="90000"/>
            </a:lnSpc>
            <a:spcBef>
              <a:spcPct val="0"/>
            </a:spcBef>
            <a:spcAft>
              <a:spcPct val="20000"/>
            </a:spcAft>
            <a:buChar char="•"/>
          </a:pPr>
          <a:r>
            <a:rPr lang="en-US" sz="2200" kern="1200" baseline="0">
              <a:latin typeface="Cambria" panose="02040503050406030204" pitchFamily="18" charset="0"/>
            </a:rPr>
            <a:t>No statute of limitations</a:t>
          </a:r>
          <a:endParaRPr lang="en-US" sz="2200" kern="1200">
            <a:latin typeface="Cambria" panose="02040503050406030204" pitchFamily="18" charset="0"/>
          </a:endParaRPr>
        </a:p>
        <a:p>
          <a:pPr marL="228600" lvl="1" indent="-228600" algn="l" defTabSz="977900">
            <a:lnSpc>
              <a:spcPct val="90000"/>
            </a:lnSpc>
            <a:spcBef>
              <a:spcPct val="0"/>
            </a:spcBef>
            <a:spcAft>
              <a:spcPct val="20000"/>
            </a:spcAft>
            <a:buChar char="•"/>
          </a:pPr>
          <a:r>
            <a:rPr lang="en-US" sz="2200" kern="1200" baseline="0">
              <a:latin typeface="Cambria" panose="02040503050406030204" pitchFamily="18" charset="0"/>
            </a:rPr>
            <a:t>No “standing” requirement</a:t>
          </a:r>
          <a:endParaRPr lang="en-US" sz="2200" kern="1200">
            <a:latin typeface="Cambria" panose="02040503050406030204" pitchFamily="18" charset="0"/>
          </a:endParaRPr>
        </a:p>
        <a:p>
          <a:pPr marL="228600" lvl="1" indent="-228600" algn="l" defTabSz="977900">
            <a:lnSpc>
              <a:spcPct val="90000"/>
            </a:lnSpc>
            <a:spcBef>
              <a:spcPct val="0"/>
            </a:spcBef>
            <a:spcAft>
              <a:spcPct val="20000"/>
            </a:spcAft>
            <a:buChar char="•"/>
          </a:pPr>
          <a:r>
            <a:rPr lang="en-US" sz="2200" kern="1200" baseline="0">
              <a:latin typeface="Cambria" panose="02040503050406030204" pitchFamily="18" charset="0"/>
            </a:rPr>
            <a:t>No self-reporting requirement (but you must report others – see Court Rule 32:8.3)</a:t>
          </a:r>
          <a:endParaRPr lang="en-US" sz="2200" kern="1200">
            <a:latin typeface="Cambria" panose="02040503050406030204" pitchFamily="18" charset="0"/>
          </a:endParaRPr>
        </a:p>
        <a:p>
          <a:pPr marL="228600" lvl="1" indent="-228600" algn="l" defTabSz="977900">
            <a:lnSpc>
              <a:spcPct val="90000"/>
            </a:lnSpc>
            <a:spcBef>
              <a:spcPct val="0"/>
            </a:spcBef>
            <a:spcAft>
              <a:spcPct val="20000"/>
            </a:spcAft>
            <a:buChar char="•"/>
          </a:pPr>
          <a:r>
            <a:rPr lang="en-US" sz="2200" kern="1200" baseline="0">
              <a:latin typeface="Cambria" panose="02040503050406030204" pitchFamily="18" charset="0"/>
            </a:rPr>
            <a:t>Board may initiate its own complaints</a:t>
          </a:r>
          <a:endParaRPr lang="en-US" sz="2200" kern="1200">
            <a:latin typeface="Cambria" panose="02040503050406030204" pitchFamily="18" charset="0"/>
          </a:endParaRPr>
        </a:p>
      </dsp:txBody>
      <dsp:txXfrm>
        <a:off x="0" y="1211714"/>
        <a:ext cx="6342062" cy="2434320"/>
      </dsp:txXfrm>
    </dsp:sp>
    <dsp:sp modelId="{BC328F82-38C5-FA46-93B1-AE81E7A15B38}">
      <dsp:nvSpPr>
        <dsp:cNvPr id="0" name=""/>
        <dsp:cNvSpPr/>
      </dsp:nvSpPr>
      <dsp:spPr>
        <a:xfrm>
          <a:off x="0" y="3646034"/>
          <a:ext cx="6342062" cy="108517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dirty="0">
              <a:latin typeface="Cambria" panose="02040503050406030204" pitchFamily="18" charset="0"/>
            </a:rPr>
            <a:t>Service via certified mail to last known OPR address or by personal service</a:t>
          </a:r>
          <a:endParaRPr lang="en-US" sz="2800" kern="1200" dirty="0">
            <a:latin typeface="Cambria" panose="02040503050406030204" pitchFamily="18" charset="0"/>
          </a:endParaRPr>
        </a:p>
      </dsp:txBody>
      <dsp:txXfrm>
        <a:off x="52974" y="3699008"/>
        <a:ext cx="6236114" cy="9792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F6EBA-6DB7-104A-8238-1CABC292224F}">
      <dsp:nvSpPr>
        <dsp:cNvPr id="0" name=""/>
        <dsp:cNvSpPr/>
      </dsp:nvSpPr>
      <dsp:spPr>
        <a:xfrm>
          <a:off x="0" y="71008"/>
          <a:ext cx="8618075" cy="2804499"/>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dirty="0">
              <a:latin typeface="Cambria" panose="02040503050406030204" pitchFamily="18" charset="0"/>
            </a:rPr>
            <a:t>Iowa Court Rule 35.4(5): A potential complaint declined pursuant to this rule may not be deemed a complaint for any purpose….Will not be docketed…and the disciplinary board or the respondent must not report or disclose the complaint to any person or authority for any reason.</a:t>
          </a:r>
          <a:endParaRPr lang="en-US" sz="2600" kern="1200" dirty="0">
            <a:latin typeface="Cambria" panose="02040503050406030204" pitchFamily="18" charset="0"/>
          </a:endParaRPr>
        </a:p>
      </dsp:txBody>
      <dsp:txXfrm>
        <a:off x="136904" y="207912"/>
        <a:ext cx="8344267" cy="2530691"/>
      </dsp:txXfrm>
    </dsp:sp>
    <dsp:sp modelId="{CA33A5A7-D3F5-EE4F-87EC-9C0F51266412}">
      <dsp:nvSpPr>
        <dsp:cNvPr id="0" name=""/>
        <dsp:cNvSpPr/>
      </dsp:nvSpPr>
      <dsp:spPr>
        <a:xfrm>
          <a:off x="0" y="2970548"/>
          <a:ext cx="8618075" cy="1081555"/>
        </a:xfrm>
        <a:prstGeom prst="roundRect">
          <a:avLst/>
        </a:prstGeom>
        <a:solidFill>
          <a:schemeClr val="accent1">
            <a:shade val="50000"/>
            <a:hueOff val="347126"/>
            <a:satOff val="-26901"/>
            <a:lumOff val="4663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dirty="0">
              <a:latin typeface="Cambria" panose="02040503050406030204" pitchFamily="18" charset="0"/>
            </a:rPr>
            <a:t>In practice, when we don’t open a complaint:</a:t>
          </a:r>
          <a:endParaRPr lang="en-US" sz="2600" kern="1200" dirty="0">
            <a:latin typeface="Cambria" panose="02040503050406030204" pitchFamily="18" charset="0"/>
          </a:endParaRPr>
        </a:p>
      </dsp:txBody>
      <dsp:txXfrm>
        <a:off x="52797" y="3023345"/>
        <a:ext cx="8512481" cy="975961"/>
      </dsp:txXfrm>
    </dsp:sp>
    <dsp:sp modelId="{9243145C-597E-2D4C-B726-7C2BE9178DC2}">
      <dsp:nvSpPr>
        <dsp:cNvPr id="0" name=""/>
        <dsp:cNvSpPr/>
      </dsp:nvSpPr>
      <dsp:spPr>
        <a:xfrm>
          <a:off x="0" y="4052104"/>
          <a:ext cx="8618075" cy="219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6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baseline="0">
              <a:latin typeface="Cambria" panose="02040503050406030204" pitchFamily="18" charset="0"/>
            </a:rPr>
            <a:t>We scan it.</a:t>
          </a:r>
          <a:endParaRPr lang="en-US" sz="2000" kern="1200">
            <a:latin typeface="Cambria" panose="02040503050406030204" pitchFamily="18" charset="0"/>
          </a:endParaRPr>
        </a:p>
        <a:p>
          <a:pPr marL="228600" lvl="1" indent="-228600" algn="l" defTabSz="889000">
            <a:lnSpc>
              <a:spcPct val="90000"/>
            </a:lnSpc>
            <a:spcBef>
              <a:spcPct val="0"/>
            </a:spcBef>
            <a:spcAft>
              <a:spcPct val="20000"/>
            </a:spcAft>
            <a:buChar char="•"/>
          </a:pPr>
          <a:r>
            <a:rPr lang="en-US" sz="2000" kern="1200" baseline="0" dirty="0">
              <a:latin typeface="Cambria" panose="02040503050406030204" pitchFamily="18" charset="0"/>
            </a:rPr>
            <a:t>We write a letter to the potential complainant explaining why we are not investigating.</a:t>
          </a:r>
          <a:endParaRPr lang="en-US" sz="2000" kern="1200" dirty="0">
            <a:latin typeface="Cambria" panose="02040503050406030204" pitchFamily="18" charset="0"/>
          </a:endParaRPr>
        </a:p>
        <a:p>
          <a:pPr marL="228600" lvl="1" indent="-228600" algn="l" defTabSz="889000">
            <a:lnSpc>
              <a:spcPct val="90000"/>
            </a:lnSpc>
            <a:spcBef>
              <a:spcPct val="0"/>
            </a:spcBef>
            <a:spcAft>
              <a:spcPct val="20000"/>
            </a:spcAft>
            <a:buChar char="•"/>
          </a:pPr>
          <a:r>
            <a:rPr lang="en-US" sz="2000" kern="1200" baseline="0">
              <a:latin typeface="Cambria" panose="02040503050406030204" pitchFamily="18" charset="0"/>
            </a:rPr>
            <a:t>We save both documents under the potential complainant’s name in our case-management system (because we have lots of repeat complainants).</a:t>
          </a:r>
          <a:endParaRPr lang="en-US" sz="2000" kern="1200">
            <a:latin typeface="Cambria" panose="02040503050406030204" pitchFamily="18" charset="0"/>
          </a:endParaRPr>
        </a:p>
        <a:p>
          <a:pPr marL="228600" lvl="1" indent="-228600" algn="l" defTabSz="889000">
            <a:lnSpc>
              <a:spcPct val="90000"/>
            </a:lnSpc>
            <a:spcBef>
              <a:spcPct val="0"/>
            </a:spcBef>
            <a:spcAft>
              <a:spcPct val="20000"/>
            </a:spcAft>
            <a:buChar char="•"/>
          </a:pPr>
          <a:r>
            <a:rPr lang="en-US" sz="2000" kern="1200" baseline="0">
              <a:latin typeface="Cambria" panose="02040503050406030204" pitchFamily="18" charset="0"/>
            </a:rPr>
            <a:t>We do not index the potential complaint to the subject attorney.</a:t>
          </a:r>
          <a:endParaRPr lang="en-US" sz="2000" kern="1200">
            <a:latin typeface="Cambria" panose="02040503050406030204" pitchFamily="18" charset="0"/>
          </a:endParaRPr>
        </a:p>
        <a:p>
          <a:pPr marL="228600" lvl="1" indent="-228600" algn="l" defTabSz="889000">
            <a:lnSpc>
              <a:spcPct val="90000"/>
            </a:lnSpc>
            <a:spcBef>
              <a:spcPct val="0"/>
            </a:spcBef>
            <a:spcAft>
              <a:spcPct val="20000"/>
            </a:spcAft>
            <a:buChar char="•"/>
          </a:pPr>
          <a:r>
            <a:rPr lang="en-US" sz="2000" b="1" i="1" kern="1200" baseline="0" dirty="0">
              <a:latin typeface="Cambria" panose="02040503050406030204" pitchFamily="18" charset="0"/>
            </a:rPr>
            <a:t>The subject attorney never knows</a:t>
          </a:r>
          <a:r>
            <a:rPr lang="en-US" sz="2000" kern="1200" baseline="0" dirty="0">
              <a:latin typeface="Cambria" panose="02040503050406030204" pitchFamily="18" charset="0"/>
            </a:rPr>
            <a:t>.</a:t>
          </a:r>
          <a:endParaRPr lang="en-US" sz="2000" kern="1200" dirty="0">
            <a:latin typeface="Cambria" panose="02040503050406030204" pitchFamily="18" charset="0"/>
          </a:endParaRPr>
        </a:p>
      </dsp:txBody>
      <dsp:txXfrm>
        <a:off x="0" y="4052104"/>
        <a:ext cx="8618075" cy="21936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D637F-7B35-D548-90EB-E379E247CBBF}">
      <dsp:nvSpPr>
        <dsp:cNvPr id="0" name=""/>
        <dsp:cNvSpPr/>
      </dsp:nvSpPr>
      <dsp:spPr>
        <a:xfrm>
          <a:off x="0" y="2925401"/>
          <a:ext cx="5759656" cy="1919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baseline="0" dirty="0"/>
            <a:t>March 2020 to March 2023:</a:t>
          </a:r>
          <a:endParaRPr lang="en-US" sz="2700" kern="1200" dirty="0"/>
        </a:p>
      </dsp:txBody>
      <dsp:txXfrm>
        <a:off x="0" y="2925401"/>
        <a:ext cx="5759656" cy="1036465"/>
      </dsp:txXfrm>
    </dsp:sp>
    <dsp:sp modelId="{70F3710E-57D6-6747-B71E-6E4DB558BF56}">
      <dsp:nvSpPr>
        <dsp:cNvPr id="0" name=""/>
        <dsp:cNvSpPr/>
      </dsp:nvSpPr>
      <dsp:spPr>
        <a:xfrm>
          <a:off x="2812" y="3923478"/>
          <a:ext cx="1918010" cy="882914"/>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baseline="0" dirty="0"/>
            <a:t>Disbarred by opinion: 2 lawyers </a:t>
          </a:r>
          <a:endParaRPr lang="en-US" sz="1700" kern="1200" dirty="0"/>
        </a:p>
      </dsp:txBody>
      <dsp:txXfrm>
        <a:off x="2812" y="3923478"/>
        <a:ext cx="1918010" cy="882914"/>
      </dsp:txXfrm>
    </dsp:sp>
    <dsp:sp modelId="{E55307E3-574F-CF42-B897-A573D7231F6F}">
      <dsp:nvSpPr>
        <dsp:cNvPr id="0" name=""/>
        <dsp:cNvSpPr/>
      </dsp:nvSpPr>
      <dsp:spPr>
        <a:xfrm>
          <a:off x="1920822" y="3923478"/>
          <a:ext cx="1918010" cy="882914"/>
        </a:xfrm>
        <a:prstGeom prst="rect">
          <a:avLst/>
        </a:prstGeom>
        <a:solidFill>
          <a:schemeClr val="accent2">
            <a:tint val="40000"/>
            <a:alpha val="90000"/>
            <a:hueOff val="-597220"/>
            <a:satOff val="6985"/>
            <a:lumOff val="767"/>
            <a:alphaOff val="0"/>
          </a:schemeClr>
        </a:solidFill>
        <a:ln w="19050" cap="flat" cmpd="sng" algn="ctr">
          <a:solidFill>
            <a:schemeClr val="accent2">
              <a:tint val="40000"/>
              <a:alpha val="90000"/>
              <a:hueOff val="-597220"/>
              <a:satOff val="6985"/>
              <a:lumOff val="7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baseline="0" dirty="0"/>
            <a:t>Suspended by opinion: 18 lawyers</a:t>
          </a:r>
          <a:endParaRPr lang="en-US" sz="1700" kern="1200" dirty="0"/>
        </a:p>
      </dsp:txBody>
      <dsp:txXfrm>
        <a:off x="1920822" y="3923478"/>
        <a:ext cx="1918010" cy="882914"/>
      </dsp:txXfrm>
    </dsp:sp>
    <dsp:sp modelId="{C6A3224C-C2C4-CF4D-98D7-7B66AB754AF1}">
      <dsp:nvSpPr>
        <dsp:cNvPr id="0" name=""/>
        <dsp:cNvSpPr/>
      </dsp:nvSpPr>
      <dsp:spPr>
        <a:xfrm>
          <a:off x="3838833" y="3923478"/>
          <a:ext cx="1918010" cy="882914"/>
        </a:xfrm>
        <a:prstGeom prst="rect">
          <a:avLst/>
        </a:prstGeom>
        <a:solidFill>
          <a:schemeClr val="accent2">
            <a:tint val="40000"/>
            <a:alpha val="90000"/>
            <a:hueOff val="-1194440"/>
            <a:satOff val="13969"/>
            <a:lumOff val="1535"/>
            <a:alphaOff val="0"/>
          </a:schemeClr>
        </a:solidFill>
        <a:ln w="19050" cap="flat" cmpd="sng" algn="ctr">
          <a:solidFill>
            <a:schemeClr val="accent2">
              <a:tint val="40000"/>
              <a:alpha val="90000"/>
              <a:hueOff val="-1194440"/>
              <a:satOff val="13969"/>
              <a:lumOff val="15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baseline="0" dirty="0"/>
            <a:t>Publicly reprimanded by opinion: 3 lawyers</a:t>
          </a:r>
          <a:endParaRPr lang="en-US" sz="1700" kern="1200" dirty="0"/>
        </a:p>
      </dsp:txBody>
      <dsp:txXfrm>
        <a:off x="3838833" y="3923478"/>
        <a:ext cx="1918010" cy="882914"/>
      </dsp:txXfrm>
    </dsp:sp>
    <dsp:sp modelId="{80C284F3-2057-A040-8EEC-624BD68887B8}">
      <dsp:nvSpPr>
        <dsp:cNvPr id="0" name=""/>
        <dsp:cNvSpPr/>
      </dsp:nvSpPr>
      <dsp:spPr>
        <a:xfrm rot="10800000">
          <a:off x="0" y="2185"/>
          <a:ext cx="5759656" cy="2952006"/>
        </a:xfrm>
        <a:prstGeom prst="upArrowCallout">
          <a:avLst/>
        </a:prstGeom>
        <a:solidFill>
          <a:schemeClr val="accent2">
            <a:hueOff val="-882696"/>
            <a:satOff val="4218"/>
            <a:lumOff val="588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baseline="0"/>
            <a:t>The Attorney Disciplinary Board handles many more cases than you see on the Iowa Supreme Court’s Friday opinion lists</a:t>
          </a:r>
          <a:endParaRPr lang="en-US" sz="2700" kern="1200"/>
        </a:p>
      </dsp:txBody>
      <dsp:txXfrm rot="10800000">
        <a:off x="0" y="2185"/>
        <a:ext cx="5759656" cy="19181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AF1C0-1059-8C42-B948-DC2D530B5503}">
      <dsp:nvSpPr>
        <dsp:cNvPr id="0" name=""/>
        <dsp:cNvSpPr/>
      </dsp:nvSpPr>
      <dsp:spPr>
        <a:xfrm>
          <a:off x="0" y="7419"/>
          <a:ext cx="6611357" cy="331694"/>
        </a:xfrm>
        <a:prstGeom prst="roundRect">
          <a:avLst/>
        </a:prstGeom>
        <a:blipFill>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dirty="0">
              <a:latin typeface="Calisto MT" panose="02040603050505030304" pitchFamily="18" charset="77"/>
            </a:rPr>
            <a:t>Dismissed</a:t>
          </a:r>
          <a:endParaRPr lang="en-US" sz="1400" kern="1200" dirty="0">
            <a:latin typeface="Calisto MT" panose="02040603050505030304" pitchFamily="18" charset="77"/>
          </a:endParaRPr>
        </a:p>
      </dsp:txBody>
      <dsp:txXfrm>
        <a:off x="16192" y="23611"/>
        <a:ext cx="6578973" cy="299310"/>
      </dsp:txXfrm>
    </dsp:sp>
    <dsp:sp modelId="{48338E42-378A-F044-9653-690A77A7EF79}">
      <dsp:nvSpPr>
        <dsp:cNvPr id="0" name=""/>
        <dsp:cNvSpPr/>
      </dsp:nvSpPr>
      <dsp:spPr>
        <a:xfrm>
          <a:off x="0" y="339114"/>
          <a:ext cx="6611357" cy="158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11"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Rhinehart, Richard Scott</a:t>
          </a:r>
          <a:endParaRPr lang="en-US" sz="1000" kern="1200">
            <a:latin typeface="Calisto MT" panose="02040603050505030304" pitchFamily="18" charset="77"/>
          </a:endParaRPr>
        </a:p>
      </dsp:txBody>
      <dsp:txXfrm>
        <a:off x="0" y="339114"/>
        <a:ext cx="6611357" cy="158355"/>
      </dsp:txXfrm>
    </dsp:sp>
    <dsp:sp modelId="{9CF963E0-466E-DC45-A797-6C2AE9FD5DB9}">
      <dsp:nvSpPr>
        <dsp:cNvPr id="0" name=""/>
        <dsp:cNvSpPr/>
      </dsp:nvSpPr>
      <dsp:spPr>
        <a:xfrm>
          <a:off x="0" y="497469"/>
          <a:ext cx="6611357" cy="261269"/>
        </a:xfrm>
        <a:prstGeom prst="roundRect">
          <a:avLst/>
        </a:prstGeom>
        <a:blipFill>
          <a:blip xmlns:r="http://schemas.openxmlformats.org/officeDocument/2006/relationships" r:embed="rId1">
            <a:duotone>
              <a:schemeClr val="accent5">
                <a:hueOff val="69084"/>
                <a:satOff val="6583"/>
                <a:lumOff val="-2745"/>
                <a:alphaOff val="0"/>
                <a:shade val="88000"/>
                <a:lumMod val="88000"/>
              </a:schemeClr>
              <a:schemeClr val="accent5">
                <a:hueOff val="69084"/>
                <a:satOff val="6583"/>
                <a:lumOff val="-2745"/>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a:latin typeface="Calisto MT" panose="02040603050505030304" pitchFamily="18" charset="77"/>
            </a:rPr>
            <a:t>Public Reprimand</a:t>
          </a:r>
          <a:endParaRPr lang="en-US" sz="1400" kern="1200">
            <a:latin typeface="Calisto MT" panose="02040603050505030304" pitchFamily="18" charset="77"/>
          </a:endParaRPr>
        </a:p>
      </dsp:txBody>
      <dsp:txXfrm>
        <a:off x="12754" y="510223"/>
        <a:ext cx="6585849" cy="235761"/>
      </dsp:txXfrm>
    </dsp:sp>
    <dsp:sp modelId="{1FF1420D-9BA0-9140-8C24-3E05871BA021}">
      <dsp:nvSpPr>
        <dsp:cNvPr id="0" name=""/>
        <dsp:cNvSpPr/>
      </dsp:nvSpPr>
      <dsp:spPr>
        <a:xfrm>
          <a:off x="0" y="758739"/>
          <a:ext cx="6611357"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11"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Akpan, David Ebong</a:t>
          </a:r>
          <a:endParaRPr lang="en-US" sz="1000" kern="1200">
            <a:latin typeface="Calisto MT" panose="02040603050505030304" pitchFamily="18" charset="77"/>
          </a:endParaRPr>
        </a:p>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Ranniger, William Wayne</a:t>
          </a:r>
          <a:endParaRPr lang="en-US" sz="1000" kern="1200">
            <a:latin typeface="Calisto MT" panose="02040603050505030304" pitchFamily="18" charset="77"/>
          </a:endParaRPr>
        </a:p>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Tindal, Eric David</a:t>
          </a:r>
          <a:endParaRPr lang="en-US" sz="1000" kern="1200">
            <a:latin typeface="Calisto MT" panose="02040603050505030304" pitchFamily="18" charset="77"/>
          </a:endParaRPr>
        </a:p>
      </dsp:txBody>
      <dsp:txXfrm>
        <a:off x="0" y="758739"/>
        <a:ext cx="6611357" cy="484380"/>
      </dsp:txXfrm>
    </dsp:sp>
    <dsp:sp modelId="{37C04047-0CD6-A648-848A-9ABBE6347420}">
      <dsp:nvSpPr>
        <dsp:cNvPr id="0" name=""/>
        <dsp:cNvSpPr/>
      </dsp:nvSpPr>
      <dsp:spPr>
        <a:xfrm>
          <a:off x="0" y="1243119"/>
          <a:ext cx="6611357" cy="331694"/>
        </a:xfrm>
        <a:prstGeom prst="roundRect">
          <a:avLst/>
        </a:prstGeom>
        <a:blipFill>
          <a:blip xmlns:r="http://schemas.openxmlformats.org/officeDocument/2006/relationships" r:embed="rId1">
            <a:duotone>
              <a:schemeClr val="accent5">
                <a:hueOff val="138169"/>
                <a:satOff val="13165"/>
                <a:lumOff val="-5490"/>
                <a:alphaOff val="0"/>
                <a:shade val="88000"/>
                <a:lumMod val="88000"/>
              </a:schemeClr>
              <a:schemeClr val="accent5">
                <a:hueOff val="138169"/>
                <a:satOff val="13165"/>
                <a:lumOff val="-549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a:latin typeface="Calisto MT" panose="02040603050505030304" pitchFamily="18" charset="77"/>
            </a:rPr>
            <a:t>Suspended 30 Days</a:t>
          </a:r>
          <a:endParaRPr lang="en-US" sz="1400" kern="1200">
            <a:latin typeface="Calisto MT" panose="02040603050505030304" pitchFamily="18" charset="77"/>
          </a:endParaRPr>
        </a:p>
      </dsp:txBody>
      <dsp:txXfrm>
        <a:off x="16192" y="1259311"/>
        <a:ext cx="6578973" cy="299310"/>
      </dsp:txXfrm>
    </dsp:sp>
    <dsp:sp modelId="{0808FC30-653B-C844-9DEC-77A2A03EAF7A}">
      <dsp:nvSpPr>
        <dsp:cNvPr id="0" name=""/>
        <dsp:cNvSpPr/>
      </dsp:nvSpPr>
      <dsp:spPr>
        <a:xfrm>
          <a:off x="0" y="1574814"/>
          <a:ext cx="6611357"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11"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Marzen, Jesse Michael</a:t>
          </a:r>
          <a:endParaRPr lang="en-US" sz="1000" kern="1200">
            <a:latin typeface="Calisto MT" panose="02040603050505030304" pitchFamily="18" charset="77"/>
          </a:endParaRPr>
        </a:p>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Said, Michael Hocine</a:t>
          </a:r>
          <a:endParaRPr lang="en-US" sz="1000" kern="1200">
            <a:latin typeface="Calisto MT" panose="02040603050505030304" pitchFamily="18" charset="77"/>
          </a:endParaRPr>
        </a:p>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Willey, Bruce A.</a:t>
          </a:r>
          <a:endParaRPr lang="en-US" sz="1000" kern="1200">
            <a:latin typeface="Calisto MT" panose="02040603050505030304" pitchFamily="18" charset="77"/>
          </a:endParaRPr>
        </a:p>
      </dsp:txBody>
      <dsp:txXfrm>
        <a:off x="0" y="1574814"/>
        <a:ext cx="6611357" cy="484380"/>
      </dsp:txXfrm>
    </dsp:sp>
    <dsp:sp modelId="{B827386C-77A0-A948-BAB2-2A08426E97D7}">
      <dsp:nvSpPr>
        <dsp:cNvPr id="0" name=""/>
        <dsp:cNvSpPr/>
      </dsp:nvSpPr>
      <dsp:spPr>
        <a:xfrm>
          <a:off x="0" y="2059194"/>
          <a:ext cx="6611357" cy="331694"/>
        </a:xfrm>
        <a:prstGeom prst="roundRect">
          <a:avLst/>
        </a:prstGeom>
        <a:blipFill>
          <a:blip xmlns:r="http://schemas.openxmlformats.org/officeDocument/2006/relationships" r:embed="rId1">
            <a:duotone>
              <a:schemeClr val="accent5">
                <a:hueOff val="207253"/>
                <a:satOff val="19748"/>
                <a:lumOff val="-8236"/>
                <a:alphaOff val="0"/>
                <a:shade val="88000"/>
                <a:lumMod val="88000"/>
              </a:schemeClr>
              <a:schemeClr val="accent5">
                <a:hueOff val="207253"/>
                <a:satOff val="19748"/>
                <a:lumOff val="-8236"/>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a:latin typeface="Calisto MT" panose="02040603050505030304" pitchFamily="18" charset="77"/>
            </a:rPr>
            <a:t>Suspended 60 Days</a:t>
          </a:r>
          <a:endParaRPr lang="en-US" sz="1400" kern="1200">
            <a:latin typeface="Calisto MT" panose="02040603050505030304" pitchFamily="18" charset="77"/>
          </a:endParaRPr>
        </a:p>
      </dsp:txBody>
      <dsp:txXfrm>
        <a:off x="16192" y="2075386"/>
        <a:ext cx="6578973" cy="299310"/>
      </dsp:txXfrm>
    </dsp:sp>
    <dsp:sp modelId="{F1CE4CB6-8E28-8A45-892E-CDDD1283CFBE}">
      <dsp:nvSpPr>
        <dsp:cNvPr id="0" name=""/>
        <dsp:cNvSpPr/>
      </dsp:nvSpPr>
      <dsp:spPr>
        <a:xfrm>
          <a:off x="0" y="2390889"/>
          <a:ext cx="6611357" cy="158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11"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Bixenman, Scott L.</a:t>
          </a:r>
          <a:endParaRPr lang="en-US" sz="1000" kern="1200">
            <a:latin typeface="Calisto MT" panose="02040603050505030304" pitchFamily="18" charset="77"/>
          </a:endParaRPr>
        </a:p>
      </dsp:txBody>
      <dsp:txXfrm>
        <a:off x="0" y="2390889"/>
        <a:ext cx="6611357" cy="158355"/>
      </dsp:txXfrm>
    </dsp:sp>
    <dsp:sp modelId="{228577EA-03EF-0D49-8A53-3E2F4C4B929E}">
      <dsp:nvSpPr>
        <dsp:cNvPr id="0" name=""/>
        <dsp:cNvSpPr/>
      </dsp:nvSpPr>
      <dsp:spPr>
        <a:xfrm>
          <a:off x="0" y="2549244"/>
          <a:ext cx="6611357" cy="331694"/>
        </a:xfrm>
        <a:prstGeom prst="roundRect">
          <a:avLst/>
        </a:prstGeom>
        <a:blipFill>
          <a:blip xmlns:r="http://schemas.openxmlformats.org/officeDocument/2006/relationships" r:embed="rId1">
            <a:duotone>
              <a:schemeClr val="accent5">
                <a:hueOff val="276338"/>
                <a:satOff val="26330"/>
                <a:lumOff val="-10981"/>
                <a:alphaOff val="0"/>
                <a:shade val="88000"/>
                <a:lumMod val="88000"/>
              </a:schemeClr>
              <a:schemeClr val="accent5">
                <a:hueOff val="276338"/>
                <a:satOff val="26330"/>
                <a:lumOff val="-10981"/>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a:latin typeface="Calisto MT" panose="02040603050505030304" pitchFamily="18" charset="77"/>
            </a:rPr>
            <a:t>Suspended 3 To 6 Months</a:t>
          </a:r>
          <a:endParaRPr lang="en-US" sz="1400" kern="1200">
            <a:latin typeface="Calisto MT" panose="02040603050505030304" pitchFamily="18" charset="77"/>
          </a:endParaRPr>
        </a:p>
      </dsp:txBody>
      <dsp:txXfrm>
        <a:off x="16192" y="2565436"/>
        <a:ext cx="6578973" cy="299310"/>
      </dsp:txXfrm>
    </dsp:sp>
    <dsp:sp modelId="{95EA03B5-36B6-E44C-BADC-AB48BBA88BAE}">
      <dsp:nvSpPr>
        <dsp:cNvPr id="0" name=""/>
        <dsp:cNvSpPr/>
      </dsp:nvSpPr>
      <dsp:spPr>
        <a:xfrm>
          <a:off x="0" y="2880939"/>
          <a:ext cx="6611357"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11"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Aeilts, Andrew Gatton</a:t>
          </a:r>
          <a:endParaRPr lang="en-US" sz="1000" kern="1200">
            <a:latin typeface="Calisto MT" panose="02040603050505030304" pitchFamily="18" charset="77"/>
          </a:endParaRPr>
        </a:p>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Beauvais Jr., John Philip</a:t>
          </a:r>
          <a:endParaRPr lang="en-US" sz="1000" kern="1200">
            <a:latin typeface="Calisto MT" panose="02040603050505030304" pitchFamily="18" charset="77"/>
          </a:endParaRPr>
        </a:p>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Daniels, Curt N.</a:t>
          </a:r>
          <a:endParaRPr lang="en-US" sz="1000" kern="1200">
            <a:latin typeface="Calisto MT" panose="02040603050505030304" pitchFamily="18" charset="77"/>
          </a:endParaRPr>
        </a:p>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Heggen, Bonnie J.</a:t>
          </a:r>
          <a:endParaRPr lang="en-US" sz="1000" kern="1200">
            <a:latin typeface="Calisto MT" panose="02040603050505030304" pitchFamily="18" charset="77"/>
          </a:endParaRPr>
        </a:p>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Watkins, Abraham K</a:t>
          </a:r>
          <a:endParaRPr lang="en-US" sz="1000" kern="1200">
            <a:latin typeface="Calisto MT" panose="02040603050505030304" pitchFamily="18" charset="77"/>
          </a:endParaRPr>
        </a:p>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Widdison, Harold K.</a:t>
          </a:r>
          <a:endParaRPr lang="en-US" sz="1000" kern="1200">
            <a:latin typeface="Calisto MT" panose="02040603050505030304" pitchFamily="18" charset="77"/>
          </a:endParaRPr>
        </a:p>
      </dsp:txBody>
      <dsp:txXfrm>
        <a:off x="0" y="2880939"/>
        <a:ext cx="6611357" cy="968760"/>
      </dsp:txXfrm>
    </dsp:sp>
    <dsp:sp modelId="{CDC72A62-28E4-AC40-909A-D4B7B29BC704}">
      <dsp:nvSpPr>
        <dsp:cNvPr id="0" name=""/>
        <dsp:cNvSpPr/>
      </dsp:nvSpPr>
      <dsp:spPr>
        <a:xfrm>
          <a:off x="0" y="3849699"/>
          <a:ext cx="6611357" cy="331694"/>
        </a:xfrm>
        <a:prstGeom prst="roundRect">
          <a:avLst/>
        </a:prstGeom>
        <a:blipFill>
          <a:blip xmlns:r="http://schemas.openxmlformats.org/officeDocument/2006/relationships" r:embed="rId1">
            <a:duotone>
              <a:schemeClr val="accent5">
                <a:hueOff val="345422"/>
                <a:satOff val="32913"/>
                <a:lumOff val="-13726"/>
                <a:alphaOff val="0"/>
                <a:shade val="88000"/>
                <a:lumMod val="88000"/>
              </a:schemeClr>
              <a:schemeClr val="accent5">
                <a:hueOff val="345422"/>
                <a:satOff val="32913"/>
                <a:lumOff val="-13726"/>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a:latin typeface="Calisto MT" panose="02040603050505030304" pitchFamily="18" charset="77"/>
            </a:rPr>
            <a:t>Suspended 1 Year Or More</a:t>
          </a:r>
          <a:endParaRPr lang="en-US" sz="1400" kern="1200">
            <a:latin typeface="Calisto MT" panose="02040603050505030304" pitchFamily="18" charset="77"/>
          </a:endParaRPr>
        </a:p>
      </dsp:txBody>
      <dsp:txXfrm>
        <a:off x="16192" y="3865891"/>
        <a:ext cx="6578973" cy="299310"/>
      </dsp:txXfrm>
    </dsp:sp>
    <dsp:sp modelId="{C365670A-FAE0-AF41-9F95-5BD4F1EC5EA3}">
      <dsp:nvSpPr>
        <dsp:cNvPr id="0" name=""/>
        <dsp:cNvSpPr/>
      </dsp:nvSpPr>
      <dsp:spPr>
        <a:xfrm>
          <a:off x="0" y="4181394"/>
          <a:ext cx="6611357"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11"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Fisher, Scott D.</a:t>
          </a:r>
          <a:endParaRPr lang="en-US" sz="1000" kern="1200">
            <a:latin typeface="Calisto MT" panose="02040603050505030304" pitchFamily="18" charset="77"/>
          </a:endParaRPr>
        </a:p>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Janssen, Jeffrey Michael</a:t>
          </a:r>
          <a:endParaRPr lang="en-US" sz="1000" kern="1200">
            <a:latin typeface="Calisto MT" panose="02040603050505030304" pitchFamily="18" charset="77"/>
          </a:endParaRPr>
        </a:p>
        <a:p>
          <a:pPr marL="57150" lvl="1" indent="-57150" algn="l" defTabSz="444500">
            <a:lnSpc>
              <a:spcPct val="90000"/>
            </a:lnSpc>
            <a:spcBef>
              <a:spcPct val="0"/>
            </a:spcBef>
            <a:spcAft>
              <a:spcPct val="20000"/>
            </a:spcAft>
            <a:buChar char="•"/>
          </a:pPr>
          <a:r>
            <a:rPr lang="en-US" sz="1000" kern="1200" baseline="0" dirty="0">
              <a:latin typeface="Calisto MT" panose="02040603050505030304" pitchFamily="18" charset="77"/>
            </a:rPr>
            <a:t>Johnson, Wesley Alan</a:t>
          </a:r>
          <a:endParaRPr lang="en-US" sz="1000" kern="1200" dirty="0">
            <a:latin typeface="Calisto MT" panose="02040603050505030304" pitchFamily="18" charset="77"/>
          </a:endParaRPr>
        </a:p>
        <a:p>
          <a:pPr marL="57150" lvl="1" indent="-57150" algn="l" defTabSz="444500">
            <a:lnSpc>
              <a:spcPct val="90000"/>
            </a:lnSpc>
            <a:spcBef>
              <a:spcPct val="0"/>
            </a:spcBef>
            <a:spcAft>
              <a:spcPct val="20000"/>
            </a:spcAft>
            <a:buChar char="•"/>
          </a:pPr>
          <a:r>
            <a:rPr lang="en-US" sz="1000" kern="1200" dirty="0">
              <a:latin typeface="Calisto MT" panose="02040603050505030304" pitchFamily="18" charset="77"/>
            </a:rPr>
            <a:t>Johnson, Scott</a:t>
          </a:r>
        </a:p>
        <a:p>
          <a:pPr marL="57150" lvl="1" indent="-57150" algn="l" defTabSz="444500">
            <a:lnSpc>
              <a:spcPct val="90000"/>
            </a:lnSpc>
            <a:spcBef>
              <a:spcPct val="0"/>
            </a:spcBef>
            <a:spcAft>
              <a:spcPct val="20000"/>
            </a:spcAft>
            <a:buChar char="•"/>
          </a:pPr>
          <a:r>
            <a:rPr lang="en-US" sz="1000" kern="1200" baseline="0" dirty="0">
              <a:latin typeface="Calisto MT" panose="02040603050505030304" pitchFamily="18" charset="77"/>
            </a:rPr>
            <a:t>Kieffer-Garrison, Lori Jo</a:t>
          </a:r>
          <a:endParaRPr lang="en-US" sz="1000" kern="1200" dirty="0">
            <a:latin typeface="Calisto MT" panose="02040603050505030304" pitchFamily="18" charset="77"/>
          </a:endParaRPr>
        </a:p>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Meyer, Jennifer Lynn</a:t>
          </a:r>
          <a:endParaRPr lang="en-US" sz="1000" kern="1200">
            <a:latin typeface="Calisto MT" panose="02040603050505030304" pitchFamily="18" charset="77"/>
          </a:endParaRPr>
        </a:p>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Newport, Stephen Warren</a:t>
          </a:r>
          <a:endParaRPr lang="en-US" sz="1000" kern="1200">
            <a:latin typeface="Calisto MT" panose="02040603050505030304" pitchFamily="18" charset="77"/>
          </a:endParaRPr>
        </a:p>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O'Brien, Brien</a:t>
          </a:r>
          <a:endParaRPr lang="en-US" sz="1000" kern="1200">
            <a:latin typeface="Calisto MT" panose="02040603050505030304" pitchFamily="18" charset="77"/>
          </a:endParaRPr>
        </a:p>
      </dsp:txBody>
      <dsp:txXfrm>
        <a:off x="0" y="4181394"/>
        <a:ext cx="6611357" cy="1304100"/>
      </dsp:txXfrm>
    </dsp:sp>
    <dsp:sp modelId="{DFDC67D2-0B24-9D40-AB1F-1545211245DE}">
      <dsp:nvSpPr>
        <dsp:cNvPr id="0" name=""/>
        <dsp:cNvSpPr/>
      </dsp:nvSpPr>
      <dsp:spPr>
        <a:xfrm>
          <a:off x="0" y="5485494"/>
          <a:ext cx="6611357" cy="331694"/>
        </a:xfrm>
        <a:prstGeom prst="roundRect">
          <a:avLst/>
        </a:prstGeom>
        <a:blipFill>
          <a:blip xmlns:r="http://schemas.openxmlformats.org/officeDocument/2006/relationships" r:embed="rId1">
            <a:duotone>
              <a:schemeClr val="accent5">
                <a:hueOff val="414507"/>
                <a:satOff val="39495"/>
                <a:lumOff val="-16471"/>
                <a:alphaOff val="0"/>
                <a:shade val="88000"/>
                <a:lumMod val="88000"/>
              </a:schemeClr>
              <a:schemeClr val="accent5">
                <a:hueOff val="414507"/>
                <a:satOff val="39495"/>
                <a:lumOff val="-16471"/>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a:latin typeface="Calisto MT" panose="02040603050505030304" pitchFamily="18" charset="77"/>
            </a:rPr>
            <a:t>Disbarment / Revocation</a:t>
          </a:r>
          <a:endParaRPr lang="en-US" sz="1400" kern="1200">
            <a:latin typeface="Calisto MT" panose="02040603050505030304" pitchFamily="18" charset="77"/>
          </a:endParaRPr>
        </a:p>
      </dsp:txBody>
      <dsp:txXfrm>
        <a:off x="16192" y="5501686"/>
        <a:ext cx="6578973" cy="299310"/>
      </dsp:txXfrm>
    </dsp:sp>
    <dsp:sp modelId="{C406E18C-35EB-3E43-B5BD-E9EC3627C94D}">
      <dsp:nvSpPr>
        <dsp:cNvPr id="0" name=""/>
        <dsp:cNvSpPr/>
      </dsp:nvSpPr>
      <dsp:spPr>
        <a:xfrm>
          <a:off x="0" y="5817189"/>
          <a:ext cx="6611357" cy="32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11"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Fischer, John Karl</a:t>
          </a:r>
          <a:endParaRPr lang="en-US" sz="1000" kern="1200">
            <a:latin typeface="Calisto MT" panose="02040603050505030304" pitchFamily="18" charset="77"/>
          </a:endParaRPr>
        </a:p>
        <a:p>
          <a:pPr marL="57150" lvl="1" indent="-57150" algn="l" defTabSz="444500">
            <a:lnSpc>
              <a:spcPct val="90000"/>
            </a:lnSpc>
            <a:spcBef>
              <a:spcPct val="0"/>
            </a:spcBef>
            <a:spcAft>
              <a:spcPct val="20000"/>
            </a:spcAft>
            <a:buChar char="•"/>
          </a:pPr>
          <a:r>
            <a:rPr lang="en-US" sz="1000" kern="1200" baseline="0">
              <a:latin typeface="Calisto MT" panose="02040603050505030304" pitchFamily="18" charset="77"/>
            </a:rPr>
            <a:t>Kozlik, Michael D.</a:t>
          </a:r>
          <a:endParaRPr lang="en-US" sz="1000" kern="1200">
            <a:latin typeface="Calisto MT" panose="02040603050505030304" pitchFamily="18" charset="77"/>
          </a:endParaRPr>
        </a:p>
      </dsp:txBody>
      <dsp:txXfrm>
        <a:off x="0" y="5817189"/>
        <a:ext cx="6611357" cy="3260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33E91-FC51-48C5-B31F-43784D9FE648}"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4BFF0-BBB9-41DD-913A-FE9B29DBF068}" type="slidenum">
              <a:rPr lang="en-US" smtClean="0"/>
              <a:t>‹#›</a:t>
            </a:fld>
            <a:endParaRPr lang="en-US"/>
          </a:p>
        </p:txBody>
      </p:sp>
    </p:spTree>
    <p:extLst>
      <p:ext uri="{BB962C8B-B14F-4D97-AF65-F5344CB8AC3E}">
        <p14:creationId xmlns:p14="http://schemas.microsoft.com/office/powerpoint/2010/main" val="424637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AECE75-307D-4933-BCF1-9C750E98CF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66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70613-C275-4132-BA89-73712CC8AA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5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AECE75-307D-4933-BCF1-9C750E98CF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936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70613-C275-4132-BA89-73712CC8AA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97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70613-C275-4132-BA89-73712CC8AA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09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70613-C275-4132-BA89-73712CC8AA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06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70613-C275-4132-BA89-73712CC8AA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303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EF424402-2540-4FF0-ABA5-6116EBEE4E2D}" type="datetimeFigureOut">
              <a:rPr lang="en-US" smtClean="0"/>
              <a:t>9/14/2023</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D07AAC4-2467-4DA1-96E9-7538DC4C76CC}"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4127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24402-2540-4FF0-ABA5-6116EBEE4E2D}"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7AAC4-2467-4DA1-96E9-7538DC4C76CC}" type="slidenum">
              <a:rPr lang="en-US" smtClean="0"/>
              <a:t>‹#›</a:t>
            </a:fld>
            <a:endParaRPr lang="en-US"/>
          </a:p>
        </p:txBody>
      </p:sp>
    </p:spTree>
    <p:extLst>
      <p:ext uri="{BB962C8B-B14F-4D97-AF65-F5344CB8AC3E}">
        <p14:creationId xmlns:p14="http://schemas.microsoft.com/office/powerpoint/2010/main" val="420172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24402-2540-4FF0-ABA5-6116EBEE4E2D}"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7AAC4-2467-4DA1-96E9-7538DC4C76CC}" type="slidenum">
              <a:rPr lang="en-US" smtClean="0"/>
              <a:t>‹#›</a:t>
            </a:fld>
            <a:endParaRPr lang="en-US"/>
          </a:p>
        </p:txBody>
      </p:sp>
    </p:spTree>
    <p:extLst>
      <p:ext uri="{BB962C8B-B14F-4D97-AF65-F5344CB8AC3E}">
        <p14:creationId xmlns:p14="http://schemas.microsoft.com/office/powerpoint/2010/main" val="3041867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24402-2540-4FF0-ABA5-6116EBEE4E2D}"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7AAC4-2467-4DA1-96E9-7538DC4C76CC}"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17421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24402-2540-4FF0-ABA5-6116EBEE4E2D}"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7AAC4-2467-4DA1-96E9-7538DC4C76CC}" type="slidenum">
              <a:rPr lang="en-US" smtClean="0"/>
              <a:t>‹#›</a:t>
            </a:fld>
            <a:endParaRPr lang="en-US"/>
          </a:p>
        </p:txBody>
      </p:sp>
    </p:spTree>
    <p:extLst>
      <p:ext uri="{BB962C8B-B14F-4D97-AF65-F5344CB8AC3E}">
        <p14:creationId xmlns:p14="http://schemas.microsoft.com/office/powerpoint/2010/main" val="397088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F424402-2540-4FF0-ABA5-6116EBEE4E2D}"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7AAC4-2467-4DA1-96E9-7538DC4C76CC}" type="slidenum">
              <a:rPr lang="en-US" smtClean="0"/>
              <a:t>‹#›</a:t>
            </a:fld>
            <a:endParaRPr lang="en-US"/>
          </a:p>
        </p:txBody>
      </p:sp>
    </p:spTree>
    <p:extLst>
      <p:ext uri="{BB962C8B-B14F-4D97-AF65-F5344CB8AC3E}">
        <p14:creationId xmlns:p14="http://schemas.microsoft.com/office/powerpoint/2010/main" val="3725770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F424402-2540-4FF0-ABA5-6116EBEE4E2D}"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7AAC4-2467-4DA1-96E9-7538DC4C76CC}" type="slidenum">
              <a:rPr lang="en-US" smtClean="0"/>
              <a:t>‹#›</a:t>
            </a:fld>
            <a:endParaRPr lang="en-US"/>
          </a:p>
        </p:txBody>
      </p:sp>
    </p:spTree>
    <p:extLst>
      <p:ext uri="{BB962C8B-B14F-4D97-AF65-F5344CB8AC3E}">
        <p14:creationId xmlns:p14="http://schemas.microsoft.com/office/powerpoint/2010/main" val="1819824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424402-2540-4FF0-ABA5-6116EBEE4E2D}"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7AAC4-2467-4DA1-96E9-7538DC4C76CC}" type="slidenum">
              <a:rPr lang="en-US" smtClean="0"/>
              <a:t>‹#›</a:t>
            </a:fld>
            <a:endParaRPr lang="en-US"/>
          </a:p>
        </p:txBody>
      </p:sp>
    </p:spTree>
    <p:extLst>
      <p:ext uri="{BB962C8B-B14F-4D97-AF65-F5344CB8AC3E}">
        <p14:creationId xmlns:p14="http://schemas.microsoft.com/office/powerpoint/2010/main" val="1508474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424402-2540-4FF0-ABA5-6116EBEE4E2D}"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7AAC4-2467-4DA1-96E9-7538DC4C76CC}" type="slidenum">
              <a:rPr lang="en-US" smtClean="0"/>
              <a:t>‹#›</a:t>
            </a:fld>
            <a:endParaRPr lang="en-US"/>
          </a:p>
        </p:txBody>
      </p:sp>
    </p:spTree>
    <p:extLst>
      <p:ext uri="{BB962C8B-B14F-4D97-AF65-F5344CB8AC3E}">
        <p14:creationId xmlns:p14="http://schemas.microsoft.com/office/powerpoint/2010/main" val="1612343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7420578"/>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0CF3EDE-5EA3-4F02-B0AF-59968F9234F5}" type="datetimeFigureOut">
              <a:rPr lang="en-US" smtClean="0"/>
              <a:t>9/14/2023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72D0061-02BF-4199-9E50-14C678E41D8F}" type="slidenum">
              <a:rPr lang="en-US" smtClean="0"/>
              <a:t>‹#›</a:t>
            </a:fld>
            <a:endParaRPr lang="en-US"/>
          </a:p>
        </p:txBody>
      </p:sp>
    </p:spTree>
    <p:extLst>
      <p:ext uri="{BB962C8B-B14F-4D97-AF65-F5344CB8AC3E}">
        <p14:creationId xmlns:p14="http://schemas.microsoft.com/office/powerpoint/2010/main" val="1214863995"/>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424402-2540-4FF0-ABA5-6116EBEE4E2D}"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7AAC4-2467-4DA1-96E9-7538DC4C76CC}" type="slidenum">
              <a:rPr lang="en-US" smtClean="0"/>
              <a:t>‹#›</a:t>
            </a:fld>
            <a:endParaRPr lang="en-US"/>
          </a:p>
        </p:txBody>
      </p:sp>
    </p:spTree>
    <p:extLst>
      <p:ext uri="{BB962C8B-B14F-4D97-AF65-F5344CB8AC3E}">
        <p14:creationId xmlns:p14="http://schemas.microsoft.com/office/powerpoint/2010/main" val="290053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424402-2540-4FF0-ABA5-6116EBEE4E2D}"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7AAC4-2467-4DA1-96E9-7538DC4C76CC}" type="slidenum">
              <a:rPr lang="en-US" smtClean="0"/>
              <a:t>‹#›</a:t>
            </a:fld>
            <a:endParaRPr lang="en-US"/>
          </a:p>
        </p:txBody>
      </p:sp>
    </p:spTree>
    <p:extLst>
      <p:ext uri="{BB962C8B-B14F-4D97-AF65-F5344CB8AC3E}">
        <p14:creationId xmlns:p14="http://schemas.microsoft.com/office/powerpoint/2010/main" val="81516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424402-2540-4FF0-ABA5-6116EBEE4E2D}"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7AAC4-2467-4DA1-96E9-7538DC4C76CC}" type="slidenum">
              <a:rPr lang="en-US" smtClean="0"/>
              <a:t>‹#›</a:t>
            </a:fld>
            <a:endParaRPr lang="en-US"/>
          </a:p>
        </p:txBody>
      </p:sp>
    </p:spTree>
    <p:extLst>
      <p:ext uri="{BB962C8B-B14F-4D97-AF65-F5344CB8AC3E}">
        <p14:creationId xmlns:p14="http://schemas.microsoft.com/office/powerpoint/2010/main" val="258253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424402-2540-4FF0-ABA5-6116EBEE4E2D}"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7AAC4-2467-4DA1-96E9-7538DC4C76CC}" type="slidenum">
              <a:rPr lang="en-US" smtClean="0"/>
              <a:t>‹#›</a:t>
            </a:fld>
            <a:endParaRPr lang="en-US"/>
          </a:p>
        </p:txBody>
      </p:sp>
    </p:spTree>
    <p:extLst>
      <p:ext uri="{BB962C8B-B14F-4D97-AF65-F5344CB8AC3E}">
        <p14:creationId xmlns:p14="http://schemas.microsoft.com/office/powerpoint/2010/main" val="139435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424402-2540-4FF0-ABA5-6116EBEE4E2D}"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7AAC4-2467-4DA1-96E9-7538DC4C76CC}" type="slidenum">
              <a:rPr lang="en-US" smtClean="0"/>
              <a:t>‹#›</a:t>
            </a:fld>
            <a:endParaRPr lang="en-US"/>
          </a:p>
        </p:txBody>
      </p:sp>
    </p:spTree>
    <p:extLst>
      <p:ext uri="{BB962C8B-B14F-4D97-AF65-F5344CB8AC3E}">
        <p14:creationId xmlns:p14="http://schemas.microsoft.com/office/powerpoint/2010/main" val="401362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24402-2540-4FF0-ABA5-6116EBEE4E2D}"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7AAC4-2467-4DA1-96E9-7538DC4C76CC}" type="slidenum">
              <a:rPr lang="en-US" smtClean="0"/>
              <a:t>‹#›</a:t>
            </a:fld>
            <a:endParaRPr lang="en-US"/>
          </a:p>
        </p:txBody>
      </p:sp>
    </p:spTree>
    <p:extLst>
      <p:ext uri="{BB962C8B-B14F-4D97-AF65-F5344CB8AC3E}">
        <p14:creationId xmlns:p14="http://schemas.microsoft.com/office/powerpoint/2010/main" val="297478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24402-2540-4FF0-ABA5-6116EBEE4E2D}"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7AAC4-2467-4DA1-96E9-7538DC4C76CC}" type="slidenum">
              <a:rPr lang="en-US" smtClean="0"/>
              <a:t>‹#›</a:t>
            </a:fld>
            <a:endParaRPr lang="en-US"/>
          </a:p>
        </p:txBody>
      </p:sp>
    </p:spTree>
    <p:extLst>
      <p:ext uri="{BB962C8B-B14F-4D97-AF65-F5344CB8AC3E}">
        <p14:creationId xmlns:p14="http://schemas.microsoft.com/office/powerpoint/2010/main" val="178228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24402-2540-4FF0-ABA5-6116EBEE4E2D}"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7AAC4-2467-4DA1-96E9-7538DC4C76CC}" type="slidenum">
              <a:rPr lang="en-US" smtClean="0"/>
              <a:t>‹#›</a:t>
            </a:fld>
            <a:endParaRPr lang="en-US"/>
          </a:p>
        </p:txBody>
      </p:sp>
    </p:spTree>
    <p:extLst>
      <p:ext uri="{BB962C8B-B14F-4D97-AF65-F5344CB8AC3E}">
        <p14:creationId xmlns:p14="http://schemas.microsoft.com/office/powerpoint/2010/main" val="64217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EF424402-2540-4FF0-ABA5-6116EBEE4E2D}" type="datetimeFigureOut">
              <a:rPr lang="en-US" smtClean="0"/>
              <a:pPr/>
              <a:t>9/14/2023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AD07AAC4-2467-4DA1-96E9-7538DC4C76CC}" type="slidenum">
              <a:rPr lang="en-US" smtClean="0"/>
              <a:t>‹#›</a:t>
            </a:fld>
            <a:endParaRPr lang="en-US" dirty="0"/>
          </a:p>
        </p:txBody>
      </p:sp>
    </p:spTree>
    <p:extLst>
      <p:ext uri="{BB962C8B-B14F-4D97-AF65-F5344CB8AC3E}">
        <p14:creationId xmlns:p14="http://schemas.microsoft.com/office/powerpoint/2010/main" val="342340036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g"/><Relationship Id="rId7" Type="http://schemas.openxmlformats.org/officeDocument/2006/relationships/diagramColors" Target="../diagrams/colors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jpg"/><Relationship Id="rId7" Type="http://schemas.openxmlformats.org/officeDocument/2006/relationships/diagramColors" Target="../diagrams/colors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jpg"/><Relationship Id="rId7" Type="http://schemas.openxmlformats.org/officeDocument/2006/relationships/diagramColors" Target="../diagrams/colors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jpg"/><Relationship Id="rId7" Type="http://schemas.openxmlformats.org/officeDocument/2006/relationships/diagramColors" Target="../diagrams/colors1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jpg"/><Relationship Id="rId7" Type="http://schemas.openxmlformats.org/officeDocument/2006/relationships/diagramColors" Target="../diagrams/colors1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jpg"/><Relationship Id="rId7" Type="http://schemas.openxmlformats.org/officeDocument/2006/relationships/diagramColors" Target="../diagrams/colors1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jpeg"/><Relationship Id="rId7" Type="http://schemas.openxmlformats.org/officeDocument/2006/relationships/diagramColors" Target="../diagrams/colors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B6B9F89-B831-F3EB-6579-49B10338FD44}"/>
              </a:ext>
            </a:extLst>
          </p:cNvPr>
          <p:cNvGraphicFramePr/>
          <p:nvPr>
            <p:extLst>
              <p:ext uri="{D42A27DB-BD31-4B8C-83A1-F6EECF244321}">
                <p14:modId xmlns:p14="http://schemas.microsoft.com/office/powerpoint/2010/main" val="95625189"/>
              </p:ext>
            </p:extLst>
          </p:nvPr>
        </p:nvGraphicFramePr>
        <p:xfrm>
          <a:off x="891201" y="662656"/>
          <a:ext cx="9755187" cy="2766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a:extLst>
              <a:ext uri="{FF2B5EF4-FFF2-40B4-BE49-F238E27FC236}">
                <a16:creationId xmlns:a16="http://schemas.microsoft.com/office/drawing/2014/main" id="{CD7FDEB6-D392-44C4-8842-AE24861E39B9}"/>
              </a:ext>
            </a:extLst>
          </p:cNvPr>
          <p:cNvSpPr>
            <a:spLocks noGrp="1"/>
          </p:cNvSpPr>
          <p:nvPr>
            <p:ph type="subTitle" idx="1"/>
          </p:nvPr>
        </p:nvSpPr>
        <p:spPr>
          <a:xfrm rot="21420000">
            <a:off x="1037190" y="3361710"/>
            <a:ext cx="9755187" cy="1099520"/>
          </a:xfrm>
        </p:spPr>
        <p:txBody>
          <a:bodyPr/>
          <a:lstStyle/>
          <a:p>
            <a:pPr>
              <a:spcBef>
                <a:spcPts val="0"/>
              </a:spcBef>
            </a:pPr>
            <a:r>
              <a:rPr lang="en-US" cap="none" dirty="0">
                <a:latin typeface="Cambria" panose="02040503050406030204" pitchFamily="18" charset="0"/>
                <a:ea typeface="Cambria" panose="02040503050406030204" pitchFamily="18" charset="0"/>
              </a:rPr>
              <a:t>Tara van Brederode, Director</a:t>
            </a:r>
          </a:p>
          <a:p>
            <a:pPr>
              <a:spcBef>
                <a:spcPts val="0"/>
              </a:spcBef>
            </a:pPr>
            <a:r>
              <a:rPr lang="en-US" cap="none" dirty="0">
                <a:latin typeface="Cambria" panose="02040503050406030204" pitchFamily="18" charset="0"/>
                <a:ea typeface="Cambria" panose="02040503050406030204" pitchFamily="18" charset="0"/>
              </a:rPr>
              <a:t>Attorney Disciplinary Board</a:t>
            </a:r>
          </a:p>
        </p:txBody>
      </p:sp>
      <p:sp>
        <p:nvSpPr>
          <p:cNvPr id="4" name="TextBox 3">
            <a:extLst>
              <a:ext uri="{FF2B5EF4-FFF2-40B4-BE49-F238E27FC236}">
                <a16:creationId xmlns:a16="http://schemas.microsoft.com/office/drawing/2014/main" id="{6CBD5A51-1D68-469E-B1D6-2CE3E5D44BFC}"/>
              </a:ext>
            </a:extLst>
          </p:cNvPr>
          <p:cNvSpPr txBox="1"/>
          <p:nvPr/>
        </p:nvSpPr>
        <p:spPr>
          <a:xfrm rot="21403425">
            <a:off x="1125696" y="5065549"/>
            <a:ext cx="8917826" cy="584775"/>
          </a:xfrm>
          <a:prstGeom prst="rect">
            <a:avLst/>
          </a:prstGeom>
          <a:noFill/>
        </p:spPr>
        <p:txBody>
          <a:bodyPr wrap="none" rtlCol="0">
            <a:spAutoFit/>
          </a:bodyPr>
          <a:lstStyle/>
          <a:p>
            <a:r>
              <a:rPr lang="en-US" sz="3200" b="1">
                <a:latin typeface="Californian FB" panose="0207040306080B030204" pitchFamily="18" charset="0"/>
              </a:rPr>
              <a:t>3.5 </a:t>
            </a:r>
            <a:r>
              <a:rPr lang="en-US" sz="3200" b="1" dirty="0">
                <a:latin typeface="Californian FB" panose="0207040306080B030204" pitchFamily="18" charset="0"/>
              </a:rPr>
              <a:t>years of cases              March 2020-August 2023</a:t>
            </a:r>
          </a:p>
        </p:txBody>
      </p:sp>
    </p:spTree>
    <p:extLst>
      <p:ext uri="{BB962C8B-B14F-4D97-AF65-F5344CB8AC3E}">
        <p14:creationId xmlns:p14="http://schemas.microsoft.com/office/powerpoint/2010/main" val="12458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25549"/>
            <a:ext cx="3164619" cy="4406900"/>
          </a:xfrm>
        </p:spPr>
        <p:txBody>
          <a:bodyPr vert="horz" lIns="91440" tIns="45720" rIns="91440" bIns="45720" rtlCol="0" anchor="ctr">
            <a:normAutofit/>
          </a:bodyPr>
          <a:lstStyle/>
          <a:p>
            <a:r>
              <a:rPr lang="en-US" sz="3600" cap="all" spc="200" dirty="0">
                <a:solidFill>
                  <a:schemeClr val="accent1"/>
                </a:solidFill>
                <a:latin typeface="+mj-lt"/>
              </a:rPr>
              <a:t>What happens to unopened complaints?</a:t>
            </a:r>
          </a:p>
        </p:txBody>
      </p:sp>
      <p:graphicFrame>
        <p:nvGraphicFramePr>
          <p:cNvPr id="4" name="Content Placeholder 3">
            <a:extLst>
              <a:ext uri="{FF2B5EF4-FFF2-40B4-BE49-F238E27FC236}">
                <a16:creationId xmlns:a16="http://schemas.microsoft.com/office/drawing/2014/main" id="{9597075F-27D2-0264-9386-D7EB7CCCD108}"/>
              </a:ext>
            </a:extLst>
          </p:cNvPr>
          <p:cNvGraphicFramePr>
            <a:graphicFrameLocks noGrp="1"/>
          </p:cNvGraphicFramePr>
          <p:nvPr>
            <p:ph idx="4294967295"/>
            <p:extLst>
              <p:ext uri="{D42A27DB-BD31-4B8C-83A1-F6EECF244321}">
                <p14:modId xmlns:p14="http://schemas.microsoft.com/office/powerpoint/2010/main" val="1480980022"/>
              </p:ext>
            </p:extLst>
          </p:nvPr>
        </p:nvGraphicFramePr>
        <p:xfrm>
          <a:off x="3164619" y="270637"/>
          <a:ext cx="8618075" cy="6316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2972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779A23E-1181-4FED-8D7F-9E5FB9C84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6E7CEFAB-3D05-4F5B-BDB0-803004C43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8C8EB7D-EAC1-BEC1-4D96-F77F3EB19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251370" y="643467"/>
            <a:ext cx="7689259" cy="5571066"/>
          </a:xfrm>
          <a:prstGeom prst="rect">
            <a:avLst/>
          </a:prstGeom>
          <a:noFill/>
        </p:spPr>
      </p:pic>
    </p:spTree>
    <p:extLst>
      <p:ext uri="{BB962C8B-B14F-4D97-AF65-F5344CB8AC3E}">
        <p14:creationId xmlns:p14="http://schemas.microsoft.com/office/powerpoint/2010/main" val="319032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D57E0B-41E7-4862-852B-4C24E7B478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id="{14684A4D-3AB3-4D14-8F74-E9E22EFC92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8" name="Rectangle 12">
              <a:extLst>
                <a:ext uri="{FF2B5EF4-FFF2-40B4-BE49-F238E27FC236}">
                  <a16:creationId xmlns:a16="http://schemas.microsoft.com/office/drawing/2014/main" id="{62AAD8D6-E6DC-4196-8B6E-99E7C9027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EF22364E-4978-4D02-9F7E-4608CE9F4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D203295E-B861-404F-966C-8EDD88287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7" name="Picture 16">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9" name="Rectangle 18">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1"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3" name="Rectangle 22">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10" y="685800"/>
            <a:ext cx="4538886" cy="4846967"/>
          </a:xfrm>
        </p:spPr>
        <p:txBody>
          <a:bodyPr vert="horz" lIns="91440" tIns="45720" rIns="91440" bIns="45720" rtlCol="0" anchor="ctr">
            <a:normAutofit/>
          </a:bodyPr>
          <a:lstStyle/>
          <a:p>
            <a:r>
              <a:rPr lang="en-US" sz="4100" dirty="0">
                <a:solidFill>
                  <a:srgbClr val="FFFFFF"/>
                </a:solidFill>
                <a:latin typeface="Calisto MT" panose="02040603050505030304" pitchFamily="18" charset="77"/>
              </a:rPr>
              <a:t>How</a:t>
            </a:r>
            <a:br>
              <a:rPr lang="en-US" sz="4100" dirty="0">
                <a:solidFill>
                  <a:srgbClr val="FFFFFF"/>
                </a:solidFill>
                <a:latin typeface="Calisto MT" panose="02040603050505030304" pitchFamily="18" charset="77"/>
              </a:rPr>
            </a:br>
            <a:r>
              <a:rPr lang="en-US" sz="4100" dirty="0">
                <a:solidFill>
                  <a:srgbClr val="FFFFFF"/>
                </a:solidFill>
                <a:latin typeface="Calisto MT" panose="02040603050505030304" pitchFamily="18" charset="77"/>
              </a:rPr>
              <a:t>many respondents?</a:t>
            </a:r>
          </a:p>
        </p:txBody>
      </p:sp>
      <p:sp>
        <p:nvSpPr>
          <p:cNvPr id="5" name="Content Placeholder 4"/>
          <p:cNvSpPr>
            <a:spLocks noGrp="1"/>
          </p:cNvSpPr>
          <p:nvPr>
            <p:ph sz="half" idx="1"/>
          </p:nvPr>
        </p:nvSpPr>
        <p:spPr>
          <a:xfrm>
            <a:off x="4753550" y="685800"/>
            <a:ext cx="6752648" cy="4688785"/>
          </a:xfrm>
        </p:spPr>
        <p:txBody>
          <a:bodyPr vert="horz" lIns="91440" tIns="45720" rIns="91440" bIns="45720" rtlCol="0" anchor="ctr">
            <a:normAutofit/>
          </a:bodyPr>
          <a:lstStyle/>
          <a:p>
            <a:pPr>
              <a:buClr>
                <a:schemeClr val="accent1"/>
              </a:buClr>
            </a:pPr>
            <a:r>
              <a:rPr lang="en-US" sz="2400" cap="none" dirty="0">
                <a:latin typeface="Cambria" panose="02040503050406030204" pitchFamily="18" charset="0"/>
              </a:rPr>
              <a:t>In 2022:</a:t>
            </a:r>
          </a:p>
          <a:p>
            <a:pPr lvl="1">
              <a:buClr>
                <a:schemeClr val="accent1"/>
              </a:buClr>
            </a:pPr>
            <a:r>
              <a:rPr lang="en-US" sz="2000" cap="none" dirty="0">
                <a:latin typeface="Cambria" panose="02040503050406030204" pitchFamily="18" charset="0"/>
              </a:rPr>
              <a:t>334 File Closures = 274 Respondents</a:t>
            </a:r>
          </a:p>
          <a:p>
            <a:pPr lvl="1">
              <a:buClr>
                <a:schemeClr val="accent1"/>
              </a:buClr>
            </a:pPr>
            <a:r>
              <a:rPr lang="en-US" sz="2000" cap="none" dirty="0">
                <a:latin typeface="Cambria" panose="02040503050406030204" pitchFamily="18" charset="0"/>
              </a:rPr>
              <a:t>396 Files Opened = 335 Respondents</a:t>
            </a:r>
          </a:p>
          <a:p>
            <a:pPr lvl="1">
              <a:buClr>
                <a:schemeClr val="accent1"/>
              </a:buClr>
            </a:pPr>
            <a:r>
              <a:rPr lang="en-US" sz="2000" cap="none" dirty="0">
                <a:latin typeface="Cambria" panose="02040503050406030204" pitchFamily="18" charset="0"/>
              </a:rPr>
              <a:t>125 Lawyers violated the Rules (including private admonitions)</a:t>
            </a:r>
          </a:p>
        </p:txBody>
      </p:sp>
    </p:spTree>
    <p:extLst>
      <p:ext uri="{BB962C8B-B14F-4D97-AF65-F5344CB8AC3E}">
        <p14:creationId xmlns:p14="http://schemas.microsoft.com/office/powerpoint/2010/main" val="195203942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6C6386-C9F2-C6D3-E6CE-0C6D871151D8}"/>
              </a:ext>
            </a:extLst>
          </p:cNvPr>
          <p:cNvPicPr>
            <a:picLocks noChangeAspect="1"/>
          </p:cNvPicPr>
          <p:nvPr/>
        </p:nvPicPr>
        <p:blipFill rotWithShape="1">
          <a:blip r:embed="rId3">
            <a:extLst>
              <a:ext uri="{28A0092B-C50C-407E-A947-70E740481C1C}">
                <a14:useLocalDpi xmlns:a14="http://schemas.microsoft.com/office/drawing/2010/main" val="0"/>
              </a:ext>
            </a:extLst>
          </a:blip>
          <a:srcRect t="10439" b="14561"/>
          <a:stretch/>
        </p:blipFill>
        <p:spPr bwMode="auto">
          <a:xfrm>
            <a:off x="20" y="10"/>
            <a:ext cx="12191980" cy="685799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227037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4296" y="0"/>
            <a:ext cx="5723408" cy="1151965"/>
          </a:xfrm>
        </p:spPr>
        <p:txBody>
          <a:bodyPr>
            <a:normAutofit/>
          </a:bodyPr>
          <a:lstStyle/>
          <a:p>
            <a:r>
              <a:rPr lang="en-US" sz="4800" dirty="0"/>
              <a:t>Alleged Misconduct</a:t>
            </a:r>
          </a:p>
        </p:txBody>
      </p:sp>
      <p:pic>
        <p:nvPicPr>
          <p:cNvPr id="10" name="Content Placeholder 9">
            <a:extLst>
              <a:ext uri="{FF2B5EF4-FFF2-40B4-BE49-F238E27FC236}">
                <a16:creationId xmlns:a16="http://schemas.microsoft.com/office/drawing/2014/main" id="{F3C1815D-1C98-73D2-AF53-82FFF764B1BB}"/>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074415" y="880403"/>
            <a:ext cx="8043169" cy="5817462"/>
          </a:xfrm>
          <a:prstGeom prst="rect">
            <a:avLst/>
          </a:prstGeom>
          <a:noFill/>
          <a:ln>
            <a:noFill/>
          </a:ln>
        </p:spPr>
      </p:pic>
    </p:spTree>
    <p:extLst>
      <p:ext uri="{BB962C8B-B14F-4D97-AF65-F5344CB8AC3E}">
        <p14:creationId xmlns:p14="http://schemas.microsoft.com/office/powerpoint/2010/main" val="361614516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B20A997-A316-6960-F547-CE9B46CD60C8}"/>
              </a:ext>
            </a:extLst>
          </p:cNvPr>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94443" y="216187"/>
            <a:ext cx="8854136" cy="6415432"/>
          </a:xfrm>
          <a:prstGeom prst="rect">
            <a:avLst/>
          </a:prstGeom>
          <a:noFill/>
          <a:ln>
            <a:noFill/>
          </a:ln>
        </p:spPr>
      </p:pic>
      <p:sp>
        <p:nvSpPr>
          <p:cNvPr id="7" name="TextBox 6">
            <a:extLst>
              <a:ext uri="{FF2B5EF4-FFF2-40B4-BE49-F238E27FC236}">
                <a16:creationId xmlns:a16="http://schemas.microsoft.com/office/drawing/2014/main" id="{930A19D7-3774-C6E4-0FE8-03F2BEDDB84F}"/>
              </a:ext>
            </a:extLst>
          </p:cNvPr>
          <p:cNvSpPr txBox="1"/>
          <p:nvPr/>
        </p:nvSpPr>
        <p:spPr>
          <a:xfrm>
            <a:off x="9148579" y="3287792"/>
            <a:ext cx="3073153" cy="3570208"/>
          </a:xfrm>
          <a:prstGeom prst="rect">
            <a:avLst/>
          </a:prstGeom>
          <a:noFill/>
        </p:spPr>
        <p:txBody>
          <a:bodyPr wrap="square" rtlCol="0">
            <a:spAutoFit/>
          </a:bodyPr>
          <a:lstStyle/>
          <a:p>
            <a:pPr algn="l"/>
            <a:r>
              <a:rPr lang="en-US" sz="1200" b="1" i="0" dirty="0">
                <a:solidFill>
                  <a:schemeClr val="tx1">
                    <a:lumMod val="50000"/>
                    <a:lumOff val="50000"/>
                  </a:schemeClr>
                </a:solidFill>
                <a:effectLst/>
                <a:latin typeface="Cambria" panose="02040503050406030204" pitchFamily="18" charset="0"/>
              </a:rPr>
              <a:t>Iowa Rule of Professional Conduct 32:8.4 Misconduct</a:t>
            </a:r>
          </a:p>
          <a:p>
            <a:pPr algn="l"/>
            <a:r>
              <a:rPr lang="en-US" sz="1200" i="0" dirty="0">
                <a:solidFill>
                  <a:schemeClr val="tx1">
                    <a:lumMod val="50000"/>
                    <a:lumOff val="50000"/>
                  </a:schemeClr>
                </a:solidFill>
                <a:effectLst/>
                <a:latin typeface="Cambria" panose="02040503050406030204" pitchFamily="18" charset="0"/>
              </a:rPr>
              <a:t>It is professional misconduct for a lawyer to:</a:t>
            </a:r>
          </a:p>
          <a:p>
            <a:r>
              <a:rPr lang="en-US" sz="1200" dirty="0">
                <a:solidFill>
                  <a:schemeClr val="tx1">
                    <a:lumMod val="50000"/>
                    <a:lumOff val="50000"/>
                  </a:schemeClr>
                </a:solidFill>
                <a:effectLst/>
                <a:latin typeface="Cambria" panose="02040503050406030204" pitchFamily="18" charset="0"/>
              </a:rPr>
              <a:t>…</a:t>
            </a:r>
          </a:p>
          <a:p>
            <a:r>
              <a:rPr lang="en-US" sz="1200" dirty="0">
                <a:solidFill>
                  <a:schemeClr val="tx1">
                    <a:lumMod val="50000"/>
                    <a:lumOff val="50000"/>
                  </a:schemeClr>
                </a:solidFill>
                <a:effectLst/>
                <a:latin typeface="Cambria" panose="02040503050406030204" pitchFamily="18" charset="0"/>
              </a:rPr>
              <a:t>(b) commit a </a:t>
            </a:r>
            <a:r>
              <a:rPr lang="en-US" sz="1200" dirty="0">
                <a:solidFill>
                  <a:srgbClr val="FF0000"/>
                </a:solidFill>
                <a:effectLst/>
                <a:latin typeface="Cambria" panose="02040503050406030204" pitchFamily="18" charset="0"/>
              </a:rPr>
              <a:t>criminal act </a:t>
            </a:r>
            <a:r>
              <a:rPr lang="en-US" sz="1200" dirty="0">
                <a:solidFill>
                  <a:schemeClr val="tx1">
                    <a:lumMod val="50000"/>
                    <a:lumOff val="50000"/>
                  </a:schemeClr>
                </a:solidFill>
                <a:effectLst/>
                <a:latin typeface="Cambria" panose="02040503050406030204" pitchFamily="18" charset="0"/>
              </a:rPr>
              <a:t>that reflects adversely on the lawyer's honesty, trustworthiness, or fitness as a lawyer in other respects;</a:t>
            </a:r>
          </a:p>
          <a:p>
            <a:r>
              <a:rPr lang="en-US" sz="1200" dirty="0">
                <a:solidFill>
                  <a:schemeClr val="tx1">
                    <a:lumMod val="50000"/>
                    <a:lumOff val="50000"/>
                  </a:schemeClr>
                </a:solidFill>
                <a:effectLst/>
                <a:latin typeface="Cambria" panose="02040503050406030204" pitchFamily="18" charset="0"/>
              </a:rPr>
              <a:t>(c) engage in conduct involving </a:t>
            </a:r>
            <a:r>
              <a:rPr lang="en-US" sz="1200" dirty="0">
                <a:solidFill>
                  <a:srgbClr val="FF0000"/>
                </a:solidFill>
                <a:effectLst/>
                <a:latin typeface="Cambria" panose="02040503050406030204" pitchFamily="18" charset="0"/>
              </a:rPr>
              <a:t>dishonesty, fraud, deceit, or misrepresentation</a:t>
            </a:r>
            <a:r>
              <a:rPr lang="en-US" sz="1200" dirty="0">
                <a:solidFill>
                  <a:schemeClr val="tx1">
                    <a:lumMod val="50000"/>
                    <a:lumOff val="50000"/>
                  </a:schemeClr>
                </a:solidFill>
                <a:effectLst/>
                <a:latin typeface="Cambria" panose="02040503050406030204" pitchFamily="18" charset="0"/>
              </a:rPr>
              <a:t>;</a:t>
            </a:r>
          </a:p>
          <a:p>
            <a:r>
              <a:rPr lang="en-US" sz="1200" dirty="0">
                <a:solidFill>
                  <a:schemeClr val="tx1">
                    <a:lumMod val="50000"/>
                    <a:lumOff val="50000"/>
                  </a:schemeClr>
                </a:solidFill>
                <a:effectLst/>
                <a:latin typeface="Cambria" panose="02040503050406030204" pitchFamily="18" charset="0"/>
              </a:rPr>
              <a:t>(d) engage in conduct that is </a:t>
            </a:r>
            <a:r>
              <a:rPr lang="en-US" sz="1200" dirty="0">
                <a:solidFill>
                  <a:srgbClr val="FF0000"/>
                </a:solidFill>
                <a:effectLst/>
                <a:latin typeface="Cambria" panose="02040503050406030204" pitchFamily="18" charset="0"/>
              </a:rPr>
              <a:t>prejudicial to the administration of justice</a:t>
            </a:r>
            <a:r>
              <a:rPr lang="en-US" sz="1200" dirty="0">
                <a:solidFill>
                  <a:schemeClr val="tx1">
                    <a:lumMod val="50000"/>
                    <a:lumOff val="50000"/>
                  </a:schemeClr>
                </a:solidFill>
                <a:effectLst/>
                <a:latin typeface="Cambria" panose="02040503050406030204" pitchFamily="18" charset="0"/>
              </a:rPr>
              <a:t>;</a:t>
            </a:r>
          </a:p>
          <a:p>
            <a:r>
              <a:rPr lang="en-US" sz="1200" dirty="0">
                <a:solidFill>
                  <a:schemeClr val="tx1">
                    <a:lumMod val="50000"/>
                    <a:lumOff val="50000"/>
                  </a:schemeClr>
                </a:solidFill>
                <a:effectLst/>
                <a:latin typeface="Cambria" panose="02040503050406030204" pitchFamily="18" charset="0"/>
              </a:rPr>
              <a:t>…</a:t>
            </a:r>
          </a:p>
          <a:p>
            <a:r>
              <a:rPr lang="en-US" sz="1200" dirty="0">
                <a:solidFill>
                  <a:schemeClr val="tx1">
                    <a:lumMod val="50000"/>
                    <a:lumOff val="50000"/>
                  </a:schemeClr>
                </a:solidFill>
                <a:effectLst/>
                <a:latin typeface="Cambria" panose="02040503050406030204" pitchFamily="18" charset="0"/>
              </a:rPr>
              <a:t>(g) engage in </a:t>
            </a:r>
            <a:r>
              <a:rPr lang="en-US" sz="1200" dirty="0">
                <a:solidFill>
                  <a:srgbClr val="FF0000"/>
                </a:solidFill>
                <a:effectLst/>
                <a:latin typeface="Cambria" panose="02040503050406030204" pitchFamily="18" charset="0"/>
              </a:rPr>
              <a:t>sexual harassment or other unlawful discrimination</a:t>
            </a:r>
            <a:r>
              <a:rPr lang="en-US" sz="1200" dirty="0">
                <a:solidFill>
                  <a:schemeClr val="tx1">
                    <a:lumMod val="50000"/>
                    <a:lumOff val="50000"/>
                  </a:schemeClr>
                </a:solidFill>
                <a:effectLst/>
                <a:latin typeface="Cambria" panose="02040503050406030204" pitchFamily="18" charset="0"/>
              </a:rPr>
              <a:t> in the practice of law or knowingly permit staff or agents subject to the lawyer's direction and control to do so.</a:t>
            </a:r>
            <a:endParaRPr lang="en-US" sz="1200" i="1" dirty="0">
              <a:solidFill>
                <a:schemeClr val="tx1">
                  <a:lumMod val="50000"/>
                  <a:lumOff val="50000"/>
                </a:schemeClr>
              </a:solidFill>
              <a:effectLst/>
              <a:latin typeface="Cambria" panose="02040503050406030204" pitchFamily="18" charset="0"/>
            </a:endParaRPr>
          </a:p>
          <a:p>
            <a:endParaRPr lang="en-US" sz="1000" dirty="0">
              <a:latin typeface="Cambria" panose="02040503050406030204" pitchFamily="18" charset="0"/>
            </a:endParaRPr>
          </a:p>
        </p:txBody>
      </p:sp>
    </p:spTree>
    <p:extLst>
      <p:ext uri="{BB962C8B-B14F-4D97-AF65-F5344CB8AC3E}">
        <p14:creationId xmlns:p14="http://schemas.microsoft.com/office/powerpoint/2010/main" val="2561772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2933700" y="2454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4" name="Table 3">
            <a:extLst>
              <a:ext uri="{FF2B5EF4-FFF2-40B4-BE49-F238E27FC236}">
                <a16:creationId xmlns:a16="http://schemas.microsoft.com/office/drawing/2014/main" id="{4F5B377A-B6EF-366D-F7B3-FFC1442D8CD8}"/>
              </a:ext>
            </a:extLst>
          </p:cNvPr>
          <p:cNvGraphicFramePr>
            <a:graphicFrameLocks noGrp="1"/>
          </p:cNvGraphicFramePr>
          <p:nvPr>
            <p:extLst>
              <p:ext uri="{D42A27DB-BD31-4B8C-83A1-F6EECF244321}">
                <p14:modId xmlns:p14="http://schemas.microsoft.com/office/powerpoint/2010/main" val="3764961138"/>
              </p:ext>
            </p:extLst>
          </p:nvPr>
        </p:nvGraphicFramePr>
        <p:xfrm>
          <a:off x="312013" y="345228"/>
          <a:ext cx="11096641" cy="6312009"/>
        </p:xfrm>
        <a:graphic>
          <a:graphicData uri="http://schemas.openxmlformats.org/drawingml/2006/table">
            <a:tbl>
              <a:tblPr firstRow="1" firstCol="1" bandRow="1">
                <a:tableStyleId>{5C22544A-7EE6-4342-B048-85BDC9FD1C3A}</a:tableStyleId>
              </a:tblPr>
              <a:tblGrid>
                <a:gridCol w="6124755">
                  <a:extLst>
                    <a:ext uri="{9D8B030D-6E8A-4147-A177-3AD203B41FA5}">
                      <a16:colId xmlns:a16="http://schemas.microsoft.com/office/drawing/2014/main" val="2437936825"/>
                    </a:ext>
                  </a:extLst>
                </a:gridCol>
                <a:gridCol w="2648309">
                  <a:extLst>
                    <a:ext uri="{9D8B030D-6E8A-4147-A177-3AD203B41FA5}">
                      <a16:colId xmlns:a16="http://schemas.microsoft.com/office/drawing/2014/main" val="3610951760"/>
                    </a:ext>
                  </a:extLst>
                </a:gridCol>
                <a:gridCol w="2323577">
                  <a:extLst>
                    <a:ext uri="{9D8B030D-6E8A-4147-A177-3AD203B41FA5}">
                      <a16:colId xmlns:a16="http://schemas.microsoft.com/office/drawing/2014/main" val="3983800220"/>
                    </a:ext>
                  </a:extLst>
                </a:gridCol>
              </a:tblGrid>
              <a:tr h="332211">
                <a:tc>
                  <a:txBody>
                    <a:bodyPr/>
                    <a:lstStyle/>
                    <a:p>
                      <a:pPr marL="0" marR="0" algn="ctr">
                        <a:spcBef>
                          <a:spcPts val="0"/>
                        </a:spcBef>
                        <a:spcAft>
                          <a:spcPts val="0"/>
                        </a:spcAft>
                      </a:pPr>
                      <a:r>
                        <a:rPr lang="en-US" sz="2000" b="1" dirty="0">
                          <a:effectLst/>
                          <a:latin typeface="Cambria" panose="02040503050406030204" pitchFamily="18" charset="0"/>
                        </a:rPr>
                        <a:t>Area of Law – Matters closed in 2022</a:t>
                      </a:r>
                      <a:endParaRPr lang="en-US" sz="2000" b="1"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1">
                          <a:effectLst/>
                          <a:latin typeface="Cambria" panose="02040503050406030204" pitchFamily="18" charset="0"/>
                        </a:rPr>
                        <a:t>Number of Matters</a:t>
                      </a:r>
                      <a:endParaRPr lang="en-US" sz="2000" b="1">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ctr"/>
                </a:tc>
                <a:tc>
                  <a:txBody>
                    <a:bodyPr/>
                    <a:lstStyle/>
                    <a:p>
                      <a:pPr marL="0" marR="0" algn="ctr">
                        <a:spcBef>
                          <a:spcPts val="0"/>
                        </a:spcBef>
                        <a:spcAft>
                          <a:spcPts val="0"/>
                        </a:spcAft>
                      </a:pPr>
                      <a:r>
                        <a:rPr lang="en-US" sz="2000" b="1" dirty="0">
                          <a:effectLst/>
                          <a:latin typeface="Cambria" panose="02040503050406030204" pitchFamily="18" charset="0"/>
                        </a:rPr>
                        <a:t>Percentage</a:t>
                      </a:r>
                      <a:endParaRPr lang="en-US" sz="2000" b="1"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ctr"/>
                </a:tc>
                <a:extLst>
                  <a:ext uri="{0D108BD9-81ED-4DB2-BD59-A6C34878D82A}">
                    <a16:rowId xmlns:a16="http://schemas.microsoft.com/office/drawing/2014/main" val="2157251135"/>
                  </a:ext>
                </a:extLst>
              </a:tr>
              <a:tr h="332211">
                <a:tc>
                  <a:txBody>
                    <a:bodyPr/>
                    <a:lstStyle/>
                    <a:p>
                      <a:pPr marL="0" marR="0">
                        <a:spcBef>
                          <a:spcPts val="0"/>
                        </a:spcBef>
                        <a:spcAft>
                          <a:spcPts val="0"/>
                        </a:spcAft>
                      </a:pPr>
                      <a:r>
                        <a:rPr lang="en-US" sz="2000" b="0" dirty="0">
                          <a:effectLst/>
                          <a:latin typeface="Cambria" panose="02040503050406030204" pitchFamily="18" charset="0"/>
                        </a:rPr>
                        <a:t>Criminal</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96</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28.7%</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15634343"/>
                  </a:ext>
                </a:extLst>
              </a:tr>
              <a:tr h="332211">
                <a:tc>
                  <a:txBody>
                    <a:bodyPr/>
                    <a:lstStyle/>
                    <a:p>
                      <a:pPr marL="0" marR="0">
                        <a:spcBef>
                          <a:spcPts val="0"/>
                        </a:spcBef>
                        <a:spcAft>
                          <a:spcPts val="0"/>
                        </a:spcAft>
                      </a:pPr>
                      <a:r>
                        <a:rPr lang="en-US" sz="2000" b="0" dirty="0">
                          <a:effectLst/>
                          <a:latin typeface="Cambria" panose="02040503050406030204" pitchFamily="18" charset="0"/>
                        </a:rPr>
                        <a:t>Law Practice Management / Trust Acct.</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53</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15.9%</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1497246410"/>
                  </a:ext>
                </a:extLst>
              </a:tr>
              <a:tr h="332211">
                <a:tc>
                  <a:txBody>
                    <a:bodyPr/>
                    <a:lstStyle/>
                    <a:p>
                      <a:pPr marL="0" marR="0">
                        <a:spcBef>
                          <a:spcPts val="0"/>
                        </a:spcBef>
                        <a:spcAft>
                          <a:spcPts val="0"/>
                        </a:spcAft>
                      </a:pPr>
                      <a:r>
                        <a:rPr lang="en-US" sz="2000" b="0" dirty="0">
                          <a:effectLst/>
                          <a:latin typeface="Cambria" panose="02040503050406030204" pitchFamily="18" charset="0"/>
                        </a:rPr>
                        <a:t>Family Law</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38</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11.4%</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3021603650"/>
                  </a:ext>
                </a:extLst>
              </a:tr>
              <a:tr h="332211">
                <a:tc>
                  <a:txBody>
                    <a:bodyPr/>
                    <a:lstStyle/>
                    <a:p>
                      <a:pPr marL="0" marR="0">
                        <a:spcBef>
                          <a:spcPts val="0"/>
                        </a:spcBef>
                        <a:spcAft>
                          <a:spcPts val="0"/>
                        </a:spcAft>
                      </a:pPr>
                      <a:r>
                        <a:rPr lang="en-US" sz="2000" b="0">
                          <a:effectLst/>
                          <a:latin typeface="Cambria" panose="02040503050406030204" pitchFamily="18" charset="0"/>
                        </a:rPr>
                        <a:t>Civil/Commercial/Consumer/Contracts</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37</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11.1%</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2462537870"/>
                  </a:ext>
                </a:extLst>
              </a:tr>
              <a:tr h="332211">
                <a:tc>
                  <a:txBody>
                    <a:bodyPr/>
                    <a:lstStyle/>
                    <a:p>
                      <a:pPr marL="0" marR="0">
                        <a:spcBef>
                          <a:spcPts val="0"/>
                        </a:spcBef>
                        <a:spcAft>
                          <a:spcPts val="0"/>
                        </a:spcAft>
                      </a:pPr>
                      <a:r>
                        <a:rPr lang="en-US" sz="2000" b="0" dirty="0">
                          <a:effectLst/>
                          <a:latin typeface="Cambria" panose="02040503050406030204" pitchFamily="18" charset="0"/>
                        </a:rPr>
                        <a:t>Probate</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23</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6.9%</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218265510"/>
                  </a:ext>
                </a:extLst>
              </a:tr>
              <a:tr h="332211">
                <a:tc>
                  <a:txBody>
                    <a:bodyPr/>
                    <a:lstStyle/>
                    <a:p>
                      <a:pPr marL="0" marR="0">
                        <a:spcBef>
                          <a:spcPts val="0"/>
                        </a:spcBef>
                        <a:spcAft>
                          <a:spcPts val="0"/>
                        </a:spcAft>
                      </a:pPr>
                      <a:r>
                        <a:rPr lang="en-US" sz="2000" b="0" dirty="0">
                          <a:effectLst/>
                          <a:latin typeface="Cambria" panose="02040503050406030204" pitchFamily="18" charset="0"/>
                        </a:rPr>
                        <a:t>Real Estate</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13</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3.9%</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1726082063"/>
                  </a:ext>
                </a:extLst>
              </a:tr>
              <a:tr h="332211">
                <a:tc>
                  <a:txBody>
                    <a:bodyPr/>
                    <a:lstStyle/>
                    <a:p>
                      <a:pPr marL="0" marR="0">
                        <a:spcBef>
                          <a:spcPts val="0"/>
                        </a:spcBef>
                        <a:spcAft>
                          <a:spcPts val="0"/>
                        </a:spcAft>
                      </a:pPr>
                      <a:r>
                        <a:rPr lang="en-US" sz="2000" b="0">
                          <a:effectLst/>
                          <a:latin typeface="Cambria" panose="02040503050406030204" pitchFamily="18" charset="0"/>
                        </a:rPr>
                        <a:t>Juvenile</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12</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3.6%</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1199076833"/>
                  </a:ext>
                </a:extLst>
              </a:tr>
              <a:tr h="332211">
                <a:tc>
                  <a:txBody>
                    <a:bodyPr/>
                    <a:lstStyle/>
                    <a:p>
                      <a:pPr marL="0" marR="0">
                        <a:spcBef>
                          <a:spcPts val="0"/>
                        </a:spcBef>
                        <a:spcAft>
                          <a:spcPts val="0"/>
                        </a:spcAft>
                      </a:pPr>
                      <a:r>
                        <a:rPr lang="en-US" sz="2000" b="0" dirty="0">
                          <a:effectLst/>
                          <a:latin typeface="Cambria" panose="02040503050406030204" pitchFamily="18" charset="0"/>
                        </a:rPr>
                        <a:t>Other</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12</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3.6%</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100083347"/>
                  </a:ext>
                </a:extLst>
              </a:tr>
              <a:tr h="332211">
                <a:tc>
                  <a:txBody>
                    <a:bodyPr/>
                    <a:lstStyle/>
                    <a:p>
                      <a:pPr marL="0" marR="0">
                        <a:spcBef>
                          <a:spcPts val="0"/>
                        </a:spcBef>
                        <a:spcAft>
                          <a:spcPts val="0"/>
                        </a:spcAft>
                      </a:pPr>
                      <a:r>
                        <a:rPr lang="en-US" sz="2000" b="0" dirty="0">
                          <a:effectLst/>
                          <a:latin typeface="Cambria" panose="02040503050406030204" pitchFamily="18" charset="0"/>
                        </a:rPr>
                        <a:t>Appellate - Criminal</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11</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3.3%</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520370878"/>
                  </a:ext>
                </a:extLst>
              </a:tr>
              <a:tr h="332211">
                <a:tc>
                  <a:txBody>
                    <a:bodyPr/>
                    <a:lstStyle/>
                    <a:p>
                      <a:pPr marL="0" marR="0">
                        <a:spcBef>
                          <a:spcPts val="0"/>
                        </a:spcBef>
                        <a:spcAft>
                          <a:spcPts val="0"/>
                        </a:spcAft>
                      </a:pPr>
                      <a:r>
                        <a:rPr lang="en-US" sz="2000" b="0" dirty="0">
                          <a:effectLst/>
                          <a:latin typeface="Cambria" panose="02040503050406030204" pitchFamily="18" charset="0"/>
                        </a:rPr>
                        <a:t>Conduct Outside Practice</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11</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3.3%</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3499472041"/>
                  </a:ext>
                </a:extLst>
              </a:tr>
              <a:tr h="332211">
                <a:tc>
                  <a:txBody>
                    <a:bodyPr/>
                    <a:lstStyle/>
                    <a:p>
                      <a:pPr marL="0" marR="0">
                        <a:spcBef>
                          <a:spcPts val="0"/>
                        </a:spcBef>
                        <a:spcAft>
                          <a:spcPts val="0"/>
                        </a:spcAft>
                      </a:pPr>
                      <a:r>
                        <a:rPr lang="en-US" sz="2000" b="0" dirty="0">
                          <a:effectLst/>
                          <a:latin typeface="Cambria" panose="02040503050406030204" pitchFamily="18" charset="0"/>
                        </a:rPr>
                        <a:t>Personal Injury</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10</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3.0%</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1964172568"/>
                  </a:ext>
                </a:extLst>
              </a:tr>
              <a:tr h="332211">
                <a:tc>
                  <a:txBody>
                    <a:bodyPr/>
                    <a:lstStyle/>
                    <a:p>
                      <a:pPr marL="0" marR="0">
                        <a:spcBef>
                          <a:spcPts val="0"/>
                        </a:spcBef>
                        <a:spcAft>
                          <a:spcPts val="0"/>
                        </a:spcAft>
                      </a:pPr>
                      <a:r>
                        <a:rPr lang="en-US" sz="2000" b="0">
                          <a:effectLst/>
                          <a:latin typeface="Cambria" panose="02040503050406030204" pitchFamily="18" charset="0"/>
                        </a:rPr>
                        <a:t>Employment</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8</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2.4%</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2443301350"/>
                  </a:ext>
                </a:extLst>
              </a:tr>
              <a:tr h="332211">
                <a:tc>
                  <a:txBody>
                    <a:bodyPr/>
                    <a:lstStyle/>
                    <a:p>
                      <a:pPr marL="0" marR="0">
                        <a:spcBef>
                          <a:spcPts val="0"/>
                        </a:spcBef>
                        <a:spcAft>
                          <a:spcPts val="0"/>
                        </a:spcAft>
                      </a:pPr>
                      <a:r>
                        <a:rPr lang="en-US" sz="2000" b="0">
                          <a:effectLst/>
                          <a:latin typeface="Cambria" panose="02040503050406030204" pitchFamily="18" charset="0"/>
                        </a:rPr>
                        <a:t>Appellate - Juvenile</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3</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0.9%</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271321424"/>
                  </a:ext>
                </a:extLst>
              </a:tr>
              <a:tr h="332211">
                <a:tc>
                  <a:txBody>
                    <a:bodyPr/>
                    <a:lstStyle/>
                    <a:p>
                      <a:pPr marL="0" marR="0">
                        <a:spcBef>
                          <a:spcPts val="0"/>
                        </a:spcBef>
                        <a:spcAft>
                          <a:spcPts val="0"/>
                        </a:spcAft>
                      </a:pPr>
                      <a:r>
                        <a:rPr lang="en-US" sz="2000" b="0">
                          <a:effectLst/>
                          <a:latin typeface="Cambria" panose="02040503050406030204" pitchFamily="18" charset="0"/>
                        </a:rPr>
                        <a:t>Immigration</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3</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0.9%</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2419149826"/>
                  </a:ext>
                </a:extLst>
              </a:tr>
              <a:tr h="332211">
                <a:tc>
                  <a:txBody>
                    <a:bodyPr/>
                    <a:lstStyle/>
                    <a:p>
                      <a:pPr marL="0" marR="0">
                        <a:spcBef>
                          <a:spcPts val="0"/>
                        </a:spcBef>
                        <a:spcAft>
                          <a:spcPts val="0"/>
                        </a:spcAft>
                      </a:pPr>
                      <a:r>
                        <a:rPr lang="en-US" sz="2000" b="0">
                          <a:effectLst/>
                          <a:latin typeface="Cambria" panose="02040503050406030204" pitchFamily="18" charset="0"/>
                        </a:rPr>
                        <a:t>Professional Liability</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2</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0.6%</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132081354"/>
                  </a:ext>
                </a:extLst>
              </a:tr>
              <a:tr h="332211">
                <a:tc>
                  <a:txBody>
                    <a:bodyPr/>
                    <a:lstStyle/>
                    <a:p>
                      <a:pPr marL="0" marR="0">
                        <a:spcBef>
                          <a:spcPts val="0"/>
                        </a:spcBef>
                        <a:spcAft>
                          <a:spcPts val="0"/>
                        </a:spcAft>
                      </a:pPr>
                      <a:r>
                        <a:rPr lang="en-US" sz="2000" b="0">
                          <a:effectLst/>
                          <a:latin typeface="Cambria" panose="02040503050406030204" pitchFamily="18" charset="0"/>
                        </a:rPr>
                        <a:t>Disability / Work Comp / Social Sec.</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1</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0.3%</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2507858234"/>
                  </a:ext>
                </a:extLst>
              </a:tr>
              <a:tr h="332211">
                <a:tc>
                  <a:txBody>
                    <a:bodyPr/>
                    <a:lstStyle/>
                    <a:p>
                      <a:pPr marL="0" marR="0">
                        <a:spcBef>
                          <a:spcPts val="0"/>
                        </a:spcBef>
                        <a:spcAft>
                          <a:spcPts val="0"/>
                        </a:spcAft>
                      </a:pPr>
                      <a:r>
                        <a:rPr lang="en-US" sz="2000" b="0">
                          <a:effectLst/>
                          <a:latin typeface="Cambria" panose="02040503050406030204" pitchFamily="18" charset="0"/>
                        </a:rPr>
                        <a:t>Health Care</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1</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dirty="0">
                          <a:effectLst/>
                          <a:latin typeface="Cambria" panose="02040503050406030204" pitchFamily="18" charset="0"/>
                        </a:rPr>
                        <a:t>0.3%</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extLst>
                  <a:ext uri="{0D108BD9-81ED-4DB2-BD59-A6C34878D82A}">
                    <a16:rowId xmlns:a16="http://schemas.microsoft.com/office/drawing/2014/main" val="35321855"/>
                  </a:ext>
                </a:extLst>
              </a:tr>
              <a:tr h="332211">
                <a:tc>
                  <a:txBody>
                    <a:bodyPr/>
                    <a:lstStyle/>
                    <a:p>
                      <a:pPr marL="0" marR="0">
                        <a:spcBef>
                          <a:spcPts val="0"/>
                        </a:spcBef>
                        <a:spcAft>
                          <a:spcPts val="0"/>
                        </a:spcAft>
                      </a:pPr>
                      <a:r>
                        <a:rPr lang="en-US" sz="2000" b="0" dirty="0">
                          <a:effectLst/>
                          <a:latin typeface="Cambria" panose="02040503050406030204" pitchFamily="18" charset="0"/>
                        </a:rPr>
                        <a:t>Grand Total</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b"/>
                </a:tc>
                <a:tc>
                  <a:txBody>
                    <a:bodyPr/>
                    <a:lstStyle/>
                    <a:p>
                      <a:pPr marL="0" marR="0" algn="ctr">
                        <a:spcBef>
                          <a:spcPts val="0"/>
                        </a:spcBef>
                        <a:spcAft>
                          <a:spcPts val="0"/>
                        </a:spcAft>
                      </a:pPr>
                      <a:r>
                        <a:rPr lang="en-US" sz="2000" b="0">
                          <a:effectLst/>
                          <a:latin typeface="Cambria" panose="02040503050406030204" pitchFamily="18" charset="0"/>
                        </a:rPr>
                        <a:t>313</a:t>
                      </a:r>
                      <a:endParaRPr lang="en-US" sz="2000" b="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ctr"/>
                </a:tc>
                <a:tc>
                  <a:txBody>
                    <a:bodyPr/>
                    <a:lstStyle/>
                    <a:p>
                      <a:pPr marL="0" marR="0" algn="ctr">
                        <a:spcBef>
                          <a:spcPts val="0"/>
                        </a:spcBef>
                        <a:spcAft>
                          <a:spcPts val="0"/>
                        </a:spcAft>
                      </a:pPr>
                      <a:r>
                        <a:rPr lang="en-US" sz="2000" b="0" dirty="0">
                          <a:effectLst/>
                          <a:latin typeface="Cambria" panose="02040503050406030204" pitchFamily="18" charset="0"/>
                        </a:rPr>
                        <a:t>100.00%</a:t>
                      </a:r>
                      <a:endParaRPr lang="en-US" sz="2000" b="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745" marR="62745" marT="0" marB="0" anchor="ctr"/>
                </a:tc>
                <a:extLst>
                  <a:ext uri="{0D108BD9-81ED-4DB2-BD59-A6C34878D82A}">
                    <a16:rowId xmlns:a16="http://schemas.microsoft.com/office/drawing/2014/main" val="377919890"/>
                  </a:ext>
                </a:extLst>
              </a:tr>
            </a:tbl>
          </a:graphicData>
        </a:graphic>
      </p:graphicFrame>
      <p:sp>
        <p:nvSpPr>
          <p:cNvPr id="5" name="Rectangle 1">
            <a:extLst>
              <a:ext uri="{FF2B5EF4-FFF2-40B4-BE49-F238E27FC236}">
                <a16:creationId xmlns:a16="http://schemas.microsoft.com/office/drawing/2014/main" id="{6D0C2206-1661-4D70-AC5F-7738A1B1F511}"/>
              </a:ext>
            </a:extLst>
          </p:cNvPr>
          <p:cNvSpPr>
            <a:spLocks noChangeArrowheads="1"/>
          </p:cNvSpPr>
          <p:nvPr/>
        </p:nvSpPr>
        <p:spPr bwMode="auto">
          <a:xfrm>
            <a:off x="1128713" y="2063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25090DF4-C6AE-54E1-A05A-2D6B1E16CC17}"/>
              </a:ext>
            </a:extLst>
          </p:cNvPr>
          <p:cNvSpPr txBox="1"/>
          <p:nvPr/>
        </p:nvSpPr>
        <p:spPr>
          <a:xfrm>
            <a:off x="1224674" y="2924226"/>
            <a:ext cx="4756430" cy="430887"/>
          </a:xfrm>
          <a:prstGeom prst="rect">
            <a:avLst/>
          </a:prstGeom>
          <a:noFill/>
        </p:spPr>
        <p:txBody>
          <a:bodyPr wrap="none" rtlCol="0">
            <a:spAutoFit/>
          </a:bodyPr>
          <a:lstStyle/>
          <a:p>
            <a:r>
              <a:rPr lang="en-US" sz="1100" b="1" i="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“Other” includes reinstatement applications, reciprocal discipline cases, </a:t>
            </a:r>
          </a:p>
          <a:p>
            <a:r>
              <a:rPr lang="en-US" sz="1100" b="1" i="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disability cases, and assorted other matters.</a:t>
            </a:r>
            <a:r>
              <a:rPr lang="en-US" sz="1100" b="1" i="1" dirty="0">
                <a:solidFill>
                  <a:schemeClr val="bg1"/>
                </a:solidFill>
                <a:effectLst/>
                <a:latin typeface="Cambria" panose="02040503050406030204" pitchFamily="18" charset="0"/>
              </a:rPr>
              <a:t> </a:t>
            </a:r>
            <a:endParaRPr lang="en-US" sz="1100" b="1" i="1" dirty="0">
              <a:solidFill>
                <a:schemeClr val="bg1"/>
              </a:solidFill>
              <a:latin typeface="Cambria" panose="02040503050406030204" pitchFamily="18" charset="0"/>
            </a:endParaRPr>
          </a:p>
        </p:txBody>
      </p:sp>
      <p:sp>
        <p:nvSpPr>
          <p:cNvPr id="10" name="Rectangle 9">
            <a:extLst>
              <a:ext uri="{FF2B5EF4-FFF2-40B4-BE49-F238E27FC236}">
                <a16:creationId xmlns:a16="http://schemas.microsoft.com/office/drawing/2014/main" id="{8989AD68-EA99-4A26-BB14-DFCA824AE42F}"/>
              </a:ext>
            </a:extLst>
          </p:cNvPr>
          <p:cNvSpPr/>
          <p:nvPr/>
        </p:nvSpPr>
        <p:spPr>
          <a:xfrm>
            <a:off x="3174520" y="3582118"/>
            <a:ext cx="1414856" cy="523220"/>
          </a:xfrm>
          <a:prstGeom prst="rect">
            <a:avLst/>
          </a:prstGeom>
          <a:noFill/>
        </p:spPr>
        <p:txBody>
          <a:bodyPr wrap="square" lIns="91440" tIns="45720" rIns="91440" bIns="45720">
            <a:spAutoFit/>
          </a:bodyPr>
          <a:lstStyle/>
          <a:p>
            <a:pPr algn="ctr"/>
            <a:r>
              <a:rPr lang="en-US" sz="28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Arial Black" panose="020B0A04020102020204" pitchFamily="34" charset="0"/>
              </a:rPr>
              <a:t>New!</a:t>
            </a:r>
          </a:p>
        </p:txBody>
      </p:sp>
      <p:sp>
        <p:nvSpPr>
          <p:cNvPr id="11" name="Rectangle 10">
            <a:extLst>
              <a:ext uri="{FF2B5EF4-FFF2-40B4-BE49-F238E27FC236}">
                <a16:creationId xmlns:a16="http://schemas.microsoft.com/office/drawing/2014/main" id="{42C77902-8BBA-49FC-AD91-1011378FAE3D}"/>
              </a:ext>
            </a:extLst>
          </p:cNvPr>
          <p:cNvSpPr/>
          <p:nvPr/>
        </p:nvSpPr>
        <p:spPr>
          <a:xfrm>
            <a:off x="4566248" y="942879"/>
            <a:ext cx="1414856" cy="523220"/>
          </a:xfrm>
          <a:prstGeom prst="rect">
            <a:avLst/>
          </a:prstGeom>
          <a:noFill/>
        </p:spPr>
        <p:txBody>
          <a:bodyPr wrap="square" lIns="91440" tIns="45720" rIns="91440" bIns="45720">
            <a:spAutoFit/>
          </a:bodyPr>
          <a:lstStyle/>
          <a:p>
            <a:pPr algn="ctr"/>
            <a:r>
              <a:rPr lang="en-US" sz="28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Arial Black" panose="020B0A04020102020204" pitchFamily="34" charset="0"/>
              </a:rPr>
              <a:t>New!</a:t>
            </a:r>
          </a:p>
        </p:txBody>
      </p:sp>
    </p:spTree>
    <p:extLst>
      <p:ext uri="{BB962C8B-B14F-4D97-AF65-F5344CB8AC3E}">
        <p14:creationId xmlns:p14="http://schemas.microsoft.com/office/powerpoint/2010/main" val="3828848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79A23E-1181-4FED-8D7F-9E5FB9C84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7CEFAB-3D05-4F5B-BDB0-803004C43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462AF41-8D28-35D5-7E13-547D9E4F74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017194" y="561763"/>
            <a:ext cx="7914796" cy="5734473"/>
          </a:xfrm>
          <a:prstGeom prst="rect">
            <a:avLst/>
          </a:prstGeom>
        </p:spPr>
      </p:pic>
    </p:spTree>
    <p:extLst>
      <p:ext uri="{BB962C8B-B14F-4D97-AF65-F5344CB8AC3E}">
        <p14:creationId xmlns:p14="http://schemas.microsoft.com/office/powerpoint/2010/main" val="1546125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F6898-62CF-44DF-BDB3-3684B38E280F}"/>
              </a:ext>
            </a:extLst>
          </p:cNvPr>
          <p:cNvSpPr>
            <a:spLocks noGrp="1"/>
          </p:cNvSpPr>
          <p:nvPr>
            <p:ph type="title"/>
          </p:nvPr>
        </p:nvSpPr>
        <p:spPr>
          <a:xfrm>
            <a:off x="684834" y="330760"/>
            <a:ext cx="10396882" cy="1151965"/>
          </a:xfrm>
        </p:spPr>
        <p:txBody>
          <a:bodyPr/>
          <a:lstStyle/>
          <a:p>
            <a:pPr algn="ctr"/>
            <a:r>
              <a:rPr lang="en-US" dirty="0"/>
              <a:t>The cases you’re not reading</a:t>
            </a:r>
          </a:p>
        </p:txBody>
      </p:sp>
      <p:pic>
        <p:nvPicPr>
          <p:cNvPr id="7" name="Content Placeholder 6">
            <a:extLst>
              <a:ext uri="{FF2B5EF4-FFF2-40B4-BE49-F238E27FC236}">
                <a16:creationId xmlns:a16="http://schemas.microsoft.com/office/drawing/2014/main" id="{F55A575F-FEB6-4213-8F3A-9CDBA47EFD91}"/>
              </a:ext>
            </a:extLst>
          </p:cNvPr>
          <p:cNvPicPr>
            <a:picLocks noGrp="1" noChangeAspect="1"/>
          </p:cNvPicPr>
          <p:nvPr>
            <p:ph sz="quarter" idx="13"/>
          </p:nvPr>
        </p:nvPicPr>
        <p:blipFill>
          <a:blip r:embed="rId2"/>
          <a:stretch>
            <a:fillRect/>
          </a:stretch>
        </p:blipFill>
        <p:spPr>
          <a:xfrm rot="21237567">
            <a:off x="2757178" y="1408527"/>
            <a:ext cx="5624700" cy="4687250"/>
          </a:xfrm>
          <a:prstGeom prst="rect">
            <a:avLst/>
          </a:prstGeom>
          <a:ln>
            <a:noFill/>
          </a:ln>
          <a:effectLst>
            <a:softEdge rad="112500"/>
          </a:effectLst>
        </p:spPr>
      </p:pic>
    </p:spTree>
    <p:extLst>
      <p:ext uri="{BB962C8B-B14F-4D97-AF65-F5344CB8AC3E}">
        <p14:creationId xmlns:p14="http://schemas.microsoft.com/office/powerpoint/2010/main" val="2004703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E008791-C043-4991-A739-2F8DB19953DD}"/>
              </a:ext>
            </a:extLst>
          </p:cNvPr>
          <p:cNvSpPr>
            <a:spLocks noGrp="1"/>
          </p:cNvSpPr>
          <p:nvPr>
            <p:ph type="title"/>
          </p:nvPr>
        </p:nvSpPr>
        <p:spPr>
          <a:xfrm>
            <a:off x="685802" y="685800"/>
            <a:ext cx="3381946" cy="4846967"/>
          </a:xfrm>
        </p:spPr>
        <p:txBody>
          <a:bodyPr>
            <a:normAutofit/>
          </a:bodyPr>
          <a:lstStyle/>
          <a:p>
            <a:r>
              <a:rPr lang="en-US" sz="4800" dirty="0">
                <a:solidFill>
                  <a:srgbClr val="FFFFFF"/>
                </a:solidFill>
              </a:rPr>
              <a:t>“Friday Opinions” Don’t Tell The Whole Story</a:t>
            </a:r>
          </a:p>
        </p:txBody>
      </p:sp>
      <p:graphicFrame>
        <p:nvGraphicFramePr>
          <p:cNvPr id="5" name="Content Placeholder 2">
            <a:extLst>
              <a:ext uri="{FF2B5EF4-FFF2-40B4-BE49-F238E27FC236}">
                <a16:creationId xmlns:a16="http://schemas.microsoft.com/office/drawing/2014/main" id="{CFC25E25-BE2C-0350-F2F2-D45FB94644A8}"/>
              </a:ext>
            </a:extLst>
          </p:cNvPr>
          <p:cNvGraphicFramePr>
            <a:graphicFrameLocks noGrp="1"/>
          </p:cNvGraphicFramePr>
          <p:nvPr>
            <p:ph sz="quarter" idx="13"/>
            <p:extLst>
              <p:ext uri="{D42A27DB-BD31-4B8C-83A1-F6EECF244321}">
                <p14:modId xmlns:p14="http://schemas.microsoft.com/office/powerpoint/2010/main" val="807514083"/>
              </p:ext>
            </p:extLst>
          </p:nvPr>
        </p:nvGraphicFramePr>
        <p:xfrm>
          <a:off x="5294108" y="685800"/>
          <a:ext cx="5759656" cy="4846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874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8DEC-27E7-41FF-B9E6-1BF9732A8B79}"/>
              </a:ext>
            </a:extLst>
          </p:cNvPr>
          <p:cNvSpPr>
            <a:spLocks noGrp="1"/>
          </p:cNvSpPr>
          <p:nvPr>
            <p:ph type="title"/>
          </p:nvPr>
        </p:nvSpPr>
        <p:spPr>
          <a:xfrm>
            <a:off x="322263" y="216344"/>
            <a:ext cx="4964501" cy="1151965"/>
          </a:xfrm>
        </p:spPr>
        <p:txBody>
          <a:bodyPr/>
          <a:lstStyle/>
          <a:p>
            <a:r>
              <a:rPr lang="en-US" dirty="0"/>
              <a:t>You’ve Got Mail!</a:t>
            </a:r>
          </a:p>
        </p:txBody>
      </p:sp>
      <p:pic>
        <p:nvPicPr>
          <p:cNvPr id="5" name="Content Placeholder 4">
            <a:extLst>
              <a:ext uri="{FF2B5EF4-FFF2-40B4-BE49-F238E27FC236}">
                <a16:creationId xmlns:a16="http://schemas.microsoft.com/office/drawing/2014/main" id="{A9D9A51D-4013-44FA-A4C5-253B6D020E6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453670">
            <a:off x="3907817" y="1573837"/>
            <a:ext cx="7808845" cy="657180"/>
          </a:xfrm>
        </p:spPr>
      </p:pic>
      <p:pic>
        <p:nvPicPr>
          <p:cNvPr id="7" name="Picture 6">
            <a:extLst>
              <a:ext uri="{FF2B5EF4-FFF2-40B4-BE49-F238E27FC236}">
                <a16:creationId xmlns:a16="http://schemas.microsoft.com/office/drawing/2014/main" id="{D550CE86-0E79-4C98-BFBA-DC89D2527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34663">
            <a:off x="486516" y="1242602"/>
            <a:ext cx="3596825" cy="1139266"/>
          </a:xfrm>
          <a:prstGeom prst="rect">
            <a:avLst/>
          </a:prstGeom>
        </p:spPr>
      </p:pic>
      <p:pic>
        <p:nvPicPr>
          <p:cNvPr id="9" name="Picture 8">
            <a:extLst>
              <a:ext uri="{FF2B5EF4-FFF2-40B4-BE49-F238E27FC236}">
                <a16:creationId xmlns:a16="http://schemas.microsoft.com/office/drawing/2014/main" id="{A450681E-CF26-42A0-BDA7-50E4273961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34663">
            <a:off x="5110040" y="392596"/>
            <a:ext cx="6429910" cy="501032"/>
          </a:xfrm>
          <a:prstGeom prst="rect">
            <a:avLst/>
          </a:prstGeom>
        </p:spPr>
      </p:pic>
      <p:pic>
        <p:nvPicPr>
          <p:cNvPr id="11" name="Picture 10">
            <a:extLst>
              <a:ext uri="{FF2B5EF4-FFF2-40B4-BE49-F238E27FC236}">
                <a16:creationId xmlns:a16="http://schemas.microsoft.com/office/drawing/2014/main" id="{2F2856B8-26A9-4203-80F8-4DE7AA974E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34663">
            <a:off x="2448933" y="2208789"/>
            <a:ext cx="5816968" cy="705087"/>
          </a:xfrm>
          <a:prstGeom prst="rect">
            <a:avLst/>
          </a:prstGeom>
        </p:spPr>
      </p:pic>
      <p:pic>
        <p:nvPicPr>
          <p:cNvPr id="13" name="Picture 12">
            <a:extLst>
              <a:ext uri="{FF2B5EF4-FFF2-40B4-BE49-F238E27FC236}">
                <a16:creationId xmlns:a16="http://schemas.microsoft.com/office/drawing/2014/main" id="{F22DF095-75EE-4831-9D9C-F202D0AF8A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263" y="2962112"/>
            <a:ext cx="6062769" cy="1310869"/>
          </a:xfrm>
          <a:prstGeom prst="rect">
            <a:avLst/>
          </a:prstGeom>
        </p:spPr>
      </p:pic>
      <p:pic>
        <p:nvPicPr>
          <p:cNvPr id="15" name="Picture 14">
            <a:extLst>
              <a:ext uri="{FF2B5EF4-FFF2-40B4-BE49-F238E27FC236}">
                <a16:creationId xmlns:a16="http://schemas.microsoft.com/office/drawing/2014/main" id="{7C278F3A-F400-4A62-A0C0-8C1352A839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85734">
            <a:off x="7171349" y="3116545"/>
            <a:ext cx="4057650" cy="2628900"/>
          </a:xfrm>
          <a:prstGeom prst="rect">
            <a:avLst/>
          </a:prstGeom>
        </p:spPr>
      </p:pic>
      <p:pic>
        <p:nvPicPr>
          <p:cNvPr id="17" name="Picture 16">
            <a:extLst>
              <a:ext uri="{FF2B5EF4-FFF2-40B4-BE49-F238E27FC236}">
                <a16:creationId xmlns:a16="http://schemas.microsoft.com/office/drawing/2014/main" id="{033C3619-8923-482B-ADE9-16643026FF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434663">
            <a:off x="182236" y="4742996"/>
            <a:ext cx="7019925" cy="1162050"/>
          </a:xfrm>
          <a:prstGeom prst="rect">
            <a:avLst/>
          </a:prstGeom>
        </p:spPr>
      </p:pic>
    </p:spTree>
    <p:extLst>
      <p:ext uri="{BB962C8B-B14F-4D97-AF65-F5344CB8AC3E}">
        <p14:creationId xmlns:p14="http://schemas.microsoft.com/office/powerpoint/2010/main" val="690694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7" name="Rectangle 26">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9"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1" name="Rectangle 30">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9C93006-863A-BD8D-096C-A866942CF619}"/>
              </a:ext>
            </a:extLst>
          </p:cNvPr>
          <p:cNvSpPr>
            <a:spLocks noGrp="1"/>
          </p:cNvSpPr>
          <p:nvPr>
            <p:ph type="title"/>
          </p:nvPr>
        </p:nvSpPr>
        <p:spPr>
          <a:xfrm>
            <a:off x="266441" y="752679"/>
            <a:ext cx="4121413" cy="4846967"/>
          </a:xfrm>
        </p:spPr>
        <p:txBody>
          <a:bodyPr>
            <a:normAutofit/>
          </a:bodyPr>
          <a:lstStyle/>
          <a:p>
            <a:pPr algn="ctr"/>
            <a:r>
              <a:rPr lang="en-US" sz="4800" cap="none" dirty="0">
                <a:solidFill>
                  <a:srgbClr val="FFFFFF"/>
                </a:solidFill>
                <a:latin typeface="Britannic Bold" panose="020B0903060703020204" pitchFamily="34" charset="77"/>
              </a:rPr>
              <a:t>24</a:t>
            </a:r>
            <a:br>
              <a:rPr lang="en-US" sz="4800" cap="none" dirty="0">
                <a:solidFill>
                  <a:srgbClr val="FFFFFF"/>
                </a:solidFill>
                <a:latin typeface="Britannic Bold" panose="020B0903060703020204" pitchFamily="34" charset="77"/>
              </a:rPr>
            </a:br>
            <a:r>
              <a:rPr lang="en-US" sz="4800" cap="none" dirty="0">
                <a:solidFill>
                  <a:srgbClr val="FFFFFF"/>
                </a:solidFill>
                <a:latin typeface="Britannic Bold" panose="020B0903060703020204" pitchFamily="34" charset="77"/>
              </a:rPr>
              <a:t>Published Opinion Cases</a:t>
            </a:r>
            <a:br>
              <a:rPr lang="en-US" sz="4800" cap="none" dirty="0">
                <a:solidFill>
                  <a:srgbClr val="FFFFFF"/>
                </a:solidFill>
                <a:latin typeface="Britannic Bold" panose="020B0903060703020204" pitchFamily="34" charset="77"/>
              </a:rPr>
            </a:br>
            <a:r>
              <a:rPr lang="en-US" sz="4800" cap="none" dirty="0">
                <a:solidFill>
                  <a:srgbClr val="FFFFFF"/>
                </a:solidFill>
                <a:latin typeface="Britannic Bold" panose="020B0903060703020204" pitchFamily="34" charset="77"/>
              </a:rPr>
              <a:t>March 2020 – August 2023</a:t>
            </a:r>
          </a:p>
        </p:txBody>
      </p:sp>
      <p:graphicFrame>
        <p:nvGraphicFramePr>
          <p:cNvPr id="7" name="Content Placeholder 6">
            <a:extLst>
              <a:ext uri="{FF2B5EF4-FFF2-40B4-BE49-F238E27FC236}">
                <a16:creationId xmlns:a16="http://schemas.microsoft.com/office/drawing/2014/main" id="{3BEBDCF5-EC0E-F6E3-BBCC-1F881F4AC2D1}"/>
              </a:ext>
            </a:extLst>
          </p:cNvPr>
          <p:cNvGraphicFramePr>
            <a:graphicFrameLocks noGrp="1"/>
          </p:cNvGraphicFramePr>
          <p:nvPr>
            <p:ph sz="quarter" idx="13"/>
            <p:extLst>
              <p:ext uri="{D42A27DB-BD31-4B8C-83A1-F6EECF244321}">
                <p14:modId xmlns:p14="http://schemas.microsoft.com/office/powerpoint/2010/main" val="480103607"/>
              </p:ext>
            </p:extLst>
          </p:nvPr>
        </p:nvGraphicFramePr>
        <p:xfrm>
          <a:off x="4920736" y="112143"/>
          <a:ext cx="6611357" cy="61506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2852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7" name="Rectangle 26">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9"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1" name="Rectangle 30">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9C93006-863A-BD8D-096C-A866942CF619}"/>
              </a:ext>
            </a:extLst>
          </p:cNvPr>
          <p:cNvSpPr>
            <a:spLocks noGrp="1"/>
          </p:cNvSpPr>
          <p:nvPr>
            <p:ph type="title"/>
          </p:nvPr>
        </p:nvSpPr>
        <p:spPr>
          <a:xfrm>
            <a:off x="299565" y="740752"/>
            <a:ext cx="4055165" cy="4846967"/>
          </a:xfrm>
        </p:spPr>
        <p:txBody>
          <a:bodyPr>
            <a:normAutofit/>
          </a:bodyPr>
          <a:lstStyle/>
          <a:p>
            <a:pPr algn="ctr"/>
            <a:r>
              <a:rPr lang="en-US" sz="4800" cap="none" dirty="0">
                <a:solidFill>
                  <a:srgbClr val="FFFFFF"/>
                </a:solidFill>
                <a:latin typeface="Britannic Bold" panose="020B0903060703020204" pitchFamily="34" charset="77"/>
              </a:rPr>
              <a:t>28</a:t>
            </a:r>
            <a:br>
              <a:rPr lang="en-US" sz="4800" cap="none" dirty="0">
                <a:solidFill>
                  <a:srgbClr val="FFFFFF"/>
                </a:solidFill>
                <a:latin typeface="Britannic Bold" panose="020B0903060703020204" pitchFamily="34" charset="77"/>
              </a:rPr>
            </a:br>
            <a:r>
              <a:rPr lang="en-US" sz="4800" cap="none" dirty="0">
                <a:solidFill>
                  <a:srgbClr val="FFFFFF"/>
                </a:solidFill>
                <a:latin typeface="Britannic Bold" panose="020B0903060703020204" pitchFamily="34" charset="77"/>
              </a:rPr>
              <a:t>Consent Cases</a:t>
            </a:r>
            <a:br>
              <a:rPr lang="en-US" sz="4800" cap="none" dirty="0">
                <a:solidFill>
                  <a:srgbClr val="FFFFFF"/>
                </a:solidFill>
                <a:latin typeface="Britannic Bold" panose="020B0903060703020204" pitchFamily="34" charset="77"/>
              </a:rPr>
            </a:br>
            <a:r>
              <a:rPr lang="en-US" sz="4800" cap="none" dirty="0">
                <a:solidFill>
                  <a:srgbClr val="FFFFFF"/>
                </a:solidFill>
                <a:latin typeface="Britannic Bold" panose="020B0903060703020204" pitchFamily="34" charset="77"/>
              </a:rPr>
              <a:t>March 2020 – August 2023</a:t>
            </a:r>
          </a:p>
        </p:txBody>
      </p:sp>
      <p:graphicFrame>
        <p:nvGraphicFramePr>
          <p:cNvPr id="5" name="Content Placeholder 4">
            <a:extLst>
              <a:ext uri="{FF2B5EF4-FFF2-40B4-BE49-F238E27FC236}">
                <a16:creationId xmlns:a16="http://schemas.microsoft.com/office/drawing/2014/main" id="{D6ECAEF7-D7DE-E003-C08D-18B7DA74FDCB}"/>
              </a:ext>
            </a:extLst>
          </p:cNvPr>
          <p:cNvGraphicFramePr>
            <a:graphicFrameLocks noGrp="1"/>
          </p:cNvGraphicFramePr>
          <p:nvPr>
            <p:ph sz="quarter" idx="13"/>
            <p:extLst>
              <p:ext uri="{D42A27DB-BD31-4B8C-83A1-F6EECF244321}">
                <p14:modId xmlns:p14="http://schemas.microsoft.com/office/powerpoint/2010/main" val="2118694024"/>
              </p:ext>
            </p:extLst>
          </p:nvPr>
        </p:nvGraphicFramePr>
        <p:xfrm>
          <a:off x="4770783" y="103367"/>
          <a:ext cx="6708043" cy="6130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7967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693159-6C0E-4D6C-8619-582602F7C629}"/>
              </a:ext>
            </a:extLst>
          </p:cNvPr>
          <p:cNvSpPr>
            <a:spLocks noGrp="1"/>
          </p:cNvSpPr>
          <p:nvPr>
            <p:ph type="title"/>
          </p:nvPr>
        </p:nvSpPr>
        <p:spPr>
          <a:xfrm>
            <a:off x="685802" y="685800"/>
            <a:ext cx="3381946" cy="4846967"/>
          </a:xfrm>
        </p:spPr>
        <p:txBody>
          <a:bodyPr>
            <a:normAutofit/>
          </a:bodyPr>
          <a:lstStyle/>
          <a:p>
            <a:r>
              <a:rPr lang="en-US" sz="4400" dirty="0">
                <a:solidFill>
                  <a:srgbClr val="FFFFFF"/>
                </a:solidFill>
              </a:rPr>
              <a:t>More Public Dispositions Without S.C. Opinions</a:t>
            </a:r>
            <a:br>
              <a:rPr lang="en-US" sz="4400" dirty="0">
                <a:solidFill>
                  <a:srgbClr val="FFFFFF"/>
                </a:solidFill>
              </a:rPr>
            </a:br>
            <a:r>
              <a:rPr lang="en-US" sz="4400" cap="none" dirty="0">
                <a:solidFill>
                  <a:srgbClr val="FFFFFF"/>
                </a:solidFill>
                <a:latin typeface="Cambria" panose="02040503050406030204" pitchFamily="18" charset="0"/>
              </a:rPr>
              <a:t>March 2020 to </a:t>
            </a:r>
            <a:br>
              <a:rPr lang="en-US" sz="4400" cap="none" dirty="0">
                <a:solidFill>
                  <a:srgbClr val="FFFFFF"/>
                </a:solidFill>
                <a:latin typeface="Cambria" panose="02040503050406030204" pitchFamily="18" charset="0"/>
              </a:rPr>
            </a:br>
            <a:r>
              <a:rPr lang="en-US" sz="4400" cap="none" dirty="0">
                <a:solidFill>
                  <a:srgbClr val="FFFFFF"/>
                </a:solidFill>
                <a:latin typeface="Cambria" panose="02040503050406030204" pitchFamily="18" charset="0"/>
              </a:rPr>
              <a:t>August 2023</a:t>
            </a:r>
            <a:endParaRPr lang="en-US" sz="4400" dirty="0">
              <a:solidFill>
                <a:srgbClr val="FFFFFF"/>
              </a:solidFill>
            </a:endParaRPr>
          </a:p>
        </p:txBody>
      </p:sp>
      <p:graphicFrame>
        <p:nvGraphicFramePr>
          <p:cNvPr id="5" name="Content Placeholder 2">
            <a:extLst>
              <a:ext uri="{FF2B5EF4-FFF2-40B4-BE49-F238E27FC236}">
                <a16:creationId xmlns:a16="http://schemas.microsoft.com/office/drawing/2014/main" id="{81DA7CE3-369B-27BB-D321-D852F696BD91}"/>
              </a:ext>
            </a:extLst>
          </p:cNvPr>
          <p:cNvGraphicFramePr>
            <a:graphicFrameLocks noGrp="1"/>
          </p:cNvGraphicFramePr>
          <p:nvPr>
            <p:ph sz="quarter" idx="13"/>
            <p:extLst>
              <p:ext uri="{D42A27DB-BD31-4B8C-83A1-F6EECF244321}">
                <p14:modId xmlns:p14="http://schemas.microsoft.com/office/powerpoint/2010/main" val="3902945272"/>
              </p:ext>
            </p:extLst>
          </p:nvPr>
        </p:nvGraphicFramePr>
        <p:xfrm>
          <a:off x="4989250" y="337352"/>
          <a:ext cx="6418556" cy="5788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0516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514C-0897-49EA-BCE4-3A18565F47A4}"/>
              </a:ext>
            </a:extLst>
          </p:cNvPr>
          <p:cNvSpPr>
            <a:spLocks noGrp="1"/>
          </p:cNvSpPr>
          <p:nvPr>
            <p:ph type="title"/>
          </p:nvPr>
        </p:nvSpPr>
        <p:spPr/>
        <p:txBody>
          <a:bodyPr/>
          <a:lstStyle/>
          <a:p>
            <a:r>
              <a:rPr lang="en-US" dirty="0"/>
              <a:t>Non-Public Dispositions</a:t>
            </a:r>
          </a:p>
        </p:txBody>
      </p:sp>
      <p:sp>
        <p:nvSpPr>
          <p:cNvPr id="3" name="Content Placeholder 2">
            <a:extLst>
              <a:ext uri="{FF2B5EF4-FFF2-40B4-BE49-F238E27FC236}">
                <a16:creationId xmlns:a16="http://schemas.microsoft.com/office/drawing/2014/main" id="{83834FA5-3287-4752-A7D4-3B5B79386033}"/>
              </a:ext>
            </a:extLst>
          </p:cNvPr>
          <p:cNvSpPr>
            <a:spLocks noGrp="1"/>
          </p:cNvSpPr>
          <p:nvPr>
            <p:ph sz="quarter" idx="13"/>
          </p:nvPr>
        </p:nvSpPr>
        <p:spPr>
          <a:xfrm>
            <a:off x="245328" y="1583474"/>
            <a:ext cx="11946672" cy="4250172"/>
          </a:xfrm>
        </p:spPr>
        <p:txBody>
          <a:bodyPr/>
          <a:lstStyle/>
          <a:p>
            <a:r>
              <a:rPr lang="en-US" dirty="0"/>
              <a:t>March 2020 to August 2023:</a:t>
            </a:r>
          </a:p>
          <a:p>
            <a:pPr lvl="1"/>
            <a:r>
              <a:rPr lang="en-US" dirty="0"/>
              <a:t>Deferrals of discipline: 30+ lawyers</a:t>
            </a:r>
          </a:p>
          <a:p>
            <a:pPr lvl="1"/>
            <a:r>
              <a:rPr lang="en-US" dirty="0"/>
              <a:t>Dismissal after investigation: 400+ lawyers</a:t>
            </a:r>
          </a:p>
          <a:p>
            <a:pPr lvl="1"/>
            <a:r>
              <a:rPr lang="en-US" dirty="0"/>
              <a:t>Private admonitions: 350+ lawyers</a:t>
            </a:r>
          </a:p>
          <a:p>
            <a:pPr lvl="1"/>
            <a:r>
              <a:rPr lang="en-US" dirty="0"/>
              <a:t>Probate delinquencies cured: 500+ lawyers*</a:t>
            </a:r>
          </a:p>
          <a:p>
            <a:endParaRPr lang="en-US" dirty="0"/>
          </a:p>
        </p:txBody>
      </p:sp>
      <p:sp>
        <p:nvSpPr>
          <p:cNvPr id="4" name="TextBox 3">
            <a:extLst>
              <a:ext uri="{FF2B5EF4-FFF2-40B4-BE49-F238E27FC236}">
                <a16:creationId xmlns:a16="http://schemas.microsoft.com/office/drawing/2014/main" id="{3630A3E7-CBDB-42B1-AC8A-94DE5B623421}"/>
              </a:ext>
            </a:extLst>
          </p:cNvPr>
          <p:cNvSpPr txBox="1"/>
          <p:nvPr/>
        </p:nvSpPr>
        <p:spPr>
          <a:xfrm>
            <a:off x="8396127" y="5833646"/>
            <a:ext cx="3456395" cy="338554"/>
          </a:xfrm>
          <a:prstGeom prst="rect">
            <a:avLst/>
          </a:prstGeom>
          <a:noFill/>
        </p:spPr>
        <p:txBody>
          <a:bodyPr wrap="none" rtlCol="0">
            <a:spAutoFit/>
          </a:bodyPr>
          <a:lstStyle/>
          <a:p>
            <a:r>
              <a:rPr lang="en-US" sz="1600" b="1" dirty="0">
                <a:latin typeface="Californian FB" panose="0207040306080B030204" pitchFamily="18" charset="0"/>
              </a:rPr>
              <a:t>*Over 950 delinquent probate cases.  </a:t>
            </a:r>
          </a:p>
        </p:txBody>
      </p:sp>
      <p:sp>
        <p:nvSpPr>
          <p:cNvPr id="5" name="Right Brace 4">
            <a:extLst>
              <a:ext uri="{FF2B5EF4-FFF2-40B4-BE49-F238E27FC236}">
                <a16:creationId xmlns:a16="http://schemas.microsoft.com/office/drawing/2014/main" id="{BA26F815-C404-4EFF-AB84-7791A23D3A5E}"/>
              </a:ext>
            </a:extLst>
          </p:cNvPr>
          <p:cNvSpPr/>
          <p:nvPr/>
        </p:nvSpPr>
        <p:spPr>
          <a:xfrm>
            <a:off x="5581595" y="2976663"/>
            <a:ext cx="603115" cy="147860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B01077EC-32CF-4D3D-B20D-E4C16CA8F112}"/>
              </a:ext>
            </a:extLst>
          </p:cNvPr>
          <p:cNvSpPr txBox="1"/>
          <p:nvPr/>
        </p:nvSpPr>
        <p:spPr>
          <a:xfrm>
            <a:off x="6366232" y="3392799"/>
            <a:ext cx="3674404" cy="646331"/>
          </a:xfrm>
          <a:prstGeom prst="rect">
            <a:avLst/>
          </a:prstGeom>
          <a:noFill/>
        </p:spPr>
        <p:txBody>
          <a:bodyPr wrap="none" rtlCol="0">
            <a:spAutoFit/>
          </a:bodyPr>
          <a:lstStyle/>
          <a:p>
            <a:r>
              <a:rPr lang="en-US" sz="3600" dirty="0">
                <a:solidFill>
                  <a:schemeClr val="accent1">
                    <a:lumMod val="75000"/>
                  </a:schemeClr>
                </a:solidFill>
                <a:latin typeface="Californian FB" panose="0207040306080B030204" pitchFamily="18" charset="0"/>
              </a:rPr>
              <a:t>NOT DISCIPLINE</a:t>
            </a:r>
          </a:p>
        </p:txBody>
      </p:sp>
    </p:spTree>
    <p:extLst>
      <p:ext uri="{BB962C8B-B14F-4D97-AF65-F5344CB8AC3E}">
        <p14:creationId xmlns:p14="http://schemas.microsoft.com/office/powerpoint/2010/main" val="1103994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5AB3-7245-4E32-A32E-2BF960812E1F}"/>
              </a:ext>
            </a:extLst>
          </p:cNvPr>
          <p:cNvSpPr>
            <a:spLocks noGrp="1"/>
          </p:cNvSpPr>
          <p:nvPr>
            <p:ph type="title"/>
          </p:nvPr>
        </p:nvSpPr>
        <p:spPr>
          <a:xfrm>
            <a:off x="87464" y="527620"/>
            <a:ext cx="3916673" cy="4846967"/>
          </a:xfrm>
        </p:spPr>
        <p:txBody>
          <a:bodyPr>
            <a:normAutofit/>
          </a:bodyPr>
          <a:lstStyle/>
          <a:p>
            <a:r>
              <a:rPr lang="en-US" sz="4800" dirty="0">
                <a:solidFill>
                  <a:schemeClr val="accent6"/>
                </a:solidFill>
              </a:rPr>
              <a:t>Where Are These Cases?</a:t>
            </a:r>
          </a:p>
        </p:txBody>
      </p:sp>
      <p:graphicFrame>
        <p:nvGraphicFramePr>
          <p:cNvPr id="5" name="Content Placeholder 2">
            <a:extLst>
              <a:ext uri="{FF2B5EF4-FFF2-40B4-BE49-F238E27FC236}">
                <a16:creationId xmlns:a16="http://schemas.microsoft.com/office/drawing/2014/main" id="{AB2D4B7A-2828-6555-5ED6-A202DB15EB88}"/>
              </a:ext>
            </a:extLst>
          </p:cNvPr>
          <p:cNvGraphicFramePr>
            <a:graphicFrameLocks noGrp="1"/>
          </p:cNvGraphicFramePr>
          <p:nvPr>
            <p:ph sz="quarter" idx="13"/>
            <p:extLst>
              <p:ext uri="{D42A27DB-BD31-4B8C-83A1-F6EECF244321}">
                <p14:modId xmlns:p14="http://schemas.microsoft.com/office/powerpoint/2010/main" val="1050192252"/>
              </p:ext>
            </p:extLst>
          </p:nvPr>
        </p:nvGraphicFramePr>
        <p:xfrm>
          <a:off x="3705308" y="527620"/>
          <a:ext cx="7800890" cy="4846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513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A0CDCD-4F53-46C4-81CF-E87A2FBA93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2694" y="491706"/>
            <a:ext cx="10866889" cy="5274242"/>
          </a:xfrm>
          <a:prstGeom prst="rect">
            <a:avLst/>
          </a:prstGeom>
        </p:spPr>
      </p:pic>
    </p:spTree>
    <p:extLst>
      <p:ext uri="{BB962C8B-B14F-4D97-AF65-F5344CB8AC3E}">
        <p14:creationId xmlns:p14="http://schemas.microsoft.com/office/powerpoint/2010/main" val="1766789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A8CDCA-EC58-40B4-9F17-A7B613A32F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11">
            <a:extLst>
              <a:ext uri="{FF2B5EF4-FFF2-40B4-BE49-F238E27FC236}">
                <a16:creationId xmlns:a16="http://schemas.microsoft.com/office/drawing/2014/main" id="{DBC44137-B240-488D-B88F-9D266FACA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2" name="Freeform 13">
            <a:extLst>
              <a:ext uri="{FF2B5EF4-FFF2-40B4-BE49-F238E27FC236}">
                <a16:creationId xmlns:a16="http://schemas.microsoft.com/office/drawing/2014/main" id="{70FFA344-365C-4944-848F-8B966C33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 name="Freeform 25">
            <a:extLst>
              <a:ext uri="{FF2B5EF4-FFF2-40B4-BE49-F238E27FC236}">
                <a16:creationId xmlns:a16="http://schemas.microsoft.com/office/drawing/2014/main" id="{D73EBEE6-2E8A-47F3-ADCA-5C0A95C36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14">
            <a:extLst>
              <a:ext uri="{FF2B5EF4-FFF2-40B4-BE49-F238E27FC236}">
                <a16:creationId xmlns:a16="http://schemas.microsoft.com/office/drawing/2014/main" id="{47525714-3E1C-46F0-A17D-D3BE3D221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8" name="5-Point Star 24">
            <a:extLst>
              <a:ext uri="{FF2B5EF4-FFF2-40B4-BE49-F238E27FC236}">
                <a16:creationId xmlns:a16="http://schemas.microsoft.com/office/drawing/2014/main" id="{B178D758-A5E1-416F-9966-F7173047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useBgFill="1">
        <p:nvSpPr>
          <p:cNvPr id="20" name="Freeform: Shape 19">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DC502B6-11F6-44A6-888A-7F5F85243771}"/>
              </a:ext>
            </a:extLst>
          </p:cNvPr>
          <p:cNvSpPr>
            <a:spLocks noGrp="1"/>
          </p:cNvSpPr>
          <p:nvPr>
            <p:ph type="title"/>
          </p:nvPr>
        </p:nvSpPr>
        <p:spPr>
          <a:xfrm>
            <a:off x="4976028" y="864728"/>
            <a:ext cx="5670360" cy="5128544"/>
          </a:xfrm>
        </p:spPr>
        <p:txBody>
          <a:bodyPr vert="horz" lIns="91440" tIns="45720" rIns="91440" bIns="45720" rtlCol="0" anchor="ctr">
            <a:normAutofit/>
          </a:bodyPr>
          <a:lstStyle/>
          <a:p>
            <a:r>
              <a:rPr lang="en-US" sz="6600">
                <a:solidFill>
                  <a:schemeClr val="accent1"/>
                </a:solidFill>
              </a:rPr>
              <a:t>Public Reprimands</a:t>
            </a:r>
          </a:p>
        </p:txBody>
      </p:sp>
      <p:sp>
        <p:nvSpPr>
          <p:cNvPr id="3" name="Text Placeholder 2">
            <a:extLst>
              <a:ext uri="{FF2B5EF4-FFF2-40B4-BE49-F238E27FC236}">
                <a16:creationId xmlns:a16="http://schemas.microsoft.com/office/drawing/2014/main" id="{4715D4E9-8B7A-4454-8160-CF461EDD0FEB}"/>
              </a:ext>
            </a:extLst>
          </p:cNvPr>
          <p:cNvSpPr>
            <a:spLocks noGrp="1"/>
          </p:cNvSpPr>
          <p:nvPr>
            <p:ph type="body" idx="1"/>
          </p:nvPr>
        </p:nvSpPr>
        <p:spPr>
          <a:xfrm>
            <a:off x="983062" y="864729"/>
            <a:ext cx="3349500" cy="5128543"/>
          </a:xfrm>
        </p:spPr>
        <p:txBody>
          <a:bodyPr vert="horz" lIns="91440" tIns="45720" rIns="91440" bIns="45720" rtlCol="0" anchor="ctr">
            <a:normAutofit/>
          </a:bodyPr>
          <a:lstStyle/>
          <a:p>
            <a:pPr algn="r">
              <a:buClr>
                <a:schemeClr val="accent1"/>
              </a:buClr>
            </a:pPr>
            <a:r>
              <a:rPr lang="en-US" sz="2800">
                <a:solidFill>
                  <a:schemeClr val="tx1">
                    <a:lumMod val="85000"/>
                    <a:lumOff val="15000"/>
                  </a:schemeClr>
                </a:solidFill>
              </a:rPr>
              <a:t>Instructive and educational.  What a shame that most lawyers don’t read them….</a:t>
            </a:r>
          </a:p>
        </p:txBody>
      </p:sp>
      <p:cxnSp>
        <p:nvCxnSpPr>
          <p:cNvPr id="22" name="Straight Connector 21">
            <a:extLst>
              <a:ext uri="{FF2B5EF4-FFF2-40B4-BE49-F238E27FC236}">
                <a16:creationId xmlns:a16="http://schemas.microsoft.com/office/drawing/2014/main" id="{9EBFCA9E-15A5-437B-9F71-6FA5091EF1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6015"/>
            <a:ext cx="0" cy="3145971"/>
          </a:xfrm>
          <a:prstGeom prst="line">
            <a:avLst/>
          </a:prstGeom>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3E5F7785-4545-4A24-9709-5B34B5748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64704"/>
            <a:ext cx="12192001" cy="493296"/>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95015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809B23-EC40-425A-B89A-F9CE4F0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9D78AEB-4EEF-4FB0-956F-8738BFD38362}"/>
              </a:ext>
            </a:extLst>
          </p:cNvPr>
          <p:cNvSpPr>
            <a:spLocks noGrp="1"/>
          </p:cNvSpPr>
          <p:nvPr>
            <p:ph type="title"/>
          </p:nvPr>
        </p:nvSpPr>
        <p:spPr>
          <a:xfrm>
            <a:off x="1286932" y="840228"/>
            <a:ext cx="9618133" cy="1276023"/>
          </a:xfrm>
        </p:spPr>
        <p:txBody>
          <a:bodyPr>
            <a:normAutofit fontScale="90000"/>
          </a:bodyPr>
          <a:lstStyle/>
          <a:p>
            <a:pPr algn="ctr"/>
            <a:r>
              <a:rPr lang="en-US" sz="4800" dirty="0"/>
              <a:t>How Do Public Reprimands </a:t>
            </a:r>
            <a:br>
              <a:rPr lang="en-US" sz="4800" dirty="0"/>
            </a:br>
            <a:r>
              <a:rPr lang="en-US" sz="4800" dirty="0"/>
              <a:t>Get Processed?</a:t>
            </a:r>
          </a:p>
        </p:txBody>
      </p:sp>
      <p:sp>
        <p:nvSpPr>
          <p:cNvPr id="3" name="Content Placeholder 2">
            <a:extLst>
              <a:ext uri="{FF2B5EF4-FFF2-40B4-BE49-F238E27FC236}">
                <a16:creationId xmlns:a16="http://schemas.microsoft.com/office/drawing/2014/main" id="{C9B57ADA-D215-4940-9F6E-AC8A581EEF56}"/>
              </a:ext>
            </a:extLst>
          </p:cNvPr>
          <p:cNvSpPr>
            <a:spLocks noGrp="1"/>
          </p:cNvSpPr>
          <p:nvPr>
            <p:ph sz="quarter" idx="13"/>
          </p:nvPr>
        </p:nvSpPr>
        <p:spPr>
          <a:xfrm>
            <a:off x="1286933" y="2116251"/>
            <a:ext cx="9618133" cy="3696720"/>
          </a:xfrm>
        </p:spPr>
        <p:txBody>
          <a:bodyPr>
            <a:noAutofit/>
          </a:bodyPr>
          <a:lstStyle/>
          <a:p>
            <a:pPr>
              <a:lnSpc>
                <a:spcPct val="110000"/>
              </a:lnSpc>
            </a:pPr>
            <a:r>
              <a:rPr lang="en-US" sz="1600" cap="none" dirty="0">
                <a:solidFill>
                  <a:schemeClr val="tx1">
                    <a:lumMod val="85000"/>
                    <a:lumOff val="15000"/>
                  </a:schemeClr>
                </a:solidFill>
                <a:latin typeface="Cambria" panose="02040503050406030204" pitchFamily="18" charset="0"/>
              </a:rPr>
              <a:t>The Board determines that a lawyer should be publicly reprimanded for ethical misconduct.</a:t>
            </a:r>
          </a:p>
          <a:p>
            <a:pPr lvl="1">
              <a:lnSpc>
                <a:spcPct val="110000"/>
              </a:lnSpc>
            </a:pPr>
            <a:r>
              <a:rPr lang="en-US" sz="1600" cap="none" dirty="0">
                <a:solidFill>
                  <a:schemeClr val="tx1">
                    <a:lumMod val="85000"/>
                    <a:lumOff val="15000"/>
                  </a:schemeClr>
                </a:solidFill>
                <a:latin typeface="Cambria" panose="02040503050406030204" pitchFamily="18" charset="0"/>
              </a:rPr>
              <a:t>Either the violation is severe enough, or the lawyer has previously been warned (“admonished”) about the same type of violation.</a:t>
            </a:r>
          </a:p>
          <a:p>
            <a:pPr>
              <a:lnSpc>
                <a:spcPct val="110000"/>
              </a:lnSpc>
            </a:pPr>
            <a:r>
              <a:rPr lang="en-US" sz="1600" cap="none" dirty="0">
                <a:solidFill>
                  <a:schemeClr val="tx1">
                    <a:lumMod val="85000"/>
                    <a:lumOff val="15000"/>
                  </a:schemeClr>
                </a:solidFill>
                <a:latin typeface="Cambria" panose="02040503050406030204" pitchFamily="18" charset="0"/>
              </a:rPr>
              <a:t>The Board’s director sends the lawyer a public reprimand letter.</a:t>
            </a:r>
          </a:p>
          <a:p>
            <a:pPr lvl="1">
              <a:lnSpc>
                <a:spcPct val="110000"/>
              </a:lnSpc>
            </a:pPr>
            <a:r>
              <a:rPr lang="en-US" sz="1600" cap="none" dirty="0">
                <a:solidFill>
                  <a:schemeClr val="tx1">
                    <a:lumMod val="85000"/>
                    <a:lumOff val="15000"/>
                  </a:schemeClr>
                </a:solidFill>
                <a:latin typeface="Cambria" panose="02040503050406030204" pitchFamily="18" charset="0"/>
              </a:rPr>
              <a:t>If the lawyer challenges it, but the Board believes that a PR is the right disposition, the lawyer gets a trial.</a:t>
            </a:r>
          </a:p>
          <a:p>
            <a:pPr lvl="1">
              <a:lnSpc>
                <a:spcPct val="110000"/>
              </a:lnSpc>
            </a:pPr>
            <a:r>
              <a:rPr lang="en-US" sz="1600" cap="none" dirty="0">
                <a:solidFill>
                  <a:schemeClr val="tx1">
                    <a:lumMod val="85000"/>
                    <a:lumOff val="15000"/>
                  </a:schemeClr>
                </a:solidFill>
                <a:latin typeface="Cambria" panose="02040503050406030204" pitchFamily="18" charset="0"/>
              </a:rPr>
              <a:t>If the lawyer doesn’t challenge it, the PR gets sent to the Iowa Supreme Court for its consideration.</a:t>
            </a:r>
          </a:p>
          <a:p>
            <a:pPr lvl="2">
              <a:lnSpc>
                <a:spcPct val="110000"/>
              </a:lnSpc>
            </a:pPr>
            <a:r>
              <a:rPr lang="en-US" cap="none" dirty="0">
                <a:solidFill>
                  <a:schemeClr val="tx1">
                    <a:lumMod val="85000"/>
                    <a:lumOff val="15000"/>
                  </a:schemeClr>
                </a:solidFill>
                <a:latin typeface="Cambria" panose="02040503050406030204" pitchFamily="18" charset="0"/>
              </a:rPr>
              <a:t>The Court may reject the PR and send it back to the Board for further handling (either too big or too little?)</a:t>
            </a:r>
          </a:p>
          <a:p>
            <a:pPr lvl="2">
              <a:lnSpc>
                <a:spcPct val="110000"/>
              </a:lnSpc>
            </a:pPr>
            <a:r>
              <a:rPr lang="en-US" cap="none" dirty="0">
                <a:solidFill>
                  <a:schemeClr val="tx1">
                    <a:lumMod val="85000"/>
                    <a:lumOff val="15000"/>
                  </a:schemeClr>
                </a:solidFill>
                <a:latin typeface="Cambria" panose="02040503050406030204" pitchFamily="18" charset="0"/>
              </a:rPr>
              <a:t>The Court may enter an order approving the PR as drafted, and the </a:t>
            </a:r>
            <a:r>
              <a:rPr lang="en-US" cap="none" dirty="0" err="1">
                <a:solidFill>
                  <a:schemeClr val="tx1">
                    <a:lumMod val="85000"/>
                    <a:lumOff val="15000"/>
                  </a:schemeClr>
                </a:solidFill>
                <a:latin typeface="Cambria" panose="02040503050406030204" pitchFamily="18" charset="0"/>
              </a:rPr>
              <a:t>PR+order</a:t>
            </a:r>
            <a:r>
              <a:rPr lang="en-US" cap="none" dirty="0">
                <a:solidFill>
                  <a:schemeClr val="tx1">
                    <a:lumMod val="85000"/>
                    <a:lumOff val="15000"/>
                  </a:schemeClr>
                </a:solidFill>
                <a:latin typeface="Cambria" panose="02040503050406030204" pitchFamily="18" charset="0"/>
              </a:rPr>
              <a:t> are now public.</a:t>
            </a:r>
          </a:p>
          <a:p>
            <a:pPr>
              <a:lnSpc>
                <a:spcPct val="110000"/>
              </a:lnSpc>
            </a:pPr>
            <a:r>
              <a:rPr lang="en-US" sz="1600" cap="none" dirty="0">
                <a:solidFill>
                  <a:schemeClr val="tx1">
                    <a:lumMod val="85000"/>
                    <a:lumOff val="15000"/>
                  </a:schemeClr>
                </a:solidFill>
                <a:latin typeface="Cambria" panose="02040503050406030204" pitchFamily="18" charset="0"/>
              </a:rPr>
              <a:t>56 lawyers were publicly reprimanded without published opinion from March 2020 to March 2023.</a:t>
            </a:r>
          </a:p>
          <a:p>
            <a:pPr>
              <a:lnSpc>
                <a:spcPct val="110000"/>
              </a:lnSpc>
            </a:pPr>
            <a:r>
              <a:rPr lang="en-US" sz="1600" cap="none" dirty="0">
                <a:solidFill>
                  <a:schemeClr val="tx1">
                    <a:lumMod val="85000"/>
                    <a:lumOff val="15000"/>
                  </a:schemeClr>
                </a:solidFill>
                <a:latin typeface="Cambria" panose="02040503050406030204" pitchFamily="18" charset="0"/>
              </a:rPr>
              <a:t>Average consideration time by Supreme Court for those reprimands: 38.5 days</a:t>
            </a:r>
          </a:p>
        </p:txBody>
      </p:sp>
    </p:spTree>
    <p:extLst>
      <p:ext uri="{BB962C8B-B14F-4D97-AF65-F5344CB8AC3E}">
        <p14:creationId xmlns:p14="http://schemas.microsoft.com/office/powerpoint/2010/main" val="168360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A8CDCA-EC58-40B4-9F17-A7B613A32F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11">
            <a:extLst>
              <a:ext uri="{FF2B5EF4-FFF2-40B4-BE49-F238E27FC236}">
                <a16:creationId xmlns:a16="http://schemas.microsoft.com/office/drawing/2014/main" id="{DBC44137-B240-488D-B88F-9D266FACA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2" name="Freeform 13">
            <a:extLst>
              <a:ext uri="{FF2B5EF4-FFF2-40B4-BE49-F238E27FC236}">
                <a16:creationId xmlns:a16="http://schemas.microsoft.com/office/drawing/2014/main" id="{70FFA344-365C-4944-848F-8B966C33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 name="Freeform 25">
            <a:extLst>
              <a:ext uri="{FF2B5EF4-FFF2-40B4-BE49-F238E27FC236}">
                <a16:creationId xmlns:a16="http://schemas.microsoft.com/office/drawing/2014/main" id="{D73EBEE6-2E8A-47F3-ADCA-5C0A95C36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14">
            <a:extLst>
              <a:ext uri="{FF2B5EF4-FFF2-40B4-BE49-F238E27FC236}">
                <a16:creationId xmlns:a16="http://schemas.microsoft.com/office/drawing/2014/main" id="{47525714-3E1C-46F0-A17D-D3BE3D221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8" name="5-Point Star 24">
            <a:extLst>
              <a:ext uri="{FF2B5EF4-FFF2-40B4-BE49-F238E27FC236}">
                <a16:creationId xmlns:a16="http://schemas.microsoft.com/office/drawing/2014/main" id="{B178D758-A5E1-416F-9966-F7173047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useBgFill="1">
        <p:nvSpPr>
          <p:cNvPr id="20" name="Freeform: Shape 19">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857CB72-2EF0-4CF4-B0CF-ECB99F25C093}"/>
              </a:ext>
            </a:extLst>
          </p:cNvPr>
          <p:cNvSpPr>
            <a:spLocks noGrp="1"/>
          </p:cNvSpPr>
          <p:nvPr>
            <p:ph type="title"/>
          </p:nvPr>
        </p:nvSpPr>
        <p:spPr>
          <a:xfrm>
            <a:off x="4976028" y="864728"/>
            <a:ext cx="5670360" cy="5128544"/>
          </a:xfrm>
        </p:spPr>
        <p:txBody>
          <a:bodyPr vert="horz" lIns="91440" tIns="45720" rIns="91440" bIns="45720" rtlCol="0" anchor="ctr">
            <a:normAutofit/>
          </a:bodyPr>
          <a:lstStyle/>
          <a:p>
            <a:r>
              <a:rPr lang="en-US" sz="6600" dirty="0">
                <a:solidFill>
                  <a:schemeClr val="accent1"/>
                </a:solidFill>
              </a:rPr>
              <a:t>Consents to Discipline</a:t>
            </a:r>
          </a:p>
        </p:txBody>
      </p:sp>
      <p:sp>
        <p:nvSpPr>
          <p:cNvPr id="3" name="Text Placeholder 2">
            <a:extLst>
              <a:ext uri="{FF2B5EF4-FFF2-40B4-BE49-F238E27FC236}">
                <a16:creationId xmlns:a16="http://schemas.microsoft.com/office/drawing/2014/main" id="{4337AE60-A38D-4AA2-A9C6-B67DC76E7335}"/>
              </a:ext>
            </a:extLst>
          </p:cNvPr>
          <p:cNvSpPr>
            <a:spLocks noGrp="1"/>
          </p:cNvSpPr>
          <p:nvPr>
            <p:ph type="body" idx="1"/>
          </p:nvPr>
        </p:nvSpPr>
        <p:spPr>
          <a:xfrm>
            <a:off x="983062" y="864729"/>
            <a:ext cx="3349500" cy="5128543"/>
          </a:xfrm>
        </p:spPr>
        <p:txBody>
          <a:bodyPr vert="horz" lIns="91440" tIns="45720" rIns="91440" bIns="45720" rtlCol="0" anchor="ctr">
            <a:normAutofit/>
          </a:bodyPr>
          <a:lstStyle/>
          <a:p>
            <a:pPr algn="r">
              <a:buClr>
                <a:schemeClr val="accent1"/>
              </a:buClr>
            </a:pPr>
            <a:r>
              <a:rPr lang="en-US" sz="2800" dirty="0">
                <a:solidFill>
                  <a:schemeClr val="tx1">
                    <a:lumMod val="85000"/>
                    <a:lumOff val="15000"/>
                  </a:schemeClr>
                </a:solidFill>
              </a:rPr>
              <a:t>A new emphasis at the Attorney Disciplinary Board.</a:t>
            </a:r>
          </a:p>
        </p:txBody>
      </p:sp>
      <p:cxnSp>
        <p:nvCxnSpPr>
          <p:cNvPr id="22" name="Straight Connector 21">
            <a:extLst>
              <a:ext uri="{FF2B5EF4-FFF2-40B4-BE49-F238E27FC236}">
                <a16:creationId xmlns:a16="http://schemas.microsoft.com/office/drawing/2014/main" id="{9EBFCA9E-15A5-437B-9F71-6FA5091EF1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6015"/>
            <a:ext cx="0" cy="3145971"/>
          </a:xfrm>
          <a:prstGeom prst="line">
            <a:avLst/>
          </a:prstGeom>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3E5F7785-4545-4A24-9709-5B34B5748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64704"/>
            <a:ext cx="12192001" cy="493296"/>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76868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530A361-8E5F-41D2-B3B0-06C92437A43B}"/>
              </a:ext>
            </a:extLst>
          </p:cNvPr>
          <p:cNvSpPr>
            <a:spLocks noGrp="1"/>
          </p:cNvSpPr>
          <p:nvPr>
            <p:ph type="title"/>
          </p:nvPr>
        </p:nvSpPr>
        <p:spPr>
          <a:xfrm>
            <a:off x="685802" y="685800"/>
            <a:ext cx="3381946" cy="4846967"/>
          </a:xfrm>
        </p:spPr>
        <p:txBody>
          <a:bodyPr>
            <a:normAutofit/>
          </a:bodyPr>
          <a:lstStyle/>
          <a:p>
            <a:r>
              <a:rPr lang="en-US" sz="4800">
                <a:solidFill>
                  <a:srgbClr val="FFFFFF"/>
                </a:solidFill>
              </a:rPr>
              <a:t>Are There More Consents (Recently)?</a:t>
            </a:r>
          </a:p>
        </p:txBody>
      </p:sp>
      <p:graphicFrame>
        <p:nvGraphicFramePr>
          <p:cNvPr id="5" name="Content Placeholder 2">
            <a:extLst>
              <a:ext uri="{FF2B5EF4-FFF2-40B4-BE49-F238E27FC236}">
                <a16:creationId xmlns:a16="http://schemas.microsoft.com/office/drawing/2014/main" id="{EC94AA6E-D42A-E88E-53F1-DB6B7135F7AE}"/>
              </a:ext>
            </a:extLst>
          </p:cNvPr>
          <p:cNvGraphicFramePr>
            <a:graphicFrameLocks noGrp="1"/>
          </p:cNvGraphicFramePr>
          <p:nvPr>
            <p:ph sz="quarter" idx="13"/>
            <p:extLst>
              <p:ext uri="{D42A27DB-BD31-4B8C-83A1-F6EECF244321}">
                <p14:modId xmlns:p14="http://schemas.microsoft.com/office/powerpoint/2010/main" val="958381855"/>
              </p:ext>
            </p:extLst>
          </p:nvPr>
        </p:nvGraphicFramePr>
        <p:xfrm>
          <a:off x="5294108" y="685800"/>
          <a:ext cx="5759656" cy="4846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18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202E4-2A66-4D74-BD77-D5F1CCB57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52628"/>
          </a:xfrm>
          <a:prstGeom prst="rect">
            <a:avLst/>
          </a:prstGeom>
        </p:spPr>
      </p:pic>
      <p:pic>
        <p:nvPicPr>
          <p:cNvPr id="5" name="Picture 4">
            <a:extLst>
              <a:ext uri="{FF2B5EF4-FFF2-40B4-BE49-F238E27FC236}">
                <a16:creationId xmlns:a16="http://schemas.microsoft.com/office/drawing/2014/main" id="{11CC99AE-26A3-4590-92B8-48A256B4A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24106">
            <a:off x="2044795" y="702309"/>
            <a:ext cx="8102411" cy="54533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CFE4AEB7-B47B-404E-94F5-79E910902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22" y="705782"/>
            <a:ext cx="10520355" cy="564106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5706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C1CD6AA-C6A5-4977-A468-8B03371D1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46000">
                <a:schemeClr val="accent6">
                  <a:lumMod val="89000"/>
                </a:schemeClr>
              </a:gs>
              <a:gs pos="81000">
                <a:srgbClr val="231F2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E4B9267-4CB0-494A-8421-202C8B41F943}"/>
              </a:ext>
            </a:extLst>
          </p:cNvPr>
          <p:cNvSpPr>
            <a:spLocks noGrp="1"/>
          </p:cNvSpPr>
          <p:nvPr>
            <p:ph type="title"/>
          </p:nvPr>
        </p:nvSpPr>
        <p:spPr>
          <a:xfrm>
            <a:off x="1286932" y="643467"/>
            <a:ext cx="9618133" cy="1043108"/>
          </a:xfrm>
        </p:spPr>
        <p:txBody>
          <a:bodyPr>
            <a:normAutofit/>
          </a:bodyPr>
          <a:lstStyle/>
          <a:p>
            <a:pPr algn="ctr"/>
            <a:r>
              <a:rPr lang="en-US" sz="4400">
                <a:solidFill>
                  <a:schemeClr val="tx1">
                    <a:lumMod val="85000"/>
                    <a:lumOff val="15000"/>
                  </a:schemeClr>
                </a:solidFill>
              </a:rPr>
              <a:t>Why Pursue Consents to Discipline?</a:t>
            </a:r>
          </a:p>
        </p:txBody>
      </p:sp>
      <p:graphicFrame>
        <p:nvGraphicFramePr>
          <p:cNvPr id="4" name="Content Placeholder 3">
            <a:extLst>
              <a:ext uri="{FF2B5EF4-FFF2-40B4-BE49-F238E27FC236}">
                <a16:creationId xmlns:a16="http://schemas.microsoft.com/office/drawing/2014/main" id="{36304BFA-23F9-9237-7217-DE929AFBBD0C}"/>
              </a:ext>
            </a:extLst>
          </p:cNvPr>
          <p:cNvGraphicFramePr>
            <a:graphicFrameLocks noGrp="1"/>
          </p:cNvGraphicFramePr>
          <p:nvPr>
            <p:ph sz="quarter" idx="13"/>
            <p:extLst>
              <p:ext uri="{D42A27DB-BD31-4B8C-83A1-F6EECF244321}">
                <p14:modId xmlns:p14="http://schemas.microsoft.com/office/powerpoint/2010/main" val="883866694"/>
              </p:ext>
            </p:extLst>
          </p:nvPr>
        </p:nvGraphicFramePr>
        <p:xfrm>
          <a:off x="1104053" y="1470991"/>
          <a:ext cx="9932357" cy="4619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84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Freeform: Shape 16">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3D47473-9818-434B-82A0-EDEFF47B8E31}"/>
              </a:ext>
            </a:extLst>
          </p:cNvPr>
          <p:cNvSpPr>
            <a:spLocks noGrp="1"/>
          </p:cNvSpPr>
          <p:nvPr>
            <p:ph type="title"/>
          </p:nvPr>
        </p:nvSpPr>
        <p:spPr>
          <a:xfrm>
            <a:off x="1286933" y="1061660"/>
            <a:ext cx="9618133" cy="1043108"/>
          </a:xfrm>
        </p:spPr>
        <p:txBody>
          <a:bodyPr>
            <a:normAutofit/>
          </a:bodyPr>
          <a:lstStyle/>
          <a:p>
            <a:pPr algn="ctr"/>
            <a:r>
              <a:rPr lang="en-US" sz="4800" dirty="0"/>
              <a:t>How Do Consents Work?</a:t>
            </a:r>
          </a:p>
        </p:txBody>
      </p:sp>
      <p:sp>
        <p:nvSpPr>
          <p:cNvPr id="3" name="Content Placeholder 2">
            <a:extLst>
              <a:ext uri="{FF2B5EF4-FFF2-40B4-BE49-F238E27FC236}">
                <a16:creationId xmlns:a16="http://schemas.microsoft.com/office/drawing/2014/main" id="{03555B67-10E5-4AD2-B98C-E28A5E95470C}"/>
              </a:ext>
            </a:extLst>
          </p:cNvPr>
          <p:cNvSpPr>
            <a:spLocks noGrp="1"/>
          </p:cNvSpPr>
          <p:nvPr>
            <p:ph sz="quarter" idx="13"/>
          </p:nvPr>
        </p:nvSpPr>
        <p:spPr>
          <a:xfrm>
            <a:off x="1286933" y="2226681"/>
            <a:ext cx="9618133" cy="3586290"/>
          </a:xfrm>
        </p:spPr>
        <p:txBody>
          <a:bodyPr>
            <a:normAutofit/>
          </a:bodyPr>
          <a:lstStyle/>
          <a:p>
            <a:pPr marL="0" indent="0">
              <a:lnSpc>
                <a:spcPct val="110000"/>
              </a:lnSpc>
              <a:buNone/>
            </a:pPr>
            <a:r>
              <a:rPr lang="en-US" sz="1700" cap="none" dirty="0">
                <a:solidFill>
                  <a:schemeClr val="tx1">
                    <a:lumMod val="85000"/>
                    <a:lumOff val="15000"/>
                  </a:schemeClr>
                </a:solidFill>
                <a:latin typeface="Cambria" panose="02040503050406030204" pitchFamily="18" charset="0"/>
              </a:rPr>
              <a:t>Rule 34.16 allows “suspension or revocation on consent.”</a:t>
            </a:r>
          </a:p>
          <a:p>
            <a:pPr marL="800100" lvl="1" indent="-342900">
              <a:lnSpc>
                <a:spcPct val="110000"/>
              </a:lnSpc>
              <a:buFont typeface="+mj-lt"/>
              <a:buAutoNum type="arabicPeriod"/>
            </a:pPr>
            <a:r>
              <a:rPr lang="en-US" sz="1700" cap="none" dirty="0">
                <a:solidFill>
                  <a:schemeClr val="tx1">
                    <a:lumMod val="85000"/>
                    <a:lumOff val="15000"/>
                  </a:schemeClr>
                </a:solidFill>
                <a:latin typeface="Cambria" panose="02040503050406030204" pitchFamily="18" charset="0"/>
              </a:rPr>
              <a:t>Lawyer files affidavit admitting that the “material facts of the alleged misconduct are true.”</a:t>
            </a:r>
          </a:p>
          <a:p>
            <a:pPr marL="800100" lvl="1" indent="-342900">
              <a:lnSpc>
                <a:spcPct val="110000"/>
              </a:lnSpc>
              <a:buFont typeface="+mj-lt"/>
              <a:buAutoNum type="arabicPeriod"/>
            </a:pPr>
            <a:r>
              <a:rPr lang="en-US" sz="1700" cap="none" dirty="0">
                <a:solidFill>
                  <a:schemeClr val="tx1">
                    <a:lumMod val="85000"/>
                    <a:lumOff val="15000"/>
                  </a:schemeClr>
                </a:solidFill>
                <a:latin typeface="Cambria" panose="02040503050406030204" pitchFamily="18" charset="0"/>
              </a:rPr>
              <a:t>Lawyer may present mitigating factors in the affidavit.</a:t>
            </a:r>
          </a:p>
          <a:p>
            <a:pPr marL="800100" lvl="1" indent="-342900">
              <a:lnSpc>
                <a:spcPct val="110000"/>
              </a:lnSpc>
              <a:buFont typeface="+mj-lt"/>
              <a:buAutoNum type="arabicPeriod"/>
            </a:pPr>
            <a:r>
              <a:rPr lang="en-US" sz="1700" cap="none" dirty="0">
                <a:solidFill>
                  <a:schemeClr val="tx1">
                    <a:lumMod val="85000"/>
                    <a:lumOff val="15000"/>
                  </a:schemeClr>
                </a:solidFill>
                <a:latin typeface="Cambria" panose="02040503050406030204" pitchFamily="18" charset="0"/>
              </a:rPr>
              <a:t>Lawyer consents to a “ceiling” sanction.</a:t>
            </a:r>
          </a:p>
          <a:p>
            <a:pPr marL="800100" lvl="1" indent="-342900">
              <a:lnSpc>
                <a:spcPct val="110000"/>
              </a:lnSpc>
              <a:buFont typeface="+mj-lt"/>
              <a:buAutoNum type="arabicPeriod"/>
            </a:pPr>
            <a:r>
              <a:rPr lang="en-US" sz="1700" cap="none" dirty="0">
                <a:solidFill>
                  <a:schemeClr val="tx1">
                    <a:lumMod val="85000"/>
                    <a:lumOff val="15000"/>
                  </a:schemeClr>
                </a:solidFill>
                <a:latin typeface="Cambria" panose="02040503050406030204" pitchFamily="18" charset="0"/>
              </a:rPr>
              <a:t>Board prepares a response to the affidavit (in the form of a brief), adding caselaw, argument, and mitigating/aggravating factors and recommending a sanction.</a:t>
            </a:r>
          </a:p>
          <a:p>
            <a:pPr marL="800100" lvl="1" indent="-342900">
              <a:lnSpc>
                <a:spcPct val="110000"/>
              </a:lnSpc>
              <a:buFont typeface="+mj-lt"/>
              <a:buAutoNum type="arabicPeriod"/>
            </a:pPr>
            <a:r>
              <a:rPr lang="en-US" sz="1700" cap="none" dirty="0">
                <a:solidFill>
                  <a:schemeClr val="tx1">
                    <a:lumMod val="85000"/>
                    <a:lumOff val="15000"/>
                  </a:schemeClr>
                </a:solidFill>
                <a:latin typeface="Cambria" panose="02040503050406030204" pitchFamily="18" charset="0"/>
              </a:rPr>
              <a:t>Usually accompanied by a confidential appendix/exhibits.</a:t>
            </a:r>
          </a:p>
          <a:p>
            <a:pPr marL="800100" lvl="1" indent="-342900">
              <a:lnSpc>
                <a:spcPct val="110000"/>
              </a:lnSpc>
              <a:buFont typeface="+mj-lt"/>
              <a:buAutoNum type="arabicPeriod"/>
            </a:pPr>
            <a:r>
              <a:rPr lang="en-US" sz="1700" cap="none" dirty="0">
                <a:solidFill>
                  <a:schemeClr val="tx1">
                    <a:lumMod val="85000"/>
                    <a:lumOff val="15000"/>
                  </a:schemeClr>
                </a:solidFill>
                <a:latin typeface="Cambria" panose="02040503050406030204" pitchFamily="18" charset="0"/>
              </a:rPr>
              <a:t>All are filed with grievance commission clerk and forwarded directly to the court for consideration.</a:t>
            </a:r>
          </a:p>
          <a:p>
            <a:pPr marL="800100" lvl="1" indent="-342900">
              <a:lnSpc>
                <a:spcPct val="110000"/>
              </a:lnSpc>
              <a:buFont typeface="+mj-lt"/>
              <a:buAutoNum type="arabicPeriod"/>
            </a:pPr>
            <a:r>
              <a:rPr lang="en-US" sz="1700" cap="none" dirty="0">
                <a:solidFill>
                  <a:schemeClr val="tx1">
                    <a:lumMod val="85000"/>
                    <a:lumOff val="15000"/>
                  </a:schemeClr>
                </a:solidFill>
                <a:latin typeface="Cambria" panose="02040503050406030204" pitchFamily="18" charset="0"/>
              </a:rPr>
              <a:t>Court may impose sanction up to ceiling or remand for further proceedings.</a:t>
            </a:r>
          </a:p>
          <a:p>
            <a:pPr>
              <a:lnSpc>
                <a:spcPct val="110000"/>
              </a:lnSpc>
            </a:pPr>
            <a:endParaRPr lang="en-US" sz="1700" dirty="0">
              <a:solidFill>
                <a:schemeClr val="tx1">
                  <a:lumMod val="85000"/>
                  <a:lumOff val="15000"/>
                </a:schemeClr>
              </a:solidFill>
            </a:endParaRPr>
          </a:p>
        </p:txBody>
      </p:sp>
    </p:spTree>
    <p:extLst>
      <p:ext uri="{BB962C8B-B14F-4D97-AF65-F5344CB8AC3E}">
        <p14:creationId xmlns:p14="http://schemas.microsoft.com/office/powerpoint/2010/main" val="3859241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13A120-3928-46D1-95F5-7C6A0828DCC9}"/>
              </a:ext>
            </a:extLst>
          </p:cNvPr>
          <p:cNvSpPr>
            <a:spLocks noGrp="1"/>
          </p:cNvSpPr>
          <p:nvPr>
            <p:ph type="title"/>
          </p:nvPr>
        </p:nvSpPr>
        <p:spPr>
          <a:xfrm>
            <a:off x="685802" y="685800"/>
            <a:ext cx="3381946" cy="4846967"/>
          </a:xfrm>
        </p:spPr>
        <p:txBody>
          <a:bodyPr>
            <a:normAutofit/>
          </a:bodyPr>
          <a:lstStyle/>
          <a:p>
            <a:r>
              <a:rPr lang="en-US" sz="4800">
                <a:solidFill>
                  <a:srgbClr val="FFFFFF"/>
                </a:solidFill>
              </a:rPr>
              <a:t>Why Are There More Consents?</a:t>
            </a:r>
          </a:p>
        </p:txBody>
      </p:sp>
      <p:graphicFrame>
        <p:nvGraphicFramePr>
          <p:cNvPr id="5" name="Content Placeholder 2">
            <a:extLst>
              <a:ext uri="{FF2B5EF4-FFF2-40B4-BE49-F238E27FC236}">
                <a16:creationId xmlns:a16="http://schemas.microsoft.com/office/drawing/2014/main" id="{C530D13D-3095-E94F-F60B-85D207FD2AA3}"/>
              </a:ext>
            </a:extLst>
          </p:cNvPr>
          <p:cNvGraphicFramePr>
            <a:graphicFrameLocks noGrp="1"/>
          </p:cNvGraphicFramePr>
          <p:nvPr>
            <p:ph sz="quarter" idx="13"/>
            <p:extLst>
              <p:ext uri="{D42A27DB-BD31-4B8C-83A1-F6EECF244321}">
                <p14:modId xmlns:p14="http://schemas.microsoft.com/office/powerpoint/2010/main" val="1639224787"/>
              </p:ext>
            </p:extLst>
          </p:nvPr>
        </p:nvGraphicFramePr>
        <p:xfrm>
          <a:off x="4900474" y="213920"/>
          <a:ext cx="6605724" cy="5973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5244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AC9B-D6CD-45FC-836E-24E90AF56EC2}"/>
              </a:ext>
            </a:extLst>
          </p:cNvPr>
          <p:cNvSpPr>
            <a:spLocks noGrp="1"/>
          </p:cNvSpPr>
          <p:nvPr>
            <p:ph type="title"/>
          </p:nvPr>
        </p:nvSpPr>
        <p:spPr>
          <a:xfrm>
            <a:off x="897559" y="130362"/>
            <a:ext cx="10396882" cy="1158140"/>
          </a:xfrm>
        </p:spPr>
        <p:txBody>
          <a:bodyPr/>
          <a:lstStyle/>
          <a:p>
            <a:pPr algn="ctr"/>
            <a:r>
              <a:rPr lang="en-US" dirty="0"/>
              <a:t>Some Consents to Discipline</a:t>
            </a:r>
          </a:p>
        </p:txBody>
      </p:sp>
      <p:graphicFrame>
        <p:nvGraphicFramePr>
          <p:cNvPr id="7" name="Content Placeholder 6">
            <a:extLst>
              <a:ext uri="{FF2B5EF4-FFF2-40B4-BE49-F238E27FC236}">
                <a16:creationId xmlns:a16="http://schemas.microsoft.com/office/drawing/2014/main" id="{A2C9F253-67DC-E111-C21E-0C8FCA1CC419}"/>
              </a:ext>
            </a:extLst>
          </p:cNvPr>
          <p:cNvGraphicFramePr>
            <a:graphicFrameLocks noGrp="1"/>
          </p:cNvGraphicFramePr>
          <p:nvPr>
            <p:ph sz="quarter" idx="13"/>
            <p:extLst>
              <p:ext uri="{D42A27DB-BD31-4B8C-83A1-F6EECF244321}">
                <p14:modId xmlns:p14="http://schemas.microsoft.com/office/powerpoint/2010/main" val="1621159503"/>
              </p:ext>
            </p:extLst>
          </p:nvPr>
        </p:nvGraphicFramePr>
        <p:xfrm>
          <a:off x="306875" y="1211078"/>
          <a:ext cx="5613323" cy="5157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a:extLst>
              <a:ext uri="{FF2B5EF4-FFF2-40B4-BE49-F238E27FC236}">
                <a16:creationId xmlns:a16="http://schemas.microsoft.com/office/drawing/2014/main" id="{F8CE3394-EB41-622C-F343-9A3A98341512}"/>
              </a:ext>
            </a:extLst>
          </p:cNvPr>
          <p:cNvGraphicFramePr>
            <a:graphicFrameLocks noGrp="1"/>
          </p:cNvGraphicFramePr>
          <p:nvPr>
            <p:ph sz="quarter" idx="14"/>
            <p:extLst>
              <p:ext uri="{D42A27DB-BD31-4B8C-83A1-F6EECF244321}">
                <p14:modId xmlns:p14="http://schemas.microsoft.com/office/powerpoint/2010/main" val="1786074751"/>
              </p:ext>
            </p:extLst>
          </p:nvPr>
        </p:nvGraphicFramePr>
        <p:xfrm>
          <a:off x="6093652" y="1160291"/>
          <a:ext cx="5851858" cy="54313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a:extLst>
              <a:ext uri="{FF2B5EF4-FFF2-40B4-BE49-F238E27FC236}">
                <a16:creationId xmlns:a16="http://schemas.microsoft.com/office/drawing/2014/main" id="{B76B78EC-DBFE-4DC2-9E5D-360E18EC6B4B}"/>
              </a:ext>
            </a:extLst>
          </p:cNvPr>
          <p:cNvSpPr txBox="1"/>
          <p:nvPr/>
        </p:nvSpPr>
        <p:spPr>
          <a:xfrm rot="20270865">
            <a:off x="2880265" y="54823"/>
            <a:ext cx="1233030" cy="584775"/>
          </a:xfrm>
          <a:prstGeom prst="rect">
            <a:avLst/>
          </a:prstGeom>
          <a:noFill/>
        </p:spPr>
        <p:txBody>
          <a:bodyPr wrap="none" rtlCol="0">
            <a:spAutoFit/>
          </a:bodyPr>
          <a:lstStyle/>
          <a:p>
            <a:r>
              <a:rPr lang="en-US" sz="3200" dirty="0">
                <a:solidFill>
                  <a:srgbClr val="FF0000"/>
                </a:solidFill>
                <a:latin typeface="Californian FB" panose="0207040306080B030204" pitchFamily="18" charset="0"/>
              </a:rPr>
              <a:t>recent</a:t>
            </a:r>
          </a:p>
        </p:txBody>
      </p:sp>
      <p:sp>
        <p:nvSpPr>
          <p:cNvPr id="5" name="TextBox 4">
            <a:extLst>
              <a:ext uri="{FF2B5EF4-FFF2-40B4-BE49-F238E27FC236}">
                <a16:creationId xmlns:a16="http://schemas.microsoft.com/office/drawing/2014/main" id="{9373C908-0BA4-4B8F-8B9B-C94271B204A1}"/>
              </a:ext>
            </a:extLst>
          </p:cNvPr>
          <p:cNvSpPr txBox="1"/>
          <p:nvPr/>
        </p:nvSpPr>
        <p:spPr>
          <a:xfrm>
            <a:off x="3258574" y="703247"/>
            <a:ext cx="476412" cy="1015663"/>
          </a:xfrm>
          <a:prstGeom prst="rect">
            <a:avLst/>
          </a:prstGeom>
          <a:noFill/>
        </p:spPr>
        <p:txBody>
          <a:bodyPr wrap="none" rtlCol="0">
            <a:spAutoFit/>
          </a:bodyPr>
          <a:lstStyle/>
          <a:p>
            <a:r>
              <a:rPr lang="en-US" sz="6000" dirty="0">
                <a:solidFill>
                  <a:srgbClr val="FF0000"/>
                </a:solidFill>
                <a:latin typeface="Californian FB" panose="0207040306080B030204" pitchFamily="18" charset="0"/>
              </a:rPr>
              <a:t>^</a:t>
            </a:r>
          </a:p>
        </p:txBody>
      </p:sp>
    </p:spTree>
    <p:extLst>
      <p:ext uri="{BB962C8B-B14F-4D97-AF65-F5344CB8AC3E}">
        <p14:creationId xmlns:p14="http://schemas.microsoft.com/office/powerpoint/2010/main" val="682735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03152" y="529477"/>
            <a:ext cx="8221698" cy="2404532"/>
          </a:xfrm>
        </p:spPr>
        <p:txBody>
          <a:bodyPr>
            <a:normAutofit/>
          </a:bodyPr>
          <a:lstStyle/>
          <a:p>
            <a:pPr defTabSz="396240">
              <a:defRPr sz="7679" cap="none">
                <a:solidFill>
                  <a:srgbClr val="000000"/>
                </a:solidFill>
                <a:latin typeface="Cochin"/>
                <a:ea typeface="Cochin"/>
                <a:cs typeface="Cochin"/>
                <a:sym typeface="Cochin"/>
              </a:defRPr>
            </a:pPr>
            <a:r>
              <a:rPr lang="en-US" sz="2000" dirty="0">
                <a:solidFill>
                  <a:schemeClr val="tx1"/>
                </a:solidFill>
                <a:latin typeface="Bookman Old Style" panose="02050604050505020204" pitchFamily="18" charset="0"/>
              </a:rPr>
              <a:t>Tara M. van Brederode</a:t>
            </a:r>
            <a:br>
              <a:rPr lang="en-US" sz="2000" dirty="0">
                <a:solidFill>
                  <a:schemeClr val="tx1"/>
                </a:solidFill>
                <a:latin typeface="Bookman Old Style" panose="02050604050505020204" pitchFamily="18" charset="0"/>
              </a:rPr>
            </a:br>
            <a:r>
              <a:rPr lang="en-US" sz="2000" dirty="0">
                <a:solidFill>
                  <a:schemeClr val="tx1"/>
                </a:solidFill>
                <a:latin typeface="Bookman Old Style" panose="02050604050505020204" pitchFamily="18" charset="0"/>
              </a:rPr>
              <a:t>Director of Attorney Discipline, Office of Professional Regulation</a:t>
            </a:r>
            <a:br>
              <a:rPr lang="en-US" sz="2000" dirty="0">
                <a:solidFill>
                  <a:schemeClr val="tx1"/>
                </a:solidFill>
                <a:latin typeface="Bookman Old Style" panose="02050604050505020204" pitchFamily="18" charset="0"/>
              </a:rPr>
            </a:br>
            <a:r>
              <a:rPr lang="en-US" sz="2000" dirty="0">
                <a:solidFill>
                  <a:schemeClr val="tx1"/>
                </a:solidFill>
                <a:latin typeface="Bookman Old Style" panose="02050604050505020204" pitchFamily="18" charset="0"/>
              </a:rPr>
              <a:t>Administrator, Attorney Disciplinary Board</a:t>
            </a:r>
            <a:br>
              <a:rPr lang="en-US" sz="2000" dirty="0">
                <a:solidFill>
                  <a:schemeClr val="tx1"/>
                </a:solidFill>
                <a:latin typeface="Bookman Old Style" panose="02050604050505020204" pitchFamily="18" charset="0"/>
              </a:rPr>
            </a:br>
            <a:br>
              <a:rPr lang="en-US" sz="2000" dirty="0">
                <a:solidFill>
                  <a:schemeClr val="tx1"/>
                </a:solidFill>
                <a:latin typeface="Bookman Old Style" panose="02050604050505020204" pitchFamily="18" charset="0"/>
              </a:rPr>
            </a:br>
            <a:r>
              <a:rPr lang="en-US" sz="2000" dirty="0">
                <a:solidFill>
                  <a:schemeClr val="tx1"/>
                </a:solidFill>
                <a:latin typeface="Bookman Old Style" panose="02050604050505020204" pitchFamily="18" charset="0"/>
              </a:rPr>
              <a:t>1111 East Court Avenue</a:t>
            </a:r>
            <a:br>
              <a:rPr lang="en-US" sz="2000" dirty="0">
                <a:solidFill>
                  <a:schemeClr val="tx1"/>
                </a:solidFill>
                <a:latin typeface="Bookman Old Style" panose="02050604050505020204" pitchFamily="18" charset="0"/>
              </a:rPr>
            </a:br>
            <a:r>
              <a:rPr lang="en-US" sz="2000" dirty="0">
                <a:solidFill>
                  <a:schemeClr val="tx1"/>
                </a:solidFill>
                <a:latin typeface="Bookman Old Style" panose="02050604050505020204" pitchFamily="18" charset="0"/>
              </a:rPr>
              <a:t>Des Moines, IA 50319</a:t>
            </a:r>
            <a:br>
              <a:rPr lang="en-US" sz="2000" dirty="0">
                <a:solidFill>
                  <a:schemeClr val="tx1"/>
                </a:solidFill>
                <a:latin typeface="Bookman Old Style" panose="02050604050505020204" pitchFamily="18" charset="0"/>
              </a:rPr>
            </a:br>
            <a:r>
              <a:rPr lang="en-US" sz="2000" dirty="0">
                <a:solidFill>
                  <a:schemeClr val="tx1"/>
                </a:solidFill>
                <a:latin typeface="Bookman Old Style" panose="02050604050505020204" pitchFamily="18" charset="0"/>
              </a:rPr>
              <a:t>515-348-4680</a:t>
            </a:r>
            <a:br>
              <a:rPr lang="en-US" sz="2000" dirty="0">
                <a:solidFill>
                  <a:schemeClr val="tx1"/>
                </a:solidFill>
                <a:latin typeface="Bookman Old Style" panose="02050604050505020204" pitchFamily="18" charset="0"/>
              </a:rPr>
            </a:br>
            <a:r>
              <a:rPr lang="en-US" sz="2000" dirty="0">
                <a:solidFill>
                  <a:schemeClr val="tx1"/>
                </a:solidFill>
                <a:latin typeface="Bookman Old Style" panose="02050604050505020204" pitchFamily="18" charset="0"/>
              </a:rPr>
              <a:t>tara.vanbrederode@iowacourts.gov</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5660409" y="1421215"/>
            <a:ext cx="5928882" cy="5194710"/>
          </a:xfrm>
          <a:prstGeom prst="rect">
            <a:avLst/>
          </a:prstGeom>
          <a:ln>
            <a:noFill/>
          </a:ln>
          <a:effectLst>
            <a:softEdge rad="112500"/>
          </a:effectLst>
        </p:spPr>
      </p:pic>
    </p:spTree>
    <p:extLst>
      <p:ext uri="{BB962C8B-B14F-4D97-AF65-F5344CB8AC3E}">
        <p14:creationId xmlns:p14="http://schemas.microsoft.com/office/powerpoint/2010/main" val="350932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B6C6701F-23D7-1266-8E0E-672A4F1C69E5}"/>
              </a:ext>
            </a:extLst>
          </p:cNvPr>
          <p:cNvGraphicFramePr/>
          <p:nvPr>
            <p:extLst>
              <p:ext uri="{D42A27DB-BD31-4B8C-83A1-F6EECF244321}">
                <p14:modId xmlns:p14="http://schemas.microsoft.com/office/powerpoint/2010/main" val="2024552781"/>
              </p:ext>
            </p:extLst>
          </p:nvPr>
        </p:nvGraphicFramePr>
        <p:xfrm>
          <a:off x="6136322" y="2113205"/>
          <a:ext cx="6055678" cy="4744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4D0E7FFE-72D9-63BA-1539-2AC84FD86E61}"/>
              </a:ext>
            </a:extLst>
          </p:cNvPr>
          <p:cNvGraphicFramePr/>
          <p:nvPr>
            <p:extLst>
              <p:ext uri="{D42A27DB-BD31-4B8C-83A1-F6EECF244321}">
                <p14:modId xmlns:p14="http://schemas.microsoft.com/office/powerpoint/2010/main" val="2529782369"/>
              </p:ext>
            </p:extLst>
          </p:nvPr>
        </p:nvGraphicFramePr>
        <p:xfrm>
          <a:off x="178237" y="100060"/>
          <a:ext cx="5677619" cy="48136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a:extLst>
              <a:ext uri="{FF2B5EF4-FFF2-40B4-BE49-F238E27FC236}">
                <a16:creationId xmlns:a16="http://schemas.microsoft.com/office/drawing/2014/main" id="{EB357C34-C8CA-16B8-A866-7DC27E3569C6}"/>
              </a:ext>
            </a:extLst>
          </p:cNvPr>
          <p:cNvSpPr/>
          <p:nvPr/>
        </p:nvSpPr>
        <p:spPr>
          <a:xfrm rot="19983675">
            <a:off x="-591459" y="2827879"/>
            <a:ext cx="13455562" cy="830997"/>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rPr>
              <a:t>Iowa Supreme Court Attorney Disciplinary Board</a:t>
            </a:r>
          </a:p>
        </p:txBody>
      </p:sp>
    </p:spTree>
    <p:extLst>
      <p:ext uri="{BB962C8B-B14F-4D97-AF65-F5344CB8AC3E}">
        <p14:creationId xmlns:p14="http://schemas.microsoft.com/office/powerpoint/2010/main" val="3520615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BE1FDD4-B86F-BB54-3FF6-F6655810C351}"/>
              </a:ext>
            </a:extLst>
          </p:cNvPr>
          <p:cNvGraphicFramePr/>
          <p:nvPr>
            <p:extLst>
              <p:ext uri="{D42A27DB-BD31-4B8C-83A1-F6EECF244321}">
                <p14:modId xmlns:p14="http://schemas.microsoft.com/office/powerpoint/2010/main" val="2172064871"/>
              </p:ext>
            </p:extLst>
          </p:nvPr>
        </p:nvGraphicFramePr>
        <p:xfrm>
          <a:off x="142044" y="364384"/>
          <a:ext cx="3773009" cy="6045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7CF48305-B4C2-C1D9-A079-9A241D6402E7}"/>
              </a:ext>
            </a:extLst>
          </p:cNvPr>
          <p:cNvGraphicFramePr>
            <a:graphicFrameLocks noGrp="1"/>
          </p:cNvGraphicFramePr>
          <p:nvPr>
            <p:ph idx="4294967295"/>
            <p:extLst>
              <p:ext uri="{D42A27DB-BD31-4B8C-83A1-F6EECF244321}">
                <p14:modId xmlns:p14="http://schemas.microsoft.com/office/powerpoint/2010/main" val="562578475"/>
              </p:ext>
            </p:extLst>
          </p:nvPr>
        </p:nvGraphicFramePr>
        <p:xfrm>
          <a:off x="4132367" y="373062"/>
          <a:ext cx="8001740" cy="61118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445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5107" y="1125537"/>
            <a:ext cx="4895850" cy="4606925"/>
          </a:xfrm>
          <a:prstGeom prst="ellipse">
            <a:avLst/>
          </a:prstGeom>
          <a:blipFill dpi="0" rotWithShape="1">
            <a:blip r:embed="rId3">
              <a:alphaModFix amt="65000"/>
            </a:blip>
            <a:srcRect/>
            <a:stretch>
              <a:fillRect l="-3350" t="-8590" r="-3350" b="-591"/>
            </a:stretch>
          </a:blipFill>
          <a:ln>
            <a:noFill/>
          </a:ln>
        </p:spPr>
        <p:txBody>
          <a:bodyPr vert="horz" lIns="182880" tIns="182880" rIns="182880" bIns="182880" rtlCol="0" anchor="ctr">
            <a:normAutofit fontScale="90000"/>
          </a:bodyPr>
          <a:lstStyle/>
          <a:p>
            <a:br>
              <a:rPr lang="en-US" kern="1200" cap="all" spc="200" baseline="0" dirty="0">
                <a:solidFill>
                  <a:schemeClr val="bg1"/>
                </a:solidFill>
                <a:latin typeface="+mj-lt"/>
                <a:ea typeface="+mj-ea"/>
                <a:cs typeface="+mj-cs"/>
              </a:rPr>
            </a:br>
            <a:br>
              <a:rPr lang="en-US" kern="1200" cap="all" spc="200" baseline="0" dirty="0">
                <a:solidFill>
                  <a:schemeClr val="bg1"/>
                </a:solidFill>
                <a:latin typeface="+mj-lt"/>
                <a:ea typeface="+mj-ea"/>
                <a:cs typeface="+mj-cs"/>
              </a:rPr>
            </a:br>
            <a:r>
              <a:rPr lang="en-US" kern="1200" cap="all" spc="200" baseline="0" dirty="0">
                <a:ln w="9525">
                  <a:solidFill>
                    <a:schemeClr val="bg1"/>
                  </a:solidFill>
                </a:ln>
                <a:solidFill>
                  <a:schemeClr val="bg1"/>
                </a:solidFill>
                <a:effectLst>
                  <a:glow rad="101600">
                    <a:schemeClr val="accent1">
                      <a:satMod val="175000"/>
                      <a:alpha val="40000"/>
                    </a:schemeClr>
                  </a:glow>
                </a:effectLst>
                <a:latin typeface="+mj-lt"/>
                <a:ea typeface="+mj-ea"/>
                <a:cs typeface="+mj-cs"/>
              </a:rPr>
              <a:t>Who May Complain?</a:t>
            </a:r>
          </a:p>
        </p:txBody>
      </p:sp>
      <p:graphicFrame>
        <p:nvGraphicFramePr>
          <p:cNvPr id="15" name="Content Placeholder 2">
            <a:extLst>
              <a:ext uri="{FF2B5EF4-FFF2-40B4-BE49-F238E27FC236}">
                <a16:creationId xmlns:a16="http://schemas.microsoft.com/office/drawing/2014/main" id="{E660890A-9DDB-8DD6-3C64-BB392A3D1781}"/>
              </a:ext>
            </a:extLst>
          </p:cNvPr>
          <p:cNvGraphicFramePr>
            <a:graphicFrameLocks noGrp="1"/>
          </p:cNvGraphicFramePr>
          <p:nvPr>
            <p:ph idx="4294967295"/>
            <p:extLst>
              <p:ext uri="{D42A27DB-BD31-4B8C-83A1-F6EECF244321}">
                <p14:modId xmlns:p14="http://schemas.microsoft.com/office/powerpoint/2010/main" val="2115263243"/>
              </p:ext>
            </p:extLst>
          </p:nvPr>
        </p:nvGraphicFramePr>
        <p:xfrm>
          <a:off x="5397177" y="1000124"/>
          <a:ext cx="6342062" cy="4857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348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00146" y="439445"/>
            <a:ext cx="7326750" cy="1362722"/>
          </a:xfrm>
        </p:spPr>
        <p:txBody>
          <a:bodyPr vert="horz" lIns="91440" tIns="45720" rIns="91440" bIns="45720" rtlCol="0" anchor="ctr">
            <a:noAutofit/>
          </a:bodyPr>
          <a:lstStyle/>
          <a:p>
            <a:r>
              <a:rPr lang="en-US" sz="4400" cap="all" dirty="0">
                <a:latin typeface="+mj-lt"/>
              </a:rPr>
              <a:t>Must we investigate every complaint?</a:t>
            </a:r>
          </a:p>
        </p:txBody>
      </p:sp>
      <p:sp>
        <p:nvSpPr>
          <p:cNvPr id="3" name="Content Placeholder 2"/>
          <p:cNvSpPr>
            <a:spLocks noGrp="1"/>
          </p:cNvSpPr>
          <p:nvPr>
            <p:ph idx="4294967295"/>
          </p:nvPr>
        </p:nvSpPr>
        <p:spPr>
          <a:xfrm>
            <a:off x="4800146" y="1513385"/>
            <a:ext cx="7184708" cy="4905170"/>
          </a:xfrm>
        </p:spPr>
        <p:txBody>
          <a:bodyPr vert="horz" lIns="91440" tIns="45720" rIns="91440" bIns="45720" rtlCol="0" anchor="ctr">
            <a:normAutofit/>
          </a:bodyPr>
          <a:lstStyle/>
          <a:p>
            <a:pPr marL="0">
              <a:lnSpc>
                <a:spcPct val="110000"/>
              </a:lnSpc>
            </a:pPr>
            <a:r>
              <a:rPr lang="en-US" sz="1800" cap="none" dirty="0">
                <a:latin typeface="Calisto MT" panose="02040603050505030304" pitchFamily="18" charset="77"/>
                <a:ea typeface="Ayuthaya" pitchFamily="2" charset="-34"/>
                <a:cs typeface="Ayuthaya" pitchFamily="2" charset="-34"/>
              </a:rPr>
              <a:t>Iowa Court Rule 35.4(1): “upon receiving a complaint, the assistant director for attorney discipline must evaluate all information coming to his or her attention from the complaint or from any other sources* alleging attorney misconduct or incapacity. The assistant director is authorized to decline to open an investigation of a complaint if the information, </a:t>
            </a:r>
            <a:r>
              <a:rPr lang="en-US" sz="1800" b="1" cap="none" dirty="0">
                <a:solidFill>
                  <a:schemeClr val="accent1"/>
                </a:solidFill>
                <a:latin typeface="Calisto MT" panose="02040603050505030304" pitchFamily="18" charset="77"/>
                <a:ea typeface="Ayuthaya" pitchFamily="2" charset="-34"/>
                <a:cs typeface="Ayuthaya" pitchFamily="2" charset="-34"/>
              </a:rPr>
              <a:t>if true, would not constitute misconduct or incapacity or if the complaint is facially frivolous, stale, lacking in adequate factual detail, duplicative, outside the disciplinary board’s jurisdiction, or does not otherwise reasonably warrant investigation</a:t>
            </a:r>
            <a:r>
              <a:rPr lang="en-US" sz="1800" cap="none" dirty="0">
                <a:latin typeface="Calisto MT" panose="02040603050505030304" pitchFamily="18" charset="77"/>
                <a:ea typeface="Ayuthaya" pitchFamily="2" charset="-34"/>
                <a:cs typeface="Ayuthaya" pitchFamily="2" charset="-34"/>
              </a:rPr>
              <a:t>.”</a:t>
            </a:r>
          </a:p>
          <a:p>
            <a:pPr marL="0">
              <a:lnSpc>
                <a:spcPct val="110000"/>
              </a:lnSpc>
            </a:pPr>
            <a:endParaRPr lang="en-US" sz="1800" cap="none" dirty="0">
              <a:latin typeface="Calisto MT" panose="02040603050505030304" pitchFamily="18" charset="77"/>
              <a:ea typeface="Ayuthaya" pitchFamily="2" charset="-34"/>
              <a:cs typeface="Ayuthaya" pitchFamily="2" charset="-34"/>
            </a:endParaRPr>
          </a:p>
          <a:p>
            <a:pPr marL="0">
              <a:lnSpc>
                <a:spcPct val="110000"/>
              </a:lnSpc>
            </a:pPr>
            <a:r>
              <a:rPr lang="en-US" sz="1800" cap="none" dirty="0">
                <a:latin typeface="Calisto MT" panose="02040603050505030304" pitchFamily="18" charset="77"/>
                <a:ea typeface="Ayuthaya" pitchFamily="2" charset="-34"/>
                <a:cs typeface="Ayuthaya" pitchFamily="2" charset="-34"/>
              </a:rPr>
              <a:t>*We frequently check dockets, social media sites, news sources, and Google.</a:t>
            </a:r>
          </a:p>
        </p:txBody>
      </p:sp>
      <p:pic>
        <p:nvPicPr>
          <p:cNvPr id="5" name="Picture 4" descr="Pen placed on top of a signature line">
            <a:extLst>
              <a:ext uri="{FF2B5EF4-FFF2-40B4-BE49-F238E27FC236}">
                <a16:creationId xmlns:a16="http://schemas.microsoft.com/office/drawing/2014/main" id="{C7431D26-FD75-5D88-4777-CA59E635CAD6}"/>
              </a:ext>
            </a:extLst>
          </p:cNvPr>
          <p:cNvPicPr>
            <a:picLocks noChangeAspect="1"/>
          </p:cNvPicPr>
          <p:nvPr/>
        </p:nvPicPr>
        <p:blipFill rotWithShape="1">
          <a:blip r:embed="rId4"/>
          <a:srcRect l="50770" r="876" b="-1"/>
          <a:stretch/>
        </p:blipFill>
        <p:spPr>
          <a:xfrm rot="21332335">
            <a:off x="550901" y="831350"/>
            <a:ext cx="3840480" cy="5301586"/>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231066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20C6-9F4E-3324-2576-FFF54101E72E}"/>
              </a:ext>
            </a:extLst>
          </p:cNvPr>
          <p:cNvSpPr>
            <a:spLocks noGrp="1"/>
          </p:cNvSpPr>
          <p:nvPr>
            <p:ph type="title"/>
          </p:nvPr>
        </p:nvSpPr>
        <p:spPr>
          <a:xfrm>
            <a:off x="721591" y="285513"/>
            <a:ext cx="10748817" cy="1151965"/>
          </a:xfrm>
        </p:spPr>
        <p:txBody>
          <a:bodyPr>
            <a:normAutofit/>
          </a:bodyPr>
          <a:lstStyle/>
          <a:p>
            <a:pPr algn="ctr"/>
            <a:r>
              <a:rPr lang="en-US" dirty="0"/>
              <a:t>Rule 8.3: REPORTING MISCONDUCT</a:t>
            </a:r>
          </a:p>
        </p:txBody>
      </p:sp>
      <p:sp>
        <p:nvSpPr>
          <p:cNvPr id="3" name="Content Placeholder 2">
            <a:extLst>
              <a:ext uri="{FF2B5EF4-FFF2-40B4-BE49-F238E27FC236}">
                <a16:creationId xmlns:a16="http://schemas.microsoft.com/office/drawing/2014/main" id="{22898191-3477-D0C5-8E17-1E501A19274B}"/>
              </a:ext>
            </a:extLst>
          </p:cNvPr>
          <p:cNvSpPr>
            <a:spLocks noGrp="1"/>
          </p:cNvSpPr>
          <p:nvPr>
            <p:ph sz="half" idx="1"/>
          </p:nvPr>
        </p:nvSpPr>
        <p:spPr>
          <a:xfrm>
            <a:off x="627910" y="1878009"/>
            <a:ext cx="4951240" cy="3101982"/>
          </a:xfrm>
        </p:spPr>
        <p:txBody>
          <a:bodyPr>
            <a:normAutofit fontScale="85000" lnSpcReduction="10000"/>
          </a:bodyPr>
          <a:lstStyle/>
          <a:p>
            <a:r>
              <a:rPr lang="en-US" cap="none" dirty="0">
                <a:latin typeface="Cambria" panose="02040503050406030204" pitchFamily="18" charset="0"/>
              </a:rPr>
              <a:t>“(a) A lawyer who knows that another lawyer has committed a violation of the Iowa rules of professional conduct shall inform the appropriate authority.”</a:t>
            </a:r>
          </a:p>
          <a:p>
            <a:r>
              <a:rPr lang="en-US" cap="none" dirty="0">
                <a:latin typeface="Cambria" panose="02040503050406030204" pitchFamily="18" charset="0"/>
              </a:rPr>
              <a:t>“(c) this rule does not require disclosure of information otherwise protected by [confidentiality rule] or information gained by a lawyer or judge while participating in an approved [lawyer assistance program/LAP].”</a:t>
            </a:r>
          </a:p>
        </p:txBody>
      </p:sp>
      <p:sp>
        <p:nvSpPr>
          <p:cNvPr id="4" name="Content Placeholder 3">
            <a:extLst>
              <a:ext uri="{FF2B5EF4-FFF2-40B4-BE49-F238E27FC236}">
                <a16:creationId xmlns:a16="http://schemas.microsoft.com/office/drawing/2014/main" id="{D98673DB-E192-7EB9-7BFC-8DE4D366075B}"/>
              </a:ext>
            </a:extLst>
          </p:cNvPr>
          <p:cNvSpPr>
            <a:spLocks noGrp="1"/>
          </p:cNvSpPr>
          <p:nvPr>
            <p:ph sz="half" idx="2"/>
          </p:nvPr>
        </p:nvSpPr>
        <p:spPr>
          <a:xfrm>
            <a:off x="6095999" y="1882830"/>
            <a:ext cx="5231907" cy="1619820"/>
          </a:xfrm>
        </p:spPr>
        <p:txBody>
          <a:bodyPr>
            <a:normAutofit fontScale="85000" lnSpcReduction="10000"/>
          </a:bodyPr>
          <a:lstStyle/>
          <a:p>
            <a:r>
              <a:rPr lang="en-US" cap="none" dirty="0">
                <a:latin typeface="Cambria" panose="02040503050406030204" pitchFamily="18" charset="0"/>
              </a:rPr>
              <a:t>(a) is the same BUT includes language “raises a substantial question as to that lawyer’s honesty, trustworthiness[,] or fitness as a lawyer in other respects….”</a:t>
            </a:r>
          </a:p>
        </p:txBody>
      </p:sp>
      <p:sp>
        <p:nvSpPr>
          <p:cNvPr id="5" name="TextBox 4">
            <a:extLst>
              <a:ext uri="{FF2B5EF4-FFF2-40B4-BE49-F238E27FC236}">
                <a16:creationId xmlns:a16="http://schemas.microsoft.com/office/drawing/2014/main" id="{5824087A-7AB7-F05A-F4B6-B1B55A81B988}"/>
              </a:ext>
            </a:extLst>
          </p:cNvPr>
          <p:cNvSpPr txBox="1"/>
          <p:nvPr/>
        </p:nvSpPr>
        <p:spPr>
          <a:xfrm>
            <a:off x="2429411" y="1508677"/>
            <a:ext cx="79977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Gill Sans MT" panose="020B0502020104020203"/>
                <a:ea typeface="+mn-ea"/>
                <a:cs typeface="+mn-cs"/>
              </a:rPr>
              <a:t>IOWA</a:t>
            </a:r>
          </a:p>
        </p:txBody>
      </p:sp>
      <p:sp>
        <p:nvSpPr>
          <p:cNvPr id="6" name="TextBox 5">
            <a:extLst>
              <a:ext uri="{FF2B5EF4-FFF2-40B4-BE49-F238E27FC236}">
                <a16:creationId xmlns:a16="http://schemas.microsoft.com/office/drawing/2014/main" id="{C4BCD3E7-4D4D-7F88-A988-99FF1EED85F5}"/>
              </a:ext>
            </a:extLst>
          </p:cNvPr>
          <p:cNvSpPr txBox="1"/>
          <p:nvPr/>
        </p:nvSpPr>
        <p:spPr>
          <a:xfrm>
            <a:off x="7815933" y="1508677"/>
            <a:ext cx="154677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Gill Sans MT" panose="020B0502020104020203"/>
                <a:ea typeface="+mn-ea"/>
                <a:cs typeface="+mn-cs"/>
              </a:rPr>
              <a:t>MODEL RULE</a:t>
            </a:r>
          </a:p>
        </p:txBody>
      </p:sp>
    </p:spTree>
    <p:extLst>
      <p:ext uri="{BB962C8B-B14F-4D97-AF65-F5344CB8AC3E}">
        <p14:creationId xmlns:p14="http://schemas.microsoft.com/office/powerpoint/2010/main" val="369833588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4613DFD-35BD-4F1C-BCBE-6E6ED23EC5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5559E914-E0BA-4B8B-8FDE-5804BC0A49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5" name="Picture 4" descr="A vintage weighing scales">
            <a:extLst>
              <a:ext uri="{FF2B5EF4-FFF2-40B4-BE49-F238E27FC236}">
                <a16:creationId xmlns:a16="http://schemas.microsoft.com/office/drawing/2014/main" id="{59D1370B-990D-490D-1917-AEC67BDF1F37}"/>
              </a:ext>
            </a:extLst>
          </p:cNvPr>
          <p:cNvPicPr>
            <a:picLocks noChangeAspect="1"/>
          </p:cNvPicPr>
          <p:nvPr/>
        </p:nvPicPr>
        <p:blipFill rotWithShape="1">
          <a:blip r:embed="rId4"/>
          <a:srcRect r="1" b="23432"/>
          <a:stretch/>
        </p:blipFill>
        <p:spPr>
          <a:xfrm>
            <a:off x="6327849" y="234347"/>
            <a:ext cx="5146360" cy="5903415"/>
          </a:xfrm>
          <a:prstGeom prst="rect">
            <a:avLst/>
          </a:prstGeom>
          <a:ln>
            <a:noFill/>
          </a:ln>
        </p:spPr>
      </p:pic>
      <p:sp>
        <p:nvSpPr>
          <p:cNvPr id="14" name="Freeform 9">
            <a:extLst>
              <a:ext uri="{FF2B5EF4-FFF2-40B4-BE49-F238E27FC236}">
                <a16:creationId xmlns:a16="http://schemas.microsoft.com/office/drawing/2014/main" id="{70C6DD41-4774-4EFF-8ECE-168B19F1B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F4E4D31F-348A-4664-AA69-579EEB0A9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989E5A-FCB8-1AB2-572B-DAFA9F9F71D8}"/>
              </a:ext>
            </a:extLst>
          </p:cNvPr>
          <p:cNvSpPr>
            <a:spLocks noGrp="1"/>
          </p:cNvSpPr>
          <p:nvPr>
            <p:ph type="title"/>
          </p:nvPr>
        </p:nvSpPr>
        <p:spPr>
          <a:xfrm>
            <a:off x="275207" y="369068"/>
            <a:ext cx="5368365" cy="1146825"/>
          </a:xfrm>
        </p:spPr>
        <p:txBody>
          <a:bodyPr>
            <a:normAutofit/>
          </a:bodyPr>
          <a:lstStyle/>
          <a:p>
            <a:r>
              <a:rPr lang="en-US" sz="3700" cap="none" dirty="0">
                <a:solidFill>
                  <a:schemeClr val="bg1"/>
                </a:solidFill>
                <a:latin typeface="Cambria" panose="02040503050406030204" pitchFamily="18" charset="0"/>
              </a:rPr>
              <a:t>Who, What, Where, When, How?</a:t>
            </a:r>
          </a:p>
        </p:txBody>
      </p:sp>
      <p:sp>
        <p:nvSpPr>
          <p:cNvPr id="3" name="Content Placeholder 2">
            <a:extLst>
              <a:ext uri="{FF2B5EF4-FFF2-40B4-BE49-F238E27FC236}">
                <a16:creationId xmlns:a16="http://schemas.microsoft.com/office/drawing/2014/main" id="{93D60EE5-37EA-4047-AD80-F9D7C18C7916}"/>
              </a:ext>
            </a:extLst>
          </p:cNvPr>
          <p:cNvSpPr>
            <a:spLocks noGrp="1"/>
          </p:cNvSpPr>
          <p:nvPr>
            <p:ph idx="1"/>
          </p:nvPr>
        </p:nvSpPr>
        <p:spPr>
          <a:xfrm>
            <a:off x="275208" y="1518082"/>
            <a:ext cx="5840594" cy="4970849"/>
          </a:xfrm>
        </p:spPr>
        <p:txBody>
          <a:bodyPr>
            <a:normAutofit lnSpcReduction="10000"/>
          </a:bodyPr>
          <a:lstStyle/>
          <a:p>
            <a:pPr>
              <a:lnSpc>
                <a:spcPct val="110000"/>
              </a:lnSpc>
            </a:pPr>
            <a:r>
              <a:rPr lang="en-US" sz="1600" cap="none" dirty="0">
                <a:solidFill>
                  <a:schemeClr val="bg1"/>
                </a:solidFill>
                <a:latin typeface="Cambria" panose="02040503050406030204" pitchFamily="18" charset="0"/>
              </a:rPr>
              <a:t>“Lawyer who knows”: reasonable lawyer in same circumstances</a:t>
            </a:r>
          </a:p>
          <a:p>
            <a:pPr>
              <a:lnSpc>
                <a:spcPct val="110000"/>
              </a:lnSpc>
            </a:pPr>
            <a:r>
              <a:rPr lang="en-US" sz="1600" cap="none" dirty="0">
                <a:solidFill>
                  <a:schemeClr val="bg1"/>
                </a:solidFill>
                <a:latin typeface="Cambria" panose="02040503050406030204" pitchFamily="18" charset="0"/>
              </a:rPr>
              <a:t>Even nonpracticing lawyers (suspended, inactive)</a:t>
            </a:r>
          </a:p>
          <a:p>
            <a:pPr>
              <a:lnSpc>
                <a:spcPct val="110000"/>
              </a:lnSpc>
            </a:pPr>
            <a:r>
              <a:rPr lang="en-US" sz="1600" cap="none" dirty="0">
                <a:solidFill>
                  <a:schemeClr val="bg1"/>
                </a:solidFill>
                <a:latin typeface="Cambria" panose="02040503050406030204" pitchFamily="18" charset="0"/>
              </a:rPr>
              <a:t>Non-confidential information only – not your client, not a fellow participant in a LAP</a:t>
            </a:r>
          </a:p>
          <a:p>
            <a:pPr>
              <a:lnSpc>
                <a:spcPct val="110000"/>
              </a:lnSpc>
            </a:pPr>
            <a:r>
              <a:rPr lang="en-US" sz="1600" cap="none" dirty="0">
                <a:solidFill>
                  <a:schemeClr val="bg1"/>
                </a:solidFill>
                <a:latin typeface="Cambria" panose="02040503050406030204" pitchFamily="18" charset="0"/>
              </a:rPr>
              <a:t>No self-reporting requirement</a:t>
            </a:r>
          </a:p>
          <a:p>
            <a:pPr>
              <a:lnSpc>
                <a:spcPct val="110000"/>
              </a:lnSpc>
            </a:pPr>
            <a:r>
              <a:rPr lang="en-US" sz="1600" cap="none" dirty="0">
                <a:solidFill>
                  <a:schemeClr val="bg1"/>
                </a:solidFill>
                <a:latin typeface="Cambria" panose="02040503050406030204" pitchFamily="18" charset="0"/>
              </a:rPr>
              <a:t>Even known conduct</a:t>
            </a:r>
          </a:p>
          <a:p>
            <a:pPr>
              <a:lnSpc>
                <a:spcPct val="110000"/>
              </a:lnSpc>
            </a:pPr>
            <a:r>
              <a:rPr lang="en-US" sz="1600" cap="none" dirty="0">
                <a:solidFill>
                  <a:schemeClr val="bg1"/>
                </a:solidFill>
                <a:latin typeface="Cambria" panose="02040503050406030204" pitchFamily="18" charset="0"/>
              </a:rPr>
              <a:t>Even impairment (physical/mental)</a:t>
            </a:r>
          </a:p>
          <a:p>
            <a:pPr>
              <a:lnSpc>
                <a:spcPct val="110000"/>
              </a:lnSpc>
            </a:pPr>
            <a:r>
              <a:rPr lang="en-US" sz="1600" cap="none" dirty="0">
                <a:solidFill>
                  <a:schemeClr val="bg1"/>
                </a:solidFill>
                <a:latin typeface="Cambria" panose="02040503050406030204" pitchFamily="18" charset="0"/>
              </a:rPr>
              <a:t>Within a reasonable time</a:t>
            </a:r>
          </a:p>
          <a:p>
            <a:pPr>
              <a:lnSpc>
                <a:spcPct val="110000"/>
              </a:lnSpc>
            </a:pPr>
            <a:r>
              <a:rPr lang="en-US" sz="1600" cap="none" dirty="0">
                <a:solidFill>
                  <a:schemeClr val="bg1"/>
                </a:solidFill>
                <a:latin typeface="Cambria" panose="02040503050406030204" pitchFamily="18" charset="0"/>
              </a:rPr>
              <a:t>May not threaten opposing counsel </a:t>
            </a:r>
          </a:p>
          <a:p>
            <a:pPr lvl="1">
              <a:lnSpc>
                <a:spcPct val="110000"/>
              </a:lnSpc>
            </a:pPr>
            <a:r>
              <a:rPr lang="en-US" sz="1400" cap="none" dirty="0">
                <a:solidFill>
                  <a:schemeClr val="bg1"/>
                </a:solidFill>
                <a:latin typeface="Cambria" panose="02040503050406030204" pitchFamily="18" charset="0"/>
              </a:rPr>
              <a:t>Please don’t put this in filings – or don’t file without also reporting</a:t>
            </a:r>
          </a:p>
          <a:p>
            <a:pPr lvl="1">
              <a:lnSpc>
                <a:spcPct val="110000"/>
              </a:lnSpc>
            </a:pPr>
            <a:r>
              <a:rPr lang="en-US" sz="1400" cap="none" dirty="0">
                <a:solidFill>
                  <a:schemeClr val="bg1"/>
                </a:solidFill>
                <a:latin typeface="Cambria" panose="02040503050406030204" pitchFamily="18" charset="0"/>
              </a:rPr>
              <a:t>Don’t use as means to disqualify (and this doesn’t automatically disqualify)</a:t>
            </a:r>
          </a:p>
          <a:p>
            <a:pPr>
              <a:lnSpc>
                <a:spcPct val="110000"/>
              </a:lnSpc>
            </a:pPr>
            <a:r>
              <a:rPr lang="en-US" sz="1600" cap="none" dirty="0">
                <a:solidFill>
                  <a:schemeClr val="bg1"/>
                </a:solidFill>
                <a:latin typeface="Cambria" panose="02040503050406030204" pitchFamily="18" charset="0"/>
              </a:rPr>
              <a:t>Report to ADB</a:t>
            </a:r>
          </a:p>
        </p:txBody>
      </p:sp>
    </p:spTree>
    <p:extLst>
      <p:ext uri="{BB962C8B-B14F-4D97-AF65-F5344CB8AC3E}">
        <p14:creationId xmlns:p14="http://schemas.microsoft.com/office/powerpoint/2010/main" val="580182882"/>
      </p:ext>
    </p:extLst>
  </p:cSld>
  <p:clrMapOvr>
    <a:masterClrMapping/>
  </p:clrMapOvr>
  <p:transition spd="slow">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{D5EC987E-5461-2B4A-8D00-6D8A18947A6F}tf10001077</Template>
  <TotalTime>1310</TotalTime>
  <Words>2481</Words>
  <Application>Microsoft Office PowerPoint</Application>
  <PresentationFormat>Widescreen</PresentationFormat>
  <Paragraphs>331</Paragraphs>
  <Slides>34</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Arial Black</vt:lpstr>
      <vt:lpstr>Bookman Old Style</vt:lpstr>
      <vt:lpstr>Britannic Bold</vt:lpstr>
      <vt:lpstr>Calibri</vt:lpstr>
      <vt:lpstr>Californian FB</vt:lpstr>
      <vt:lpstr>Calisto MT</vt:lpstr>
      <vt:lpstr>Cambria</vt:lpstr>
      <vt:lpstr>Gill Sans MT</vt:lpstr>
      <vt:lpstr>Impact</vt:lpstr>
      <vt:lpstr>Main Event</vt:lpstr>
      <vt:lpstr>PowerPoint Presentation</vt:lpstr>
      <vt:lpstr>You’ve Got Mail!</vt:lpstr>
      <vt:lpstr>PowerPoint Presentation</vt:lpstr>
      <vt:lpstr>PowerPoint Presentation</vt:lpstr>
      <vt:lpstr>PowerPoint Presentation</vt:lpstr>
      <vt:lpstr>  Who May Complain?</vt:lpstr>
      <vt:lpstr>Must we investigate every complaint?</vt:lpstr>
      <vt:lpstr>Rule 8.3: REPORTING MISCONDUCT</vt:lpstr>
      <vt:lpstr>Who, What, Where, When, How?</vt:lpstr>
      <vt:lpstr>What happens to unopened complaints?</vt:lpstr>
      <vt:lpstr>PowerPoint Presentation</vt:lpstr>
      <vt:lpstr>How many respondents?</vt:lpstr>
      <vt:lpstr>PowerPoint Presentation</vt:lpstr>
      <vt:lpstr>Alleged Misconduct</vt:lpstr>
      <vt:lpstr>PowerPoint Presentation</vt:lpstr>
      <vt:lpstr>PowerPoint Presentation</vt:lpstr>
      <vt:lpstr>PowerPoint Presentation</vt:lpstr>
      <vt:lpstr>The cases you’re not reading</vt:lpstr>
      <vt:lpstr>“Friday Opinions” Don’t Tell The Whole Story</vt:lpstr>
      <vt:lpstr>24 Published Opinion Cases March 2020 – August 2023</vt:lpstr>
      <vt:lpstr>28 Consent Cases March 2020 – August 2023</vt:lpstr>
      <vt:lpstr>More Public Dispositions Without S.C. Opinions March 2020 to  August 2023</vt:lpstr>
      <vt:lpstr>Non-Public Dispositions</vt:lpstr>
      <vt:lpstr>Where Are These Cases?</vt:lpstr>
      <vt:lpstr>PowerPoint Presentation</vt:lpstr>
      <vt:lpstr>Public Reprimands</vt:lpstr>
      <vt:lpstr>How Do Public Reprimands  Get Processed?</vt:lpstr>
      <vt:lpstr>Consents to Discipline</vt:lpstr>
      <vt:lpstr>Are There More Consents (Recently)?</vt:lpstr>
      <vt:lpstr>Why Pursue Consents to Discipline?</vt:lpstr>
      <vt:lpstr>How Do Consents Work?</vt:lpstr>
      <vt:lpstr>Why Are There More Consents?</vt:lpstr>
      <vt:lpstr>Some Consents to Discipline</vt:lpstr>
      <vt:lpstr>Tara M. van Brederode Director of Attorney Discipline, Office of Professional Regulation Administrator, Attorney Disciplinary Board  1111 East Court Avenue Des Moines, IA 50319 515-348-4680 tara.vanbrederode@iowacourts.gov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Disciplinary Cases You didn’t See</dc:title>
  <dc:creator>van Brederode, Tara</dc:creator>
  <cp:lastModifiedBy>van Brederode, Tara</cp:lastModifiedBy>
  <cp:revision>74</cp:revision>
  <dcterms:created xsi:type="dcterms:W3CDTF">2022-09-21T15:50:32Z</dcterms:created>
  <dcterms:modified xsi:type="dcterms:W3CDTF">2023-09-14T15:40:59Z</dcterms:modified>
</cp:coreProperties>
</file>