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2.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9.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30.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6" r:id="rId1"/>
  </p:sldMasterIdLst>
  <p:notesMasterIdLst>
    <p:notesMasterId r:id="rId39"/>
  </p:notesMasterIdLst>
  <p:sldIdLst>
    <p:sldId id="256" r:id="rId2"/>
    <p:sldId id="268" r:id="rId3"/>
    <p:sldId id="271" r:id="rId4"/>
    <p:sldId id="260" r:id="rId5"/>
    <p:sldId id="273" r:id="rId6"/>
    <p:sldId id="274" r:id="rId7"/>
    <p:sldId id="258" r:id="rId8"/>
    <p:sldId id="286" r:id="rId9"/>
    <p:sldId id="269" r:id="rId10"/>
    <p:sldId id="272" r:id="rId11"/>
    <p:sldId id="276" r:id="rId12"/>
    <p:sldId id="275" r:id="rId13"/>
    <p:sldId id="299" r:id="rId14"/>
    <p:sldId id="300" r:id="rId15"/>
    <p:sldId id="301" r:id="rId16"/>
    <p:sldId id="302" r:id="rId17"/>
    <p:sldId id="264" r:id="rId18"/>
    <p:sldId id="266" r:id="rId19"/>
    <p:sldId id="279" r:id="rId20"/>
    <p:sldId id="262" r:id="rId21"/>
    <p:sldId id="277" r:id="rId22"/>
    <p:sldId id="297" r:id="rId23"/>
    <p:sldId id="296" r:id="rId24"/>
    <p:sldId id="290" r:id="rId25"/>
    <p:sldId id="295" r:id="rId26"/>
    <p:sldId id="288" r:id="rId27"/>
    <p:sldId id="291" r:id="rId28"/>
    <p:sldId id="298" r:id="rId29"/>
    <p:sldId id="267" r:id="rId30"/>
    <p:sldId id="292" r:id="rId31"/>
    <p:sldId id="281" r:id="rId32"/>
    <p:sldId id="280" r:id="rId33"/>
    <p:sldId id="282" r:id="rId34"/>
    <p:sldId id="270" r:id="rId35"/>
    <p:sldId id="283" r:id="rId36"/>
    <p:sldId id="293" r:id="rId37"/>
    <p:sldId id="284"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A0018CB-4541-4957-9ECE-928DD46B791F}" v="1" dt="2023-09-15T15:35:36.34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57669" autoAdjust="0"/>
  </p:normalViewPr>
  <p:slideViewPr>
    <p:cSldViewPr snapToGrid="0">
      <p:cViewPr varScale="1">
        <p:scale>
          <a:sx n="36" d="100"/>
          <a:sy n="36" d="100"/>
        </p:scale>
        <p:origin x="1836" y="2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45"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rin Lee Schneider" userId="fdf28b0d-148c-4dea-ba3f-cb787ce42702" providerId="ADAL" clId="{EA0018CB-4541-4957-9ECE-928DD46B791F}"/>
    <pc:docChg chg="modSld">
      <pc:chgData name="Erin Lee Schneider" userId="fdf28b0d-148c-4dea-ba3f-cb787ce42702" providerId="ADAL" clId="{EA0018CB-4541-4957-9ECE-928DD46B791F}" dt="2023-09-15T15:35:41.672" v="65"/>
      <pc:docMkLst>
        <pc:docMk/>
      </pc:docMkLst>
      <pc:sldChg chg="modNotesTx">
        <pc:chgData name="Erin Lee Schneider" userId="fdf28b0d-148c-4dea-ba3f-cb787ce42702" providerId="ADAL" clId="{EA0018CB-4541-4957-9ECE-928DD46B791F}" dt="2023-09-15T15:35:41.672" v="65"/>
        <pc:sldMkLst>
          <pc:docMk/>
          <pc:sldMk cId="1498850724" sldId="272"/>
        </pc:sldMkLst>
      </pc:sldChg>
      <pc:sldChg chg="modNotesTx">
        <pc:chgData name="Erin Lee Schneider" userId="fdf28b0d-148c-4dea-ba3f-cb787ce42702" providerId="ADAL" clId="{EA0018CB-4541-4957-9ECE-928DD46B791F}" dt="2023-09-15T15:27:57.208" v="64" actId="20577"/>
        <pc:sldMkLst>
          <pc:docMk/>
          <pc:sldMk cId="1416923169" sldId="275"/>
        </pc:sldMkLst>
      </pc:sldChg>
    </pc:docChg>
  </pc:docChgLst>
</pc:chgInfo>
</file>

<file path=ppt/diagrams/_rels/data5.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svg"/><Relationship Id="rId1" Type="http://schemas.openxmlformats.org/officeDocument/2006/relationships/image" Target="../media/image6.png"/><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9.svg"/></Relationships>
</file>

<file path=ppt/diagrams/_rels/data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svg"/><Relationship Id="rId1" Type="http://schemas.openxmlformats.org/officeDocument/2006/relationships/image" Target="../media/image39.png"/><Relationship Id="rId6" Type="http://schemas.openxmlformats.org/officeDocument/2006/relationships/image" Target="../media/image44.svg"/><Relationship Id="rId5" Type="http://schemas.openxmlformats.org/officeDocument/2006/relationships/image" Target="../media/image43.png"/><Relationship Id="rId4" Type="http://schemas.openxmlformats.org/officeDocument/2006/relationships/image" Target="../media/image42.svg"/></Relationships>
</file>

<file path=ppt/diagrams/_rels/data7.xml.rels><?xml version="1.0" encoding="UTF-8" standalone="yes"?>
<Relationships xmlns="http://schemas.openxmlformats.org/package/2006/relationships"><Relationship Id="rId8" Type="http://schemas.openxmlformats.org/officeDocument/2006/relationships/image" Target="../media/image52.svg"/><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image" Target="../media/image46.svg"/><Relationship Id="rId1" Type="http://schemas.openxmlformats.org/officeDocument/2006/relationships/image" Target="../media/image45.png"/><Relationship Id="rId6" Type="http://schemas.openxmlformats.org/officeDocument/2006/relationships/image" Target="../media/image50.svg"/><Relationship Id="rId5" Type="http://schemas.openxmlformats.org/officeDocument/2006/relationships/image" Target="../media/image49.png"/><Relationship Id="rId4" Type="http://schemas.openxmlformats.org/officeDocument/2006/relationships/image" Target="../media/image48.svg"/></Relationships>
</file>

<file path=ppt/diagrams/_rels/data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svg"/><Relationship Id="rId1" Type="http://schemas.openxmlformats.org/officeDocument/2006/relationships/image" Target="../media/image53.png"/><Relationship Id="rId6" Type="http://schemas.openxmlformats.org/officeDocument/2006/relationships/image" Target="../media/image58.svg"/><Relationship Id="rId5" Type="http://schemas.openxmlformats.org/officeDocument/2006/relationships/image" Target="../media/image57.png"/><Relationship Id="rId4" Type="http://schemas.openxmlformats.org/officeDocument/2006/relationships/image" Target="../media/image56.svg"/></Relationships>
</file>

<file path=ppt/diagrams/_rels/drawing5.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svg"/><Relationship Id="rId1" Type="http://schemas.openxmlformats.org/officeDocument/2006/relationships/image" Target="../media/image6.png"/><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9.svg"/></Relationships>
</file>

<file path=ppt/diagrams/_rels/drawing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svg"/><Relationship Id="rId1" Type="http://schemas.openxmlformats.org/officeDocument/2006/relationships/image" Target="../media/image39.png"/><Relationship Id="rId6" Type="http://schemas.openxmlformats.org/officeDocument/2006/relationships/image" Target="../media/image44.svg"/><Relationship Id="rId5" Type="http://schemas.openxmlformats.org/officeDocument/2006/relationships/image" Target="../media/image43.png"/><Relationship Id="rId4" Type="http://schemas.openxmlformats.org/officeDocument/2006/relationships/image" Target="../media/image42.svg"/></Relationships>
</file>

<file path=ppt/diagrams/_rels/drawing7.xml.rels><?xml version="1.0" encoding="UTF-8" standalone="yes"?>
<Relationships xmlns="http://schemas.openxmlformats.org/package/2006/relationships"><Relationship Id="rId8" Type="http://schemas.openxmlformats.org/officeDocument/2006/relationships/image" Target="../media/image52.svg"/><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image" Target="../media/image46.svg"/><Relationship Id="rId1" Type="http://schemas.openxmlformats.org/officeDocument/2006/relationships/image" Target="../media/image45.png"/><Relationship Id="rId6" Type="http://schemas.openxmlformats.org/officeDocument/2006/relationships/image" Target="../media/image50.svg"/><Relationship Id="rId5" Type="http://schemas.openxmlformats.org/officeDocument/2006/relationships/image" Target="../media/image49.png"/><Relationship Id="rId4" Type="http://schemas.openxmlformats.org/officeDocument/2006/relationships/image" Target="../media/image48.svg"/></Relationships>
</file>

<file path=ppt/diagrams/_rels/drawing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svg"/><Relationship Id="rId1" Type="http://schemas.openxmlformats.org/officeDocument/2006/relationships/image" Target="../media/image53.png"/><Relationship Id="rId6" Type="http://schemas.openxmlformats.org/officeDocument/2006/relationships/image" Target="../media/image58.svg"/><Relationship Id="rId5" Type="http://schemas.openxmlformats.org/officeDocument/2006/relationships/image" Target="../media/image57.png"/><Relationship Id="rId4" Type="http://schemas.openxmlformats.org/officeDocument/2006/relationships/image" Target="../media/image56.sv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18/5/colors/Iconchunking_neutralbg_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a:alpha val="0"/>
      </a:schemeClr>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18/5/colors/Iconchunking_neutralbg_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a:alpha val="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A26F270-463D-4857-AF95-A741374EE421}" type="doc">
      <dgm:prSet loTypeId="urn:microsoft.com/office/officeart/2016/7/layout/RepeatingBendingProcessNew" loCatId="process" qsTypeId="urn:microsoft.com/office/officeart/2005/8/quickstyle/simple1" qsCatId="simple" csTypeId="urn:microsoft.com/office/officeart/2005/8/colors/colorful1" csCatId="colorful" phldr="1"/>
      <dgm:spPr/>
      <dgm:t>
        <a:bodyPr/>
        <a:lstStyle/>
        <a:p>
          <a:endParaRPr lang="en-US"/>
        </a:p>
      </dgm:t>
    </dgm:pt>
    <dgm:pt modelId="{B5912EDA-DAC5-447C-9478-E501C072ED05}">
      <dgm:prSet/>
      <dgm:spPr/>
      <dgm:t>
        <a:bodyPr/>
        <a:lstStyle/>
        <a:p>
          <a:r>
            <a:rPr lang="en-US"/>
            <a:t>Brief Overview of Trauma Informed Lawyering</a:t>
          </a:r>
        </a:p>
      </dgm:t>
    </dgm:pt>
    <dgm:pt modelId="{82BC92D7-8696-42A1-82A2-FFFC6E4ACF00}" type="parTrans" cxnId="{9C5A5107-06FA-48B9-B001-F72E23CD8CDE}">
      <dgm:prSet/>
      <dgm:spPr/>
      <dgm:t>
        <a:bodyPr/>
        <a:lstStyle/>
        <a:p>
          <a:endParaRPr lang="en-US"/>
        </a:p>
      </dgm:t>
    </dgm:pt>
    <dgm:pt modelId="{02719864-882E-43D5-AE4C-5B557CC59C9B}" type="sibTrans" cxnId="{9C5A5107-06FA-48B9-B001-F72E23CD8CDE}">
      <dgm:prSet/>
      <dgm:spPr/>
      <dgm:t>
        <a:bodyPr/>
        <a:lstStyle/>
        <a:p>
          <a:endParaRPr lang="en-US"/>
        </a:p>
      </dgm:t>
    </dgm:pt>
    <dgm:pt modelId="{54085B88-7075-4CD4-9004-C486FE0F61C4}">
      <dgm:prSet/>
      <dgm:spPr/>
      <dgm:t>
        <a:bodyPr/>
        <a:lstStyle/>
        <a:p>
          <a:r>
            <a:rPr lang="en-US"/>
            <a:t>Overview of Secondary or Vicarious Trauma </a:t>
          </a:r>
        </a:p>
      </dgm:t>
    </dgm:pt>
    <dgm:pt modelId="{87EB1D6D-7A41-4FC3-B03E-9E8FD8A17E0B}" type="parTrans" cxnId="{AC32A186-CB37-4CA5-950C-280B025703AA}">
      <dgm:prSet/>
      <dgm:spPr/>
      <dgm:t>
        <a:bodyPr/>
        <a:lstStyle/>
        <a:p>
          <a:endParaRPr lang="en-US"/>
        </a:p>
      </dgm:t>
    </dgm:pt>
    <dgm:pt modelId="{58B0FB4D-B4A9-4656-9D9F-678D3F2C5CC9}" type="sibTrans" cxnId="{AC32A186-CB37-4CA5-950C-280B025703AA}">
      <dgm:prSet/>
      <dgm:spPr/>
      <dgm:t>
        <a:bodyPr/>
        <a:lstStyle/>
        <a:p>
          <a:endParaRPr lang="en-US"/>
        </a:p>
      </dgm:t>
    </dgm:pt>
    <dgm:pt modelId="{9A86FC29-0810-47AC-8C1E-A1D5BD9C974E}">
      <dgm:prSet/>
      <dgm:spPr/>
      <dgm:t>
        <a:bodyPr/>
        <a:lstStyle/>
        <a:p>
          <a:r>
            <a:rPr lang="en-US"/>
            <a:t>Understanding the Stress Response Cycle</a:t>
          </a:r>
        </a:p>
      </dgm:t>
    </dgm:pt>
    <dgm:pt modelId="{9C64170D-A975-4E65-A50F-E0CAA038AB30}" type="parTrans" cxnId="{95D897C9-9943-4DF6-9A3E-4CB1987B164A}">
      <dgm:prSet/>
      <dgm:spPr/>
      <dgm:t>
        <a:bodyPr/>
        <a:lstStyle/>
        <a:p>
          <a:endParaRPr lang="en-US"/>
        </a:p>
      </dgm:t>
    </dgm:pt>
    <dgm:pt modelId="{A9ACD094-566E-4277-A18A-5C2949FBBB94}" type="sibTrans" cxnId="{95D897C9-9943-4DF6-9A3E-4CB1987B164A}">
      <dgm:prSet/>
      <dgm:spPr/>
      <dgm:t>
        <a:bodyPr/>
        <a:lstStyle/>
        <a:p>
          <a:endParaRPr lang="en-US"/>
        </a:p>
      </dgm:t>
    </dgm:pt>
    <dgm:pt modelId="{FB36BA0E-6A86-41CF-A5CF-4B3F6C977EEB}">
      <dgm:prSet/>
      <dgm:spPr/>
      <dgm:t>
        <a:bodyPr/>
        <a:lstStyle/>
        <a:p>
          <a:r>
            <a:rPr lang="en-US" dirty="0"/>
            <a:t>Eliminating Stressors and Stress</a:t>
          </a:r>
        </a:p>
      </dgm:t>
    </dgm:pt>
    <dgm:pt modelId="{3D78FA60-3037-4757-B588-4DEC7F0EBB14}" type="parTrans" cxnId="{77C9D594-D567-4944-8474-D91AAECA0059}">
      <dgm:prSet/>
      <dgm:spPr/>
      <dgm:t>
        <a:bodyPr/>
        <a:lstStyle/>
        <a:p>
          <a:endParaRPr lang="en-US"/>
        </a:p>
      </dgm:t>
    </dgm:pt>
    <dgm:pt modelId="{94C27801-2E87-4D15-8F52-17B05D5C78DB}" type="sibTrans" cxnId="{77C9D594-D567-4944-8474-D91AAECA0059}">
      <dgm:prSet/>
      <dgm:spPr/>
      <dgm:t>
        <a:bodyPr/>
        <a:lstStyle/>
        <a:p>
          <a:endParaRPr lang="en-US"/>
        </a:p>
      </dgm:t>
    </dgm:pt>
    <dgm:pt modelId="{408BBB9A-31D1-4B82-B6F9-DA4B5F102DB8}">
      <dgm:prSet/>
      <dgm:spPr/>
      <dgm:t>
        <a:bodyPr/>
        <a:lstStyle/>
        <a:p>
          <a:r>
            <a:rPr lang="en-US"/>
            <a:t>Modern Law Firm Structure and Culture</a:t>
          </a:r>
        </a:p>
      </dgm:t>
    </dgm:pt>
    <dgm:pt modelId="{8320D427-AED0-403D-B0EF-6F4CAC065BA5}" type="parTrans" cxnId="{E16911C2-0DBF-45D7-8EB5-A7DDE0A7FBA7}">
      <dgm:prSet/>
      <dgm:spPr/>
      <dgm:t>
        <a:bodyPr/>
        <a:lstStyle/>
        <a:p>
          <a:endParaRPr lang="en-US"/>
        </a:p>
      </dgm:t>
    </dgm:pt>
    <dgm:pt modelId="{7793C008-DD2C-49A6-AAA2-ED9112216F0C}" type="sibTrans" cxnId="{E16911C2-0DBF-45D7-8EB5-A7DDE0A7FBA7}">
      <dgm:prSet/>
      <dgm:spPr/>
      <dgm:t>
        <a:bodyPr/>
        <a:lstStyle/>
        <a:p>
          <a:endParaRPr lang="en-US"/>
        </a:p>
      </dgm:t>
    </dgm:pt>
    <dgm:pt modelId="{6B00D7EC-6211-4DF0-BD26-7A6E28D21F9B}">
      <dgm:prSet/>
      <dgm:spPr/>
      <dgm:t>
        <a:bodyPr/>
        <a:lstStyle/>
        <a:p>
          <a:r>
            <a:rPr lang="en-US" dirty="0"/>
            <a:t>Implementing Lasting Changes</a:t>
          </a:r>
        </a:p>
      </dgm:t>
    </dgm:pt>
    <dgm:pt modelId="{2EDE87C6-69F6-490D-9267-319359A1FE87}" type="parTrans" cxnId="{A636DB2B-E895-46BC-B948-97ECD197ABFA}">
      <dgm:prSet/>
      <dgm:spPr/>
      <dgm:t>
        <a:bodyPr/>
        <a:lstStyle/>
        <a:p>
          <a:endParaRPr lang="en-US"/>
        </a:p>
      </dgm:t>
    </dgm:pt>
    <dgm:pt modelId="{EDCF6E1B-B3D3-4FA9-83E7-58B68B288637}" type="sibTrans" cxnId="{A636DB2B-E895-46BC-B948-97ECD197ABFA}">
      <dgm:prSet/>
      <dgm:spPr/>
      <dgm:t>
        <a:bodyPr/>
        <a:lstStyle/>
        <a:p>
          <a:endParaRPr lang="en-US"/>
        </a:p>
      </dgm:t>
    </dgm:pt>
    <dgm:pt modelId="{3768055E-0676-4D74-ABAE-188BCC836573}" type="pres">
      <dgm:prSet presAssocID="{2A26F270-463D-4857-AF95-A741374EE421}" presName="Name0" presStyleCnt="0">
        <dgm:presLayoutVars>
          <dgm:dir/>
          <dgm:resizeHandles val="exact"/>
        </dgm:presLayoutVars>
      </dgm:prSet>
      <dgm:spPr/>
    </dgm:pt>
    <dgm:pt modelId="{2A6FE6D4-DCE9-4B80-875A-C2503F145287}" type="pres">
      <dgm:prSet presAssocID="{B5912EDA-DAC5-447C-9478-E501C072ED05}" presName="node" presStyleLbl="node1" presStyleIdx="0" presStyleCnt="6">
        <dgm:presLayoutVars>
          <dgm:bulletEnabled val="1"/>
        </dgm:presLayoutVars>
      </dgm:prSet>
      <dgm:spPr/>
    </dgm:pt>
    <dgm:pt modelId="{E0D0416B-9A69-402C-9870-3C6AC6EAD355}" type="pres">
      <dgm:prSet presAssocID="{02719864-882E-43D5-AE4C-5B557CC59C9B}" presName="sibTrans" presStyleLbl="sibTrans1D1" presStyleIdx="0" presStyleCnt="5"/>
      <dgm:spPr/>
    </dgm:pt>
    <dgm:pt modelId="{2674EF95-81B5-4705-9A1B-8DCCA24E3C28}" type="pres">
      <dgm:prSet presAssocID="{02719864-882E-43D5-AE4C-5B557CC59C9B}" presName="connectorText" presStyleLbl="sibTrans1D1" presStyleIdx="0" presStyleCnt="5"/>
      <dgm:spPr/>
    </dgm:pt>
    <dgm:pt modelId="{D95D635B-D44F-4DFE-9754-1EEA91F25C33}" type="pres">
      <dgm:prSet presAssocID="{54085B88-7075-4CD4-9004-C486FE0F61C4}" presName="node" presStyleLbl="node1" presStyleIdx="1" presStyleCnt="6">
        <dgm:presLayoutVars>
          <dgm:bulletEnabled val="1"/>
        </dgm:presLayoutVars>
      </dgm:prSet>
      <dgm:spPr/>
    </dgm:pt>
    <dgm:pt modelId="{4436B29D-C56D-49EC-B3BB-7EA67280F4B4}" type="pres">
      <dgm:prSet presAssocID="{58B0FB4D-B4A9-4656-9D9F-678D3F2C5CC9}" presName="sibTrans" presStyleLbl="sibTrans1D1" presStyleIdx="1" presStyleCnt="5"/>
      <dgm:spPr/>
    </dgm:pt>
    <dgm:pt modelId="{4C708A16-29FB-45D4-AA98-5B04C756E3DF}" type="pres">
      <dgm:prSet presAssocID="{58B0FB4D-B4A9-4656-9D9F-678D3F2C5CC9}" presName="connectorText" presStyleLbl="sibTrans1D1" presStyleIdx="1" presStyleCnt="5"/>
      <dgm:spPr/>
    </dgm:pt>
    <dgm:pt modelId="{0D9181A3-E328-4E43-BF14-359720D03201}" type="pres">
      <dgm:prSet presAssocID="{9A86FC29-0810-47AC-8C1E-A1D5BD9C974E}" presName="node" presStyleLbl="node1" presStyleIdx="2" presStyleCnt="6">
        <dgm:presLayoutVars>
          <dgm:bulletEnabled val="1"/>
        </dgm:presLayoutVars>
      </dgm:prSet>
      <dgm:spPr/>
    </dgm:pt>
    <dgm:pt modelId="{B19BD6DB-EDD1-4EF4-907E-4A2BD717B26A}" type="pres">
      <dgm:prSet presAssocID="{A9ACD094-566E-4277-A18A-5C2949FBBB94}" presName="sibTrans" presStyleLbl="sibTrans1D1" presStyleIdx="2" presStyleCnt="5"/>
      <dgm:spPr/>
    </dgm:pt>
    <dgm:pt modelId="{94278700-463C-4938-83D9-BC0995B05BEF}" type="pres">
      <dgm:prSet presAssocID="{A9ACD094-566E-4277-A18A-5C2949FBBB94}" presName="connectorText" presStyleLbl="sibTrans1D1" presStyleIdx="2" presStyleCnt="5"/>
      <dgm:spPr/>
    </dgm:pt>
    <dgm:pt modelId="{F6680436-E966-4965-AA52-0214EBE29138}" type="pres">
      <dgm:prSet presAssocID="{FB36BA0E-6A86-41CF-A5CF-4B3F6C977EEB}" presName="node" presStyleLbl="node1" presStyleIdx="3" presStyleCnt="6">
        <dgm:presLayoutVars>
          <dgm:bulletEnabled val="1"/>
        </dgm:presLayoutVars>
      </dgm:prSet>
      <dgm:spPr/>
    </dgm:pt>
    <dgm:pt modelId="{B0501424-415B-45B8-BC01-8414400D06E8}" type="pres">
      <dgm:prSet presAssocID="{94C27801-2E87-4D15-8F52-17B05D5C78DB}" presName="sibTrans" presStyleLbl="sibTrans1D1" presStyleIdx="3" presStyleCnt="5"/>
      <dgm:spPr/>
    </dgm:pt>
    <dgm:pt modelId="{A2A131A2-B454-4EB3-A205-9671DFB28A0F}" type="pres">
      <dgm:prSet presAssocID="{94C27801-2E87-4D15-8F52-17B05D5C78DB}" presName="connectorText" presStyleLbl="sibTrans1D1" presStyleIdx="3" presStyleCnt="5"/>
      <dgm:spPr/>
    </dgm:pt>
    <dgm:pt modelId="{051A7873-EDB3-460E-B68F-A6F71BF73536}" type="pres">
      <dgm:prSet presAssocID="{408BBB9A-31D1-4B82-B6F9-DA4B5F102DB8}" presName="node" presStyleLbl="node1" presStyleIdx="4" presStyleCnt="6">
        <dgm:presLayoutVars>
          <dgm:bulletEnabled val="1"/>
        </dgm:presLayoutVars>
      </dgm:prSet>
      <dgm:spPr/>
    </dgm:pt>
    <dgm:pt modelId="{C71CFD26-8C01-4F14-97E1-E8E51DE78B91}" type="pres">
      <dgm:prSet presAssocID="{7793C008-DD2C-49A6-AAA2-ED9112216F0C}" presName="sibTrans" presStyleLbl="sibTrans1D1" presStyleIdx="4" presStyleCnt="5"/>
      <dgm:spPr/>
    </dgm:pt>
    <dgm:pt modelId="{B25F6242-1045-4E0A-AB12-35E2E2A27F9C}" type="pres">
      <dgm:prSet presAssocID="{7793C008-DD2C-49A6-AAA2-ED9112216F0C}" presName="connectorText" presStyleLbl="sibTrans1D1" presStyleIdx="4" presStyleCnt="5"/>
      <dgm:spPr/>
    </dgm:pt>
    <dgm:pt modelId="{DAFE94EC-245D-418F-937E-BCC5B3D18871}" type="pres">
      <dgm:prSet presAssocID="{6B00D7EC-6211-4DF0-BD26-7A6E28D21F9B}" presName="node" presStyleLbl="node1" presStyleIdx="5" presStyleCnt="6">
        <dgm:presLayoutVars>
          <dgm:bulletEnabled val="1"/>
        </dgm:presLayoutVars>
      </dgm:prSet>
      <dgm:spPr/>
    </dgm:pt>
  </dgm:ptLst>
  <dgm:cxnLst>
    <dgm:cxn modelId="{C1A5C600-56FC-4E7B-9B69-CC12DD0C9A43}" type="presOf" srcId="{94C27801-2E87-4D15-8F52-17B05D5C78DB}" destId="{A2A131A2-B454-4EB3-A205-9671DFB28A0F}" srcOrd="1" destOrd="0" presId="urn:microsoft.com/office/officeart/2016/7/layout/RepeatingBendingProcessNew"/>
    <dgm:cxn modelId="{9C5A5107-06FA-48B9-B001-F72E23CD8CDE}" srcId="{2A26F270-463D-4857-AF95-A741374EE421}" destId="{B5912EDA-DAC5-447C-9478-E501C072ED05}" srcOrd="0" destOrd="0" parTransId="{82BC92D7-8696-42A1-82A2-FFFC6E4ACF00}" sibTransId="{02719864-882E-43D5-AE4C-5B557CC59C9B}"/>
    <dgm:cxn modelId="{CC0D2A14-721B-43A9-B184-1769F2AFCE00}" type="presOf" srcId="{FB36BA0E-6A86-41CF-A5CF-4B3F6C977EEB}" destId="{F6680436-E966-4965-AA52-0214EBE29138}" srcOrd="0" destOrd="0" presId="urn:microsoft.com/office/officeart/2016/7/layout/RepeatingBendingProcessNew"/>
    <dgm:cxn modelId="{DBFA8B1A-D4DB-4850-B176-ADEE2761C8F9}" type="presOf" srcId="{6B00D7EC-6211-4DF0-BD26-7A6E28D21F9B}" destId="{DAFE94EC-245D-418F-937E-BCC5B3D18871}" srcOrd="0" destOrd="0" presId="urn:microsoft.com/office/officeart/2016/7/layout/RepeatingBendingProcessNew"/>
    <dgm:cxn modelId="{0AEEA41C-3119-4D5F-897B-3B6E264BEF64}" type="presOf" srcId="{B5912EDA-DAC5-447C-9478-E501C072ED05}" destId="{2A6FE6D4-DCE9-4B80-875A-C2503F145287}" srcOrd="0" destOrd="0" presId="urn:microsoft.com/office/officeart/2016/7/layout/RepeatingBendingProcessNew"/>
    <dgm:cxn modelId="{A636DB2B-E895-46BC-B948-97ECD197ABFA}" srcId="{2A26F270-463D-4857-AF95-A741374EE421}" destId="{6B00D7EC-6211-4DF0-BD26-7A6E28D21F9B}" srcOrd="5" destOrd="0" parTransId="{2EDE87C6-69F6-490D-9267-319359A1FE87}" sibTransId="{EDCF6E1B-B3D3-4FA9-83E7-58B68B288637}"/>
    <dgm:cxn modelId="{627B2334-B8C8-4CE3-99E2-21DF857A9359}" type="presOf" srcId="{A9ACD094-566E-4277-A18A-5C2949FBBB94}" destId="{B19BD6DB-EDD1-4EF4-907E-4A2BD717B26A}" srcOrd="0" destOrd="0" presId="urn:microsoft.com/office/officeart/2016/7/layout/RepeatingBendingProcessNew"/>
    <dgm:cxn modelId="{8FAAA636-5E6E-4EA3-A142-9110FBA2D402}" type="presOf" srcId="{A9ACD094-566E-4277-A18A-5C2949FBBB94}" destId="{94278700-463C-4938-83D9-BC0995B05BEF}" srcOrd="1" destOrd="0" presId="urn:microsoft.com/office/officeart/2016/7/layout/RepeatingBendingProcessNew"/>
    <dgm:cxn modelId="{B9C51440-22BF-4DF5-82DE-7B37338F8DD1}" type="presOf" srcId="{54085B88-7075-4CD4-9004-C486FE0F61C4}" destId="{D95D635B-D44F-4DFE-9754-1EEA91F25C33}" srcOrd="0" destOrd="0" presId="urn:microsoft.com/office/officeart/2016/7/layout/RepeatingBendingProcessNew"/>
    <dgm:cxn modelId="{38E3565D-7959-4938-8938-5C75B0940C13}" type="presOf" srcId="{58B0FB4D-B4A9-4656-9D9F-678D3F2C5CC9}" destId="{4C708A16-29FB-45D4-AA98-5B04C756E3DF}" srcOrd="1" destOrd="0" presId="urn:microsoft.com/office/officeart/2016/7/layout/RepeatingBendingProcessNew"/>
    <dgm:cxn modelId="{CC1E6C62-C785-4165-9B66-296F63D420C8}" type="presOf" srcId="{02719864-882E-43D5-AE4C-5B557CC59C9B}" destId="{2674EF95-81B5-4705-9A1B-8DCCA24E3C28}" srcOrd="1" destOrd="0" presId="urn:microsoft.com/office/officeart/2016/7/layout/RepeatingBendingProcessNew"/>
    <dgm:cxn modelId="{30CFBC69-3789-4C05-B4B4-0CF6F336A85C}" type="presOf" srcId="{408BBB9A-31D1-4B82-B6F9-DA4B5F102DB8}" destId="{051A7873-EDB3-460E-B68F-A6F71BF73536}" srcOrd="0" destOrd="0" presId="urn:microsoft.com/office/officeart/2016/7/layout/RepeatingBendingProcessNew"/>
    <dgm:cxn modelId="{3AB6436A-0580-445F-B64B-0D6C79F5C777}" type="presOf" srcId="{7793C008-DD2C-49A6-AAA2-ED9112216F0C}" destId="{B25F6242-1045-4E0A-AB12-35E2E2A27F9C}" srcOrd="1" destOrd="0" presId="urn:microsoft.com/office/officeart/2016/7/layout/RepeatingBendingProcessNew"/>
    <dgm:cxn modelId="{4AD4C971-88B7-425F-B06F-24C39F694EF8}" type="presOf" srcId="{94C27801-2E87-4D15-8F52-17B05D5C78DB}" destId="{B0501424-415B-45B8-BC01-8414400D06E8}" srcOrd="0" destOrd="0" presId="urn:microsoft.com/office/officeart/2016/7/layout/RepeatingBendingProcessNew"/>
    <dgm:cxn modelId="{75BA6C7D-3D5A-4313-AE2C-8A7D2640A8C0}" type="presOf" srcId="{2A26F270-463D-4857-AF95-A741374EE421}" destId="{3768055E-0676-4D74-ABAE-188BCC836573}" srcOrd="0" destOrd="0" presId="urn:microsoft.com/office/officeart/2016/7/layout/RepeatingBendingProcessNew"/>
    <dgm:cxn modelId="{1AEA7E82-9C73-49C2-80E1-1E96A21A9887}" type="presOf" srcId="{58B0FB4D-B4A9-4656-9D9F-678D3F2C5CC9}" destId="{4436B29D-C56D-49EC-B3BB-7EA67280F4B4}" srcOrd="0" destOrd="0" presId="urn:microsoft.com/office/officeart/2016/7/layout/RepeatingBendingProcessNew"/>
    <dgm:cxn modelId="{AC32A186-CB37-4CA5-950C-280B025703AA}" srcId="{2A26F270-463D-4857-AF95-A741374EE421}" destId="{54085B88-7075-4CD4-9004-C486FE0F61C4}" srcOrd="1" destOrd="0" parTransId="{87EB1D6D-7A41-4FC3-B03E-9E8FD8A17E0B}" sibTransId="{58B0FB4D-B4A9-4656-9D9F-678D3F2C5CC9}"/>
    <dgm:cxn modelId="{77C9D594-D567-4944-8474-D91AAECA0059}" srcId="{2A26F270-463D-4857-AF95-A741374EE421}" destId="{FB36BA0E-6A86-41CF-A5CF-4B3F6C977EEB}" srcOrd="3" destOrd="0" parTransId="{3D78FA60-3037-4757-B588-4DEC7F0EBB14}" sibTransId="{94C27801-2E87-4D15-8F52-17B05D5C78DB}"/>
    <dgm:cxn modelId="{2C6BABBB-0D91-46FF-A44B-4D19A8F51F16}" type="presOf" srcId="{02719864-882E-43D5-AE4C-5B557CC59C9B}" destId="{E0D0416B-9A69-402C-9870-3C6AC6EAD355}" srcOrd="0" destOrd="0" presId="urn:microsoft.com/office/officeart/2016/7/layout/RepeatingBendingProcessNew"/>
    <dgm:cxn modelId="{E16911C2-0DBF-45D7-8EB5-A7DDE0A7FBA7}" srcId="{2A26F270-463D-4857-AF95-A741374EE421}" destId="{408BBB9A-31D1-4B82-B6F9-DA4B5F102DB8}" srcOrd="4" destOrd="0" parTransId="{8320D427-AED0-403D-B0EF-6F4CAC065BA5}" sibTransId="{7793C008-DD2C-49A6-AAA2-ED9112216F0C}"/>
    <dgm:cxn modelId="{8E59C7C5-EF5B-4967-B267-C425FC1FD243}" type="presOf" srcId="{9A86FC29-0810-47AC-8C1E-A1D5BD9C974E}" destId="{0D9181A3-E328-4E43-BF14-359720D03201}" srcOrd="0" destOrd="0" presId="urn:microsoft.com/office/officeart/2016/7/layout/RepeatingBendingProcessNew"/>
    <dgm:cxn modelId="{95D897C9-9943-4DF6-9A3E-4CB1987B164A}" srcId="{2A26F270-463D-4857-AF95-A741374EE421}" destId="{9A86FC29-0810-47AC-8C1E-A1D5BD9C974E}" srcOrd="2" destOrd="0" parTransId="{9C64170D-A975-4E65-A50F-E0CAA038AB30}" sibTransId="{A9ACD094-566E-4277-A18A-5C2949FBBB94}"/>
    <dgm:cxn modelId="{010FC1E0-0ECA-4E04-84A1-821E0218CB8B}" type="presOf" srcId="{7793C008-DD2C-49A6-AAA2-ED9112216F0C}" destId="{C71CFD26-8C01-4F14-97E1-E8E51DE78B91}" srcOrd="0" destOrd="0" presId="urn:microsoft.com/office/officeart/2016/7/layout/RepeatingBendingProcessNew"/>
    <dgm:cxn modelId="{F10F7553-6A5E-4207-B355-18ED78051231}" type="presParOf" srcId="{3768055E-0676-4D74-ABAE-188BCC836573}" destId="{2A6FE6D4-DCE9-4B80-875A-C2503F145287}" srcOrd="0" destOrd="0" presId="urn:microsoft.com/office/officeart/2016/7/layout/RepeatingBendingProcessNew"/>
    <dgm:cxn modelId="{CB16BBF7-50D6-4859-92C9-3213E1923038}" type="presParOf" srcId="{3768055E-0676-4D74-ABAE-188BCC836573}" destId="{E0D0416B-9A69-402C-9870-3C6AC6EAD355}" srcOrd="1" destOrd="0" presId="urn:microsoft.com/office/officeart/2016/7/layout/RepeatingBendingProcessNew"/>
    <dgm:cxn modelId="{190223EC-5959-4BDA-8E83-220DF60DF4F0}" type="presParOf" srcId="{E0D0416B-9A69-402C-9870-3C6AC6EAD355}" destId="{2674EF95-81B5-4705-9A1B-8DCCA24E3C28}" srcOrd="0" destOrd="0" presId="urn:microsoft.com/office/officeart/2016/7/layout/RepeatingBendingProcessNew"/>
    <dgm:cxn modelId="{C61AA098-A8C7-4D93-B972-6C8662E7F957}" type="presParOf" srcId="{3768055E-0676-4D74-ABAE-188BCC836573}" destId="{D95D635B-D44F-4DFE-9754-1EEA91F25C33}" srcOrd="2" destOrd="0" presId="urn:microsoft.com/office/officeart/2016/7/layout/RepeatingBendingProcessNew"/>
    <dgm:cxn modelId="{E79C40C2-98F3-456E-A566-5963C78BE4DA}" type="presParOf" srcId="{3768055E-0676-4D74-ABAE-188BCC836573}" destId="{4436B29D-C56D-49EC-B3BB-7EA67280F4B4}" srcOrd="3" destOrd="0" presId="urn:microsoft.com/office/officeart/2016/7/layout/RepeatingBendingProcessNew"/>
    <dgm:cxn modelId="{A9E11726-91E1-45CC-A31C-9A308874B8AC}" type="presParOf" srcId="{4436B29D-C56D-49EC-B3BB-7EA67280F4B4}" destId="{4C708A16-29FB-45D4-AA98-5B04C756E3DF}" srcOrd="0" destOrd="0" presId="urn:microsoft.com/office/officeart/2016/7/layout/RepeatingBendingProcessNew"/>
    <dgm:cxn modelId="{784237B7-B773-4352-8A57-61192B666780}" type="presParOf" srcId="{3768055E-0676-4D74-ABAE-188BCC836573}" destId="{0D9181A3-E328-4E43-BF14-359720D03201}" srcOrd="4" destOrd="0" presId="urn:microsoft.com/office/officeart/2016/7/layout/RepeatingBendingProcessNew"/>
    <dgm:cxn modelId="{8CB4FAF4-D820-47BB-891C-B8108C63EFE7}" type="presParOf" srcId="{3768055E-0676-4D74-ABAE-188BCC836573}" destId="{B19BD6DB-EDD1-4EF4-907E-4A2BD717B26A}" srcOrd="5" destOrd="0" presId="urn:microsoft.com/office/officeart/2016/7/layout/RepeatingBendingProcessNew"/>
    <dgm:cxn modelId="{80C3771D-4F40-4C89-8CEB-6147BCD8D1DD}" type="presParOf" srcId="{B19BD6DB-EDD1-4EF4-907E-4A2BD717B26A}" destId="{94278700-463C-4938-83D9-BC0995B05BEF}" srcOrd="0" destOrd="0" presId="urn:microsoft.com/office/officeart/2016/7/layout/RepeatingBendingProcessNew"/>
    <dgm:cxn modelId="{9A3EEE2F-4300-4671-9DB6-8FEEFAEB3750}" type="presParOf" srcId="{3768055E-0676-4D74-ABAE-188BCC836573}" destId="{F6680436-E966-4965-AA52-0214EBE29138}" srcOrd="6" destOrd="0" presId="urn:microsoft.com/office/officeart/2016/7/layout/RepeatingBendingProcessNew"/>
    <dgm:cxn modelId="{AD2727EE-2E67-49CA-98FF-505DF4792BF3}" type="presParOf" srcId="{3768055E-0676-4D74-ABAE-188BCC836573}" destId="{B0501424-415B-45B8-BC01-8414400D06E8}" srcOrd="7" destOrd="0" presId="urn:microsoft.com/office/officeart/2016/7/layout/RepeatingBendingProcessNew"/>
    <dgm:cxn modelId="{DAF73AE0-B3C6-466F-9077-ED674B5D5C61}" type="presParOf" srcId="{B0501424-415B-45B8-BC01-8414400D06E8}" destId="{A2A131A2-B454-4EB3-A205-9671DFB28A0F}" srcOrd="0" destOrd="0" presId="urn:microsoft.com/office/officeart/2016/7/layout/RepeatingBendingProcessNew"/>
    <dgm:cxn modelId="{50B9061D-CD73-4EF2-AE3A-590AE013CCDD}" type="presParOf" srcId="{3768055E-0676-4D74-ABAE-188BCC836573}" destId="{051A7873-EDB3-460E-B68F-A6F71BF73536}" srcOrd="8" destOrd="0" presId="urn:microsoft.com/office/officeart/2016/7/layout/RepeatingBendingProcessNew"/>
    <dgm:cxn modelId="{EDAD647C-93E0-444A-818A-BDC5E5B48695}" type="presParOf" srcId="{3768055E-0676-4D74-ABAE-188BCC836573}" destId="{C71CFD26-8C01-4F14-97E1-E8E51DE78B91}" srcOrd="9" destOrd="0" presId="urn:microsoft.com/office/officeart/2016/7/layout/RepeatingBendingProcessNew"/>
    <dgm:cxn modelId="{CA05AD26-5C8A-4312-9C3E-A21095B918EF}" type="presParOf" srcId="{C71CFD26-8C01-4F14-97E1-E8E51DE78B91}" destId="{B25F6242-1045-4E0A-AB12-35E2E2A27F9C}" srcOrd="0" destOrd="0" presId="urn:microsoft.com/office/officeart/2016/7/layout/RepeatingBendingProcessNew"/>
    <dgm:cxn modelId="{4C7A1E97-16BC-455D-BD7B-28409C5FB363}" type="presParOf" srcId="{3768055E-0676-4D74-ABAE-188BCC836573}" destId="{DAFE94EC-245D-418F-937E-BCC5B3D18871}" srcOrd="10" destOrd="0" presId="urn:microsoft.com/office/officeart/2016/7/layout/RepeatingBendingProcessNew"/>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2924A64-DE8F-4CE7-B053-28276B64E907}"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13F44017-8E0F-4D63-99DE-FFAC4BF5619A}">
      <dgm:prSet/>
      <dgm:spPr/>
      <dgm:t>
        <a:bodyPr/>
        <a:lstStyle/>
        <a:p>
          <a:r>
            <a:rPr lang="en-US" dirty="0"/>
            <a:t>Attorneys “who repeatedly and empathically engage with traumatized individuals can be at risk for distress and impairment due to indirect exposure to another's’ traumatic material.” (</a:t>
          </a:r>
          <a:r>
            <a:rPr lang="en-US" dirty="0" err="1"/>
            <a:t>Evces</a:t>
          </a:r>
          <a:r>
            <a:rPr lang="en-US" dirty="0"/>
            <a:t>)</a:t>
          </a:r>
        </a:p>
      </dgm:t>
    </dgm:pt>
    <dgm:pt modelId="{953EB505-35E1-4E0F-A361-A97B5BB28C05}" type="parTrans" cxnId="{A3F2762D-3E4E-4299-B551-5AC787CDAD60}">
      <dgm:prSet/>
      <dgm:spPr/>
      <dgm:t>
        <a:bodyPr/>
        <a:lstStyle/>
        <a:p>
          <a:endParaRPr lang="en-US"/>
        </a:p>
      </dgm:t>
    </dgm:pt>
    <dgm:pt modelId="{170519C1-94B1-4613-8ECD-BDB8A7B55BB4}" type="sibTrans" cxnId="{A3F2762D-3E4E-4299-B551-5AC787CDAD60}">
      <dgm:prSet/>
      <dgm:spPr/>
      <dgm:t>
        <a:bodyPr/>
        <a:lstStyle/>
        <a:p>
          <a:endParaRPr lang="en-US"/>
        </a:p>
      </dgm:t>
    </dgm:pt>
    <dgm:pt modelId="{150C5261-AE60-48B1-ABB0-AA6721AE7528}">
      <dgm:prSet/>
      <dgm:spPr/>
      <dgm:t>
        <a:bodyPr/>
        <a:lstStyle/>
        <a:p>
          <a:r>
            <a:rPr lang="en-US" dirty="0"/>
            <a:t>Harmful changes that occur in professional’ views of themselves, others, and the  world, as a result of exposure to the graphic or traumatic experience of their clients.</a:t>
          </a:r>
        </a:p>
      </dgm:t>
    </dgm:pt>
    <dgm:pt modelId="{4FB1132E-B228-40C9-9E3E-602126A516BD}" type="parTrans" cxnId="{1CDF745C-EAF9-4D62-B8B4-486FC6CE0E63}">
      <dgm:prSet/>
      <dgm:spPr/>
      <dgm:t>
        <a:bodyPr/>
        <a:lstStyle/>
        <a:p>
          <a:endParaRPr lang="en-US"/>
        </a:p>
      </dgm:t>
    </dgm:pt>
    <dgm:pt modelId="{96D3DB12-3D8F-4E5B-81F5-25B65783CA97}" type="sibTrans" cxnId="{1CDF745C-EAF9-4D62-B8B4-486FC6CE0E63}">
      <dgm:prSet/>
      <dgm:spPr/>
      <dgm:t>
        <a:bodyPr/>
        <a:lstStyle/>
        <a:p>
          <a:endParaRPr lang="en-US"/>
        </a:p>
      </dgm:t>
    </dgm:pt>
    <dgm:pt modelId="{D07B0AA6-1929-4CFC-973E-A7DCACC21D1A}" type="pres">
      <dgm:prSet presAssocID="{02924A64-DE8F-4CE7-B053-28276B64E907}" presName="linear" presStyleCnt="0">
        <dgm:presLayoutVars>
          <dgm:animLvl val="lvl"/>
          <dgm:resizeHandles val="exact"/>
        </dgm:presLayoutVars>
      </dgm:prSet>
      <dgm:spPr/>
    </dgm:pt>
    <dgm:pt modelId="{9294A35B-7CCA-4B6D-ADA1-89CD60058E89}" type="pres">
      <dgm:prSet presAssocID="{13F44017-8E0F-4D63-99DE-FFAC4BF5619A}" presName="parentText" presStyleLbl="node1" presStyleIdx="0" presStyleCnt="2">
        <dgm:presLayoutVars>
          <dgm:chMax val="0"/>
          <dgm:bulletEnabled val="1"/>
        </dgm:presLayoutVars>
      </dgm:prSet>
      <dgm:spPr/>
    </dgm:pt>
    <dgm:pt modelId="{5A7F3188-0734-406D-831F-C7AF6CA30462}" type="pres">
      <dgm:prSet presAssocID="{170519C1-94B1-4613-8ECD-BDB8A7B55BB4}" presName="spacer" presStyleCnt="0"/>
      <dgm:spPr/>
    </dgm:pt>
    <dgm:pt modelId="{A5EE0ED6-B96F-4CCF-AC99-FBC00D69A10B}" type="pres">
      <dgm:prSet presAssocID="{150C5261-AE60-48B1-ABB0-AA6721AE7528}" presName="parentText" presStyleLbl="node1" presStyleIdx="1" presStyleCnt="2">
        <dgm:presLayoutVars>
          <dgm:chMax val="0"/>
          <dgm:bulletEnabled val="1"/>
        </dgm:presLayoutVars>
      </dgm:prSet>
      <dgm:spPr/>
    </dgm:pt>
  </dgm:ptLst>
  <dgm:cxnLst>
    <dgm:cxn modelId="{2BFB271A-B1FC-40B7-AFAC-280A73D4810B}" type="presOf" srcId="{02924A64-DE8F-4CE7-B053-28276B64E907}" destId="{D07B0AA6-1929-4CFC-973E-A7DCACC21D1A}" srcOrd="0" destOrd="0" presId="urn:microsoft.com/office/officeart/2005/8/layout/vList2"/>
    <dgm:cxn modelId="{A3F2762D-3E4E-4299-B551-5AC787CDAD60}" srcId="{02924A64-DE8F-4CE7-B053-28276B64E907}" destId="{13F44017-8E0F-4D63-99DE-FFAC4BF5619A}" srcOrd="0" destOrd="0" parTransId="{953EB505-35E1-4E0F-A361-A97B5BB28C05}" sibTransId="{170519C1-94B1-4613-8ECD-BDB8A7B55BB4}"/>
    <dgm:cxn modelId="{1CDF745C-EAF9-4D62-B8B4-486FC6CE0E63}" srcId="{02924A64-DE8F-4CE7-B053-28276B64E907}" destId="{150C5261-AE60-48B1-ABB0-AA6721AE7528}" srcOrd="1" destOrd="0" parTransId="{4FB1132E-B228-40C9-9E3E-602126A516BD}" sibTransId="{96D3DB12-3D8F-4E5B-81F5-25B65783CA97}"/>
    <dgm:cxn modelId="{65296BB7-14FD-4DC9-87EA-5952DBD68673}" type="presOf" srcId="{150C5261-AE60-48B1-ABB0-AA6721AE7528}" destId="{A5EE0ED6-B96F-4CCF-AC99-FBC00D69A10B}" srcOrd="0" destOrd="0" presId="urn:microsoft.com/office/officeart/2005/8/layout/vList2"/>
    <dgm:cxn modelId="{96C8B8DC-C490-44D6-8C5B-291C71D0E083}" type="presOf" srcId="{13F44017-8E0F-4D63-99DE-FFAC4BF5619A}" destId="{9294A35B-7CCA-4B6D-ADA1-89CD60058E89}" srcOrd="0" destOrd="0" presId="urn:microsoft.com/office/officeart/2005/8/layout/vList2"/>
    <dgm:cxn modelId="{E49F22E4-3567-449A-A037-9C6AA4889827}" type="presParOf" srcId="{D07B0AA6-1929-4CFC-973E-A7DCACC21D1A}" destId="{9294A35B-7CCA-4B6D-ADA1-89CD60058E89}" srcOrd="0" destOrd="0" presId="urn:microsoft.com/office/officeart/2005/8/layout/vList2"/>
    <dgm:cxn modelId="{CC789613-715B-4816-AEB3-5ACB98266A68}" type="presParOf" srcId="{D07B0AA6-1929-4CFC-973E-A7DCACC21D1A}" destId="{5A7F3188-0734-406D-831F-C7AF6CA30462}" srcOrd="1" destOrd="0" presId="urn:microsoft.com/office/officeart/2005/8/layout/vList2"/>
    <dgm:cxn modelId="{1D2F83C4-8E0E-4D62-BCC4-7F414EB7F7C0}" type="presParOf" srcId="{D07B0AA6-1929-4CFC-973E-A7DCACC21D1A}" destId="{A5EE0ED6-B96F-4CCF-AC99-FBC00D69A10B}" srcOrd="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197901F-5BE0-4040-BC52-CB5B63866B65}"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F5ED302B-A1AE-4876-B33A-102B985FD5AA}">
      <dgm:prSet phldrT="[Text]"/>
      <dgm:spPr/>
      <dgm:t>
        <a:bodyPr/>
        <a:lstStyle/>
        <a:p>
          <a:r>
            <a:rPr lang="en-US" dirty="0"/>
            <a:t>Feeling Hopeless</a:t>
          </a:r>
        </a:p>
      </dgm:t>
    </dgm:pt>
    <dgm:pt modelId="{DFA56399-9FD1-4B0E-BA4F-F6B58701A1C7}" type="parTrans" cxnId="{401E2808-DFEF-46BD-A912-7DFEAC97164A}">
      <dgm:prSet/>
      <dgm:spPr/>
      <dgm:t>
        <a:bodyPr/>
        <a:lstStyle/>
        <a:p>
          <a:endParaRPr lang="en-US"/>
        </a:p>
      </dgm:t>
    </dgm:pt>
    <dgm:pt modelId="{74C7566D-CFA9-4965-8AB4-256DE9DA88EC}" type="sibTrans" cxnId="{401E2808-DFEF-46BD-A912-7DFEAC97164A}">
      <dgm:prSet/>
      <dgm:spPr/>
      <dgm:t>
        <a:bodyPr/>
        <a:lstStyle/>
        <a:p>
          <a:endParaRPr lang="en-US"/>
        </a:p>
      </dgm:t>
    </dgm:pt>
    <dgm:pt modelId="{F6CF069C-62C3-469D-9BEF-6716329F0050}">
      <dgm:prSet phldrT="[Text]"/>
      <dgm:spPr/>
      <dgm:t>
        <a:bodyPr/>
        <a:lstStyle/>
        <a:p>
          <a:r>
            <a:rPr lang="en-US" dirty="0"/>
            <a:t>Hypervigilance</a:t>
          </a:r>
        </a:p>
      </dgm:t>
    </dgm:pt>
    <dgm:pt modelId="{30F38F7C-661C-49B0-AC4D-D0EFB7BC8CEB}" type="parTrans" cxnId="{88353D77-6255-4C91-83C7-E634BCF96645}">
      <dgm:prSet/>
      <dgm:spPr/>
      <dgm:t>
        <a:bodyPr/>
        <a:lstStyle/>
        <a:p>
          <a:endParaRPr lang="en-US"/>
        </a:p>
      </dgm:t>
    </dgm:pt>
    <dgm:pt modelId="{D804F00F-D41B-4F3E-A3E3-ED83EBA65E59}" type="sibTrans" cxnId="{88353D77-6255-4C91-83C7-E634BCF96645}">
      <dgm:prSet/>
      <dgm:spPr/>
      <dgm:t>
        <a:bodyPr/>
        <a:lstStyle/>
        <a:p>
          <a:endParaRPr lang="en-US"/>
        </a:p>
      </dgm:t>
    </dgm:pt>
    <dgm:pt modelId="{5B9D52E2-6D3F-422E-B37B-9ABED974EF4D}">
      <dgm:prSet phldrT="[Text]"/>
      <dgm:spPr/>
      <dgm:t>
        <a:bodyPr/>
        <a:lstStyle/>
        <a:p>
          <a:r>
            <a:rPr lang="en-US" dirty="0"/>
            <a:t>Diminished Creativity</a:t>
          </a:r>
        </a:p>
      </dgm:t>
    </dgm:pt>
    <dgm:pt modelId="{901A2463-345C-47AD-AFD1-738D12608956}" type="parTrans" cxnId="{A8F234CD-98A6-4795-8AF7-95842E1A25CA}">
      <dgm:prSet/>
      <dgm:spPr/>
      <dgm:t>
        <a:bodyPr/>
        <a:lstStyle/>
        <a:p>
          <a:endParaRPr lang="en-US"/>
        </a:p>
      </dgm:t>
    </dgm:pt>
    <dgm:pt modelId="{3FE4BB1C-CE36-4BCE-B961-86764795E70D}" type="sibTrans" cxnId="{A8F234CD-98A6-4795-8AF7-95842E1A25CA}">
      <dgm:prSet/>
      <dgm:spPr/>
      <dgm:t>
        <a:bodyPr/>
        <a:lstStyle/>
        <a:p>
          <a:endParaRPr lang="en-US"/>
        </a:p>
      </dgm:t>
    </dgm:pt>
    <dgm:pt modelId="{C5E0ADED-B821-4797-BF44-3AE1B661DB4A}">
      <dgm:prSet phldrT="[Text]"/>
      <dgm:spPr/>
      <dgm:t>
        <a:bodyPr/>
        <a:lstStyle/>
        <a:p>
          <a:r>
            <a:rPr lang="en-US" dirty="0"/>
            <a:t>Minimizing</a:t>
          </a:r>
        </a:p>
      </dgm:t>
    </dgm:pt>
    <dgm:pt modelId="{8845F566-47CA-43BC-B70F-D80FF4081569}" type="parTrans" cxnId="{6935D5E7-9071-4A19-8430-17C3384EBF89}">
      <dgm:prSet/>
      <dgm:spPr/>
      <dgm:t>
        <a:bodyPr/>
        <a:lstStyle/>
        <a:p>
          <a:endParaRPr lang="en-US"/>
        </a:p>
      </dgm:t>
    </dgm:pt>
    <dgm:pt modelId="{0D908C22-9D19-4E49-983C-4F798F07A2FC}" type="sibTrans" cxnId="{6935D5E7-9071-4A19-8430-17C3384EBF89}">
      <dgm:prSet/>
      <dgm:spPr/>
      <dgm:t>
        <a:bodyPr/>
        <a:lstStyle/>
        <a:p>
          <a:endParaRPr lang="en-US"/>
        </a:p>
      </dgm:t>
    </dgm:pt>
    <dgm:pt modelId="{4CD5F4D7-873F-4A84-BD2C-9599C95B5343}">
      <dgm:prSet phldrT="[Text]"/>
      <dgm:spPr/>
      <dgm:t>
        <a:bodyPr/>
        <a:lstStyle/>
        <a:p>
          <a:r>
            <a:rPr lang="en-US" dirty="0"/>
            <a:t>Chronic Exhaustion/Physical Ailments</a:t>
          </a:r>
        </a:p>
      </dgm:t>
    </dgm:pt>
    <dgm:pt modelId="{601E16F3-3C2B-4A79-A0DF-392AC0A8310F}" type="parTrans" cxnId="{3EEBE6A4-FB54-414A-BF84-9C46C160C0BF}">
      <dgm:prSet/>
      <dgm:spPr/>
      <dgm:t>
        <a:bodyPr/>
        <a:lstStyle/>
        <a:p>
          <a:endParaRPr lang="en-US"/>
        </a:p>
      </dgm:t>
    </dgm:pt>
    <dgm:pt modelId="{0C56424F-B3EC-4798-8176-93A872E773C5}" type="sibTrans" cxnId="{3EEBE6A4-FB54-414A-BF84-9C46C160C0BF}">
      <dgm:prSet/>
      <dgm:spPr/>
      <dgm:t>
        <a:bodyPr/>
        <a:lstStyle/>
        <a:p>
          <a:endParaRPr lang="en-US"/>
        </a:p>
      </dgm:t>
    </dgm:pt>
    <dgm:pt modelId="{235E22C9-F6C3-4DED-B4C1-30484D25F7EE}">
      <dgm:prSet phldrT="[Text]"/>
      <dgm:spPr/>
      <dgm:t>
        <a:bodyPr/>
        <a:lstStyle/>
        <a:p>
          <a:r>
            <a:rPr lang="en-US" dirty="0"/>
            <a:t>Inability to Listen</a:t>
          </a:r>
        </a:p>
      </dgm:t>
    </dgm:pt>
    <dgm:pt modelId="{1110DF87-B841-4B03-BD4F-9EAA59616CAE}" type="parTrans" cxnId="{0A2925E0-8F8E-4D93-9C3E-75255C6A2B46}">
      <dgm:prSet/>
      <dgm:spPr/>
      <dgm:t>
        <a:bodyPr/>
        <a:lstStyle/>
        <a:p>
          <a:endParaRPr lang="en-US"/>
        </a:p>
      </dgm:t>
    </dgm:pt>
    <dgm:pt modelId="{E8CDB58A-51EB-45CC-BDDD-AE3E68546204}" type="sibTrans" cxnId="{0A2925E0-8F8E-4D93-9C3E-75255C6A2B46}">
      <dgm:prSet/>
      <dgm:spPr/>
      <dgm:t>
        <a:bodyPr/>
        <a:lstStyle/>
        <a:p>
          <a:endParaRPr lang="en-US"/>
        </a:p>
      </dgm:t>
    </dgm:pt>
    <dgm:pt modelId="{A2BB111C-4DC3-4B1C-9C02-DD8E5B4C42DD}">
      <dgm:prSet phldrT="[Text]"/>
      <dgm:spPr/>
      <dgm:t>
        <a:bodyPr/>
        <a:lstStyle/>
        <a:p>
          <a:r>
            <a:rPr lang="en-US" dirty="0"/>
            <a:t>Deliberate Avoidance</a:t>
          </a:r>
        </a:p>
      </dgm:t>
    </dgm:pt>
    <dgm:pt modelId="{E4EE5448-7FDF-4C72-8C0E-FFA1B555D078}" type="parTrans" cxnId="{C94ECED9-88B1-4F42-AF3B-18098A6CF483}">
      <dgm:prSet/>
      <dgm:spPr/>
      <dgm:t>
        <a:bodyPr/>
        <a:lstStyle/>
        <a:p>
          <a:endParaRPr lang="en-US"/>
        </a:p>
      </dgm:t>
    </dgm:pt>
    <dgm:pt modelId="{A9CB48FD-BA46-4605-8409-873F7AAAC335}" type="sibTrans" cxnId="{C94ECED9-88B1-4F42-AF3B-18098A6CF483}">
      <dgm:prSet/>
      <dgm:spPr/>
      <dgm:t>
        <a:bodyPr/>
        <a:lstStyle/>
        <a:p>
          <a:endParaRPr lang="en-US"/>
        </a:p>
      </dgm:t>
    </dgm:pt>
    <dgm:pt modelId="{425845B5-1F40-4489-A554-05C228CCFA67}">
      <dgm:prSet phldrT="[Text]"/>
      <dgm:spPr/>
      <dgm:t>
        <a:bodyPr/>
        <a:lstStyle/>
        <a:p>
          <a:r>
            <a:rPr lang="en-US" dirty="0"/>
            <a:t>Guilt</a:t>
          </a:r>
        </a:p>
      </dgm:t>
    </dgm:pt>
    <dgm:pt modelId="{DA49899C-C14D-4B87-9CCF-AAF0793750A7}" type="parTrans" cxnId="{403E5CDC-110A-4B0D-AA8D-E74A8B36892E}">
      <dgm:prSet/>
      <dgm:spPr/>
      <dgm:t>
        <a:bodyPr/>
        <a:lstStyle/>
        <a:p>
          <a:endParaRPr lang="en-US"/>
        </a:p>
      </dgm:t>
    </dgm:pt>
    <dgm:pt modelId="{2F3780DB-5849-42EA-82B7-BD845B10E671}" type="sibTrans" cxnId="{403E5CDC-110A-4B0D-AA8D-E74A8B36892E}">
      <dgm:prSet/>
      <dgm:spPr/>
      <dgm:t>
        <a:bodyPr/>
        <a:lstStyle/>
        <a:p>
          <a:endParaRPr lang="en-US"/>
        </a:p>
      </dgm:t>
    </dgm:pt>
    <dgm:pt modelId="{3CCAB09B-0C3E-4899-943C-BC879A1AF2F7}">
      <dgm:prSet phldrT="[Text]"/>
      <dgm:spPr/>
      <dgm:t>
        <a:bodyPr/>
        <a:lstStyle/>
        <a:p>
          <a:r>
            <a:rPr lang="en-US" dirty="0"/>
            <a:t>Fear</a:t>
          </a:r>
        </a:p>
      </dgm:t>
    </dgm:pt>
    <dgm:pt modelId="{46404975-59D8-4656-8041-8628EED89EBC}" type="parTrans" cxnId="{CEF3DF51-3956-4375-8C8D-26AE305E2A40}">
      <dgm:prSet/>
      <dgm:spPr/>
      <dgm:t>
        <a:bodyPr/>
        <a:lstStyle/>
        <a:p>
          <a:endParaRPr lang="en-US"/>
        </a:p>
      </dgm:t>
    </dgm:pt>
    <dgm:pt modelId="{A4963DF6-B3B9-460E-B943-01A8BC200F23}" type="sibTrans" cxnId="{CEF3DF51-3956-4375-8C8D-26AE305E2A40}">
      <dgm:prSet/>
      <dgm:spPr/>
      <dgm:t>
        <a:bodyPr/>
        <a:lstStyle/>
        <a:p>
          <a:endParaRPr lang="en-US"/>
        </a:p>
      </dgm:t>
    </dgm:pt>
    <dgm:pt modelId="{795CE00B-348F-4141-87BB-C5C6B49A00AD}">
      <dgm:prSet phldrT="[Text]"/>
      <dgm:spPr/>
      <dgm:t>
        <a:bodyPr/>
        <a:lstStyle/>
        <a:p>
          <a:r>
            <a:rPr lang="en-US" dirty="0"/>
            <a:t>Anger and Cynicism</a:t>
          </a:r>
        </a:p>
      </dgm:t>
    </dgm:pt>
    <dgm:pt modelId="{373422FA-2041-4122-9C44-6AA4B8BA00D5}" type="parTrans" cxnId="{98A6A3CA-B568-4A85-86CF-503F0877D5C2}">
      <dgm:prSet/>
      <dgm:spPr/>
      <dgm:t>
        <a:bodyPr/>
        <a:lstStyle/>
        <a:p>
          <a:endParaRPr lang="en-US"/>
        </a:p>
      </dgm:t>
    </dgm:pt>
    <dgm:pt modelId="{9D56297C-1705-4541-81DF-58F7861F0CEC}" type="sibTrans" cxnId="{98A6A3CA-B568-4A85-86CF-503F0877D5C2}">
      <dgm:prSet/>
      <dgm:spPr/>
      <dgm:t>
        <a:bodyPr/>
        <a:lstStyle/>
        <a:p>
          <a:endParaRPr lang="en-US"/>
        </a:p>
      </dgm:t>
    </dgm:pt>
    <dgm:pt modelId="{8791F2F7-96BB-4096-9976-F691D71C181F}">
      <dgm:prSet phldrT="[Text]"/>
      <dgm:spPr/>
      <dgm:t>
        <a:bodyPr/>
        <a:lstStyle/>
        <a:p>
          <a:r>
            <a:rPr lang="en-US" dirty="0"/>
            <a:t>Inability to Empathize </a:t>
          </a:r>
        </a:p>
      </dgm:t>
    </dgm:pt>
    <dgm:pt modelId="{14C1A58E-E104-4275-A9C6-6D85ADD56392}" type="parTrans" cxnId="{30542C68-8930-4FB0-8D11-83840B5345D2}">
      <dgm:prSet/>
      <dgm:spPr/>
      <dgm:t>
        <a:bodyPr/>
        <a:lstStyle/>
        <a:p>
          <a:endParaRPr lang="en-US"/>
        </a:p>
      </dgm:t>
    </dgm:pt>
    <dgm:pt modelId="{70E64FFB-3D0C-4933-AEF7-834197A17BF4}" type="sibTrans" cxnId="{30542C68-8930-4FB0-8D11-83840B5345D2}">
      <dgm:prSet/>
      <dgm:spPr/>
      <dgm:t>
        <a:bodyPr/>
        <a:lstStyle/>
        <a:p>
          <a:endParaRPr lang="en-US"/>
        </a:p>
      </dgm:t>
    </dgm:pt>
    <dgm:pt modelId="{F8B2908E-5AA9-47F9-8632-2923DD961B51}">
      <dgm:prSet phldrT="[Text]"/>
      <dgm:spPr/>
      <dgm:t>
        <a:bodyPr/>
        <a:lstStyle/>
        <a:p>
          <a:r>
            <a:rPr lang="en-US" dirty="0"/>
            <a:t>Addiction</a:t>
          </a:r>
        </a:p>
      </dgm:t>
    </dgm:pt>
    <dgm:pt modelId="{5C967601-DEAE-4B57-8215-049B45C0334C}" type="parTrans" cxnId="{E5106414-30B0-4EF8-A650-49ECECD04C98}">
      <dgm:prSet/>
      <dgm:spPr/>
      <dgm:t>
        <a:bodyPr/>
        <a:lstStyle/>
        <a:p>
          <a:endParaRPr lang="en-US"/>
        </a:p>
      </dgm:t>
    </dgm:pt>
    <dgm:pt modelId="{CDCABD52-DEBC-4ABE-86BF-4B651514A4F5}" type="sibTrans" cxnId="{E5106414-30B0-4EF8-A650-49ECECD04C98}">
      <dgm:prSet/>
      <dgm:spPr/>
      <dgm:t>
        <a:bodyPr/>
        <a:lstStyle/>
        <a:p>
          <a:endParaRPr lang="en-US"/>
        </a:p>
      </dgm:t>
    </dgm:pt>
    <dgm:pt modelId="{46C4E6C0-2C89-441E-BFAC-9C581FB94618}">
      <dgm:prSet phldrT="[Text]"/>
      <dgm:spPr/>
      <dgm:t>
        <a:bodyPr/>
        <a:lstStyle/>
        <a:p>
          <a:r>
            <a:rPr lang="en-US" dirty="0"/>
            <a:t>Inflated Sense of Importance </a:t>
          </a:r>
        </a:p>
      </dgm:t>
    </dgm:pt>
    <dgm:pt modelId="{AA2634C1-659B-48A5-B6A5-31D9F9566D93}" type="parTrans" cxnId="{9532D395-C57D-49AE-8F74-46E12F906D4C}">
      <dgm:prSet/>
      <dgm:spPr/>
      <dgm:t>
        <a:bodyPr/>
        <a:lstStyle/>
        <a:p>
          <a:endParaRPr lang="en-US"/>
        </a:p>
      </dgm:t>
    </dgm:pt>
    <dgm:pt modelId="{8B2BB81C-D23C-4A1E-B89D-DB0326D79F9A}" type="sibTrans" cxnId="{9532D395-C57D-49AE-8F74-46E12F906D4C}">
      <dgm:prSet/>
      <dgm:spPr/>
      <dgm:t>
        <a:bodyPr/>
        <a:lstStyle/>
        <a:p>
          <a:endParaRPr lang="en-US"/>
        </a:p>
      </dgm:t>
    </dgm:pt>
    <dgm:pt modelId="{CC826606-7E5B-4D88-B184-05E074B6055B}" type="pres">
      <dgm:prSet presAssocID="{8197901F-5BE0-4040-BC52-CB5B63866B65}" presName="linear" presStyleCnt="0">
        <dgm:presLayoutVars>
          <dgm:animLvl val="lvl"/>
          <dgm:resizeHandles val="exact"/>
        </dgm:presLayoutVars>
      </dgm:prSet>
      <dgm:spPr/>
    </dgm:pt>
    <dgm:pt modelId="{AA7B4A04-1C89-4BAC-9AB8-4CB09A1055EC}" type="pres">
      <dgm:prSet presAssocID="{F5ED302B-A1AE-4876-B33A-102B985FD5AA}" presName="parentText" presStyleLbl="node1" presStyleIdx="0" presStyleCnt="13">
        <dgm:presLayoutVars>
          <dgm:chMax val="0"/>
          <dgm:bulletEnabled val="1"/>
        </dgm:presLayoutVars>
      </dgm:prSet>
      <dgm:spPr/>
    </dgm:pt>
    <dgm:pt modelId="{41BDFE68-5B1B-4424-8714-9FAA6BD402E0}" type="pres">
      <dgm:prSet presAssocID="{74C7566D-CFA9-4965-8AB4-256DE9DA88EC}" presName="spacer" presStyleCnt="0"/>
      <dgm:spPr/>
    </dgm:pt>
    <dgm:pt modelId="{E60529E9-AC01-4053-8F47-2CF0CD0586D9}" type="pres">
      <dgm:prSet presAssocID="{F6CF069C-62C3-469D-9BEF-6716329F0050}" presName="parentText" presStyleLbl="node1" presStyleIdx="1" presStyleCnt="13">
        <dgm:presLayoutVars>
          <dgm:chMax val="0"/>
          <dgm:bulletEnabled val="1"/>
        </dgm:presLayoutVars>
      </dgm:prSet>
      <dgm:spPr/>
    </dgm:pt>
    <dgm:pt modelId="{731F3DB7-3B21-4291-BDF2-70BD262A8D22}" type="pres">
      <dgm:prSet presAssocID="{D804F00F-D41B-4F3E-A3E3-ED83EBA65E59}" presName="spacer" presStyleCnt="0"/>
      <dgm:spPr/>
    </dgm:pt>
    <dgm:pt modelId="{BB3128F6-D73B-43B7-9B7B-52D081CE297A}" type="pres">
      <dgm:prSet presAssocID="{5B9D52E2-6D3F-422E-B37B-9ABED974EF4D}" presName="parentText" presStyleLbl="node1" presStyleIdx="2" presStyleCnt="13">
        <dgm:presLayoutVars>
          <dgm:chMax val="0"/>
          <dgm:bulletEnabled val="1"/>
        </dgm:presLayoutVars>
      </dgm:prSet>
      <dgm:spPr/>
    </dgm:pt>
    <dgm:pt modelId="{099B130F-8F49-4AEE-8802-8C602C19374F}" type="pres">
      <dgm:prSet presAssocID="{3FE4BB1C-CE36-4BCE-B961-86764795E70D}" presName="spacer" presStyleCnt="0"/>
      <dgm:spPr/>
    </dgm:pt>
    <dgm:pt modelId="{3F800239-C3A1-492A-8B83-4597E9D186FB}" type="pres">
      <dgm:prSet presAssocID="{C5E0ADED-B821-4797-BF44-3AE1B661DB4A}" presName="parentText" presStyleLbl="node1" presStyleIdx="3" presStyleCnt="13">
        <dgm:presLayoutVars>
          <dgm:chMax val="0"/>
          <dgm:bulletEnabled val="1"/>
        </dgm:presLayoutVars>
      </dgm:prSet>
      <dgm:spPr/>
    </dgm:pt>
    <dgm:pt modelId="{96BD5AE7-1986-4111-8E30-C1E31301790F}" type="pres">
      <dgm:prSet presAssocID="{0D908C22-9D19-4E49-983C-4F798F07A2FC}" presName="spacer" presStyleCnt="0"/>
      <dgm:spPr/>
    </dgm:pt>
    <dgm:pt modelId="{357B5109-BF3C-4932-98A0-45DCCE01359C}" type="pres">
      <dgm:prSet presAssocID="{4CD5F4D7-873F-4A84-BD2C-9599C95B5343}" presName="parentText" presStyleLbl="node1" presStyleIdx="4" presStyleCnt="13">
        <dgm:presLayoutVars>
          <dgm:chMax val="0"/>
          <dgm:bulletEnabled val="1"/>
        </dgm:presLayoutVars>
      </dgm:prSet>
      <dgm:spPr/>
    </dgm:pt>
    <dgm:pt modelId="{7B779B1E-62D0-405C-B138-CA15E0EE1014}" type="pres">
      <dgm:prSet presAssocID="{0C56424F-B3EC-4798-8176-93A872E773C5}" presName="spacer" presStyleCnt="0"/>
      <dgm:spPr/>
    </dgm:pt>
    <dgm:pt modelId="{3429343D-1444-4A7C-A94C-66E670BA6F64}" type="pres">
      <dgm:prSet presAssocID="{235E22C9-F6C3-4DED-B4C1-30484D25F7EE}" presName="parentText" presStyleLbl="node1" presStyleIdx="5" presStyleCnt="13">
        <dgm:presLayoutVars>
          <dgm:chMax val="0"/>
          <dgm:bulletEnabled val="1"/>
        </dgm:presLayoutVars>
      </dgm:prSet>
      <dgm:spPr/>
    </dgm:pt>
    <dgm:pt modelId="{2F971AD3-6A38-4B3F-8D2F-4C4732C242A5}" type="pres">
      <dgm:prSet presAssocID="{E8CDB58A-51EB-45CC-BDDD-AE3E68546204}" presName="spacer" presStyleCnt="0"/>
      <dgm:spPr/>
    </dgm:pt>
    <dgm:pt modelId="{C00B85C2-D5BA-4C45-BE8E-3C27D7F10147}" type="pres">
      <dgm:prSet presAssocID="{A2BB111C-4DC3-4B1C-9C02-DD8E5B4C42DD}" presName="parentText" presStyleLbl="node1" presStyleIdx="6" presStyleCnt="13">
        <dgm:presLayoutVars>
          <dgm:chMax val="0"/>
          <dgm:bulletEnabled val="1"/>
        </dgm:presLayoutVars>
      </dgm:prSet>
      <dgm:spPr/>
    </dgm:pt>
    <dgm:pt modelId="{4F6193D7-35ED-4737-9D94-494F7E3615FE}" type="pres">
      <dgm:prSet presAssocID="{A9CB48FD-BA46-4605-8409-873F7AAAC335}" presName="spacer" presStyleCnt="0"/>
      <dgm:spPr/>
    </dgm:pt>
    <dgm:pt modelId="{AA0A81A3-CE9B-4EC6-AE61-1010D3AB7A0F}" type="pres">
      <dgm:prSet presAssocID="{425845B5-1F40-4489-A554-05C228CCFA67}" presName="parentText" presStyleLbl="node1" presStyleIdx="7" presStyleCnt="13">
        <dgm:presLayoutVars>
          <dgm:chMax val="0"/>
          <dgm:bulletEnabled val="1"/>
        </dgm:presLayoutVars>
      </dgm:prSet>
      <dgm:spPr/>
    </dgm:pt>
    <dgm:pt modelId="{737B4003-FE2B-4F35-AF73-964516222B88}" type="pres">
      <dgm:prSet presAssocID="{2F3780DB-5849-42EA-82B7-BD845B10E671}" presName="spacer" presStyleCnt="0"/>
      <dgm:spPr/>
    </dgm:pt>
    <dgm:pt modelId="{A867AC02-4A95-4CD8-85DB-11E1DDEC9427}" type="pres">
      <dgm:prSet presAssocID="{3CCAB09B-0C3E-4899-943C-BC879A1AF2F7}" presName="parentText" presStyleLbl="node1" presStyleIdx="8" presStyleCnt="13">
        <dgm:presLayoutVars>
          <dgm:chMax val="0"/>
          <dgm:bulletEnabled val="1"/>
        </dgm:presLayoutVars>
      </dgm:prSet>
      <dgm:spPr/>
    </dgm:pt>
    <dgm:pt modelId="{6C714C1C-B3F7-4483-A223-2DBE2A5170DC}" type="pres">
      <dgm:prSet presAssocID="{A4963DF6-B3B9-460E-B943-01A8BC200F23}" presName="spacer" presStyleCnt="0"/>
      <dgm:spPr/>
    </dgm:pt>
    <dgm:pt modelId="{00BFCC60-36B1-413D-A0D6-506B70167342}" type="pres">
      <dgm:prSet presAssocID="{795CE00B-348F-4141-87BB-C5C6B49A00AD}" presName="parentText" presStyleLbl="node1" presStyleIdx="9" presStyleCnt="13">
        <dgm:presLayoutVars>
          <dgm:chMax val="0"/>
          <dgm:bulletEnabled val="1"/>
        </dgm:presLayoutVars>
      </dgm:prSet>
      <dgm:spPr/>
    </dgm:pt>
    <dgm:pt modelId="{A5E9A185-6519-4DE0-B711-0BD9CB724F1F}" type="pres">
      <dgm:prSet presAssocID="{9D56297C-1705-4541-81DF-58F7861F0CEC}" presName="spacer" presStyleCnt="0"/>
      <dgm:spPr/>
    </dgm:pt>
    <dgm:pt modelId="{0891AC31-A591-42B7-97D6-A587550DFF05}" type="pres">
      <dgm:prSet presAssocID="{8791F2F7-96BB-4096-9976-F691D71C181F}" presName="parentText" presStyleLbl="node1" presStyleIdx="10" presStyleCnt="13">
        <dgm:presLayoutVars>
          <dgm:chMax val="0"/>
          <dgm:bulletEnabled val="1"/>
        </dgm:presLayoutVars>
      </dgm:prSet>
      <dgm:spPr/>
    </dgm:pt>
    <dgm:pt modelId="{B4769686-38AA-4760-82B6-10CA97A232D0}" type="pres">
      <dgm:prSet presAssocID="{70E64FFB-3D0C-4933-AEF7-834197A17BF4}" presName="spacer" presStyleCnt="0"/>
      <dgm:spPr/>
    </dgm:pt>
    <dgm:pt modelId="{F8764587-AD61-4D6B-A981-4DFD5E7CFC40}" type="pres">
      <dgm:prSet presAssocID="{F8B2908E-5AA9-47F9-8632-2923DD961B51}" presName="parentText" presStyleLbl="node1" presStyleIdx="11" presStyleCnt="13">
        <dgm:presLayoutVars>
          <dgm:chMax val="0"/>
          <dgm:bulletEnabled val="1"/>
        </dgm:presLayoutVars>
      </dgm:prSet>
      <dgm:spPr/>
    </dgm:pt>
    <dgm:pt modelId="{61F443DD-A387-407B-AED3-12C937CB229D}" type="pres">
      <dgm:prSet presAssocID="{CDCABD52-DEBC-4ABE-86BF-4B651514A4F5}" presName="spacer" presStyleCnt="0"/>
      <dgm:spPr/>
    </dgm:pt>
    <dgm:pt modelId="{A8BBFA0D-4054-46F4-8626-A56C0C7CD186}" type="pres">
      <dgm:prSet presAssocID="{46C4E6C0-2C89-441E-BFAC-9C581FB94618}" presName="parentText" presStyleLbl="node1" presStyleIdx="12" presStyleCnt="13">
        <dgm:presLayoutVars>
          <dgm:chMax val="0"/>
          <dgm:bulletEnabled val="1"/>
        </dgm:presLayoutVars>
      </dgm:prSet>
      <dgm:spPr/>
    </dgm:pt>
  </dgm:ptLst>
  <dgm:cxnLst>
    <dgm:cxn modelId="{401E2808-DFEF-46BD-A912-7DFEAC97164A}" srcId="{8197901F-5BE0-4040-BC52-CB5B63866B65}" destId="{F5ED302B-A1AE-4876-B33A-102B985FD5AA}" srcOrd="0" destOrd="0" parTransId="{DFA56399-9FD1-4B0E-BA4F-F6B58701A1C7}" sibTransId="{74C7566D-CFA9-4965-8AB4-256DE9DA88EC}"/>
    <dgm:cxn modelId="{41A20C0C-3752-47D1-A6E5-C12C4277BC35}" type="presOf" srcId="{3CCAB09B-0C3E-4899-943C-BC879A1AF2F7}" destId="{A867AC02-4A95-4CD8-85DB-11E1DDEC9427}" srcOrd="0" destOrd="0" presId="urn:microsoft.com/office/officeart/2005/8/layout/vList2"/>
    <dgm:cxn modelId="{E5106414-30B0-4EF8-A650-49ECECD04C98}" srcId="{8197901F-5BE0-4040-BC52-CB5B63866B65}" destId="{F8B2908E-5AA9-47F9-8632-2923DD961B51}" srcOrd="11" destOrd="0" parTransId="{5C967601-DEAE-4B57-8215-049B45C0334C}" sibTransId="{CDCABD52-DEBC-4ABE-86BF-4B651514A4F5}"/>
    <dgm:cxn modelId="{EF23501C-B347-4250-81DF-E3A5A6CA3107}" type="presOf" srcId="{46C4E6C0-2C89-441E-BFAC-9C581FB94618}" destId="{A8BBFA0D-4054-46F4-8626-A56C0C7CD186}" srcOrd="0" destOrd="0" presId="urn:microsoft.com/office/officeart/2005/8/layout/vList2"/>
    <dgm:cxn modelId="{5012BE2F-FCBF-4B80-A981-57B58C1F01AE}" type="presOf" srcId="{C5E0ADED-B821-4797-BF44-3AE1B661DB4A}" destId="{3F800239-C3A1-492A-8B83-4597E9D186FB}" srcOrd="0" destOrd="0" presId="urn:microsoft.com/office/officeart/2005/8/layout/vList2"/>
    <dgm:cxn modelId="{16F8A63B-F631-4203-B4B4-F509CBE6A7A2}" type="presOf" srcId="{A2BB111C-4DC3-4B1C-9C02-DD8E5B4C42DD}" destId="{C00B85C2-D5BA-4C45-BE8E-3C27D7F10147}" srcOrd="0" destOrd="0" presId="urn:microsoft.com/office/officeart/2005/8/layout/vList2"/>
    <dgm:cxn modelId="{017EAC5F-5DDF-494E-A3BA-6FDEAA41C94F}" type="presOf" srcId="{F5ED302B-A1AE-4876-B33A-102B985FD5AA}" destId="{AA7B4A04-1C89-4BAC-9AB8-4CB09A1055EC}" srcOrd="0" destOrd="0" presId="urn:microsoft.com/office/officeart/2005/8/layout/vList2"/>
    <dgm:cxn modelId="{30542C68-8930-4FB0-8D11-83840B5345D2}" srcId="{8197901F-5BE0-4040-BC52-CB5B63866B65}" destId="{8791F2F7-96BB-4096-9976-F691D71C181F}" srcOrd="10" destOrd="0" parTransId="{14C1A58E-E104-4275-A9C6-6D85ADD56392}" sibTransId="{70E64FFB-3D0C-4933-AEF7-834197A17BF4}"/>
    <dgm:cxn modelId="{E92B7A6B-BFA5-454B-A39D-328B1FF3F836}" type="presOf" srcId="{8197901F-5BE0-4040-BC52-CB5B63866B65}" destId="{CC826606-7E5B-4D88-B184-05E074B6055B}" srcOrd="0" destOrd="0" presId="urn:microsoft.com/office/officeart/2005/8/layout/vList2"/>
    <dgm:cxn modelId="{CEF3DF51-3956-4375-8C8D-26AE305E2A40}" srcId="{8197901F-5BE0-4040-BC52-CB5B63866B65}" destId="{3CCAB09B-0C3E-4899-943C-BC879A1AF2F7}" srcOrd="8" destOrd="0" parTransId="{46404975-59D8-4656-8041-8628EED89EBC}" sibTransId="{A4963DF6-B3B9-460E-B943-01A8BC200F23}"/>
    <dgm:cxn modelId="{88353D77-6255-4C91-83C7-E634BCF96645}" srcId="{8197901F-5BE0-4040-BC52-CB5B63866B65}" destId="{F6CF069C-62C3-469D-9BEF-6716329F0050}" srcOrd="1" destOrd="0" parTransId="{30F38F7C-661C-49B0-AC4D-D0EFB7BC8CEB}" sibTransId="{D804F00F-D41B-4F3E-A3E3-ED83EBA65E59}"/>
    <dgm:cxn modelId="{79292286-5CB1-45A8-A256-3E52D819A0B9}" type="presOf" srcId="{F6CF069C-62C3-469D-9BEF-6716329F0050}" destId="{E60529E9-AC01-4053-8F47-2CF0CD0586D9}" srcOrd="0" destOrd="0" presId="urn:microsoft.com/office/officeart/2005/8/layout/vList2"/>
    <dgm:cxn modelId="{9532D395-C57D-49AE-8F74-46E12F906D4C}" srcId="{8197901F-5BE0-4040-BC52-CB5B63866B65}" destId="{46C4E6C0-2C89-441E-BFAC-9C581FB94618}" srcOrd="12" destOrd="0" parTransId="{AA2634C1-659B-48A5-B6A5-31D9F9566D93}" sibTransId="{8B2BB81C-D23C-4A1E-B89D-DB0326D79F9A}"/>
    <dgm:cxn modelId="{3EEBE6A4-FB54-414A-BF84-9C46C160C0BF}" srcId="{8197901F-5BE0-4040-BC52-CB5B63866B65}" destId="{4CD5F4D7-873F-4A84-BD2C-9599C95B5343}" srcOrd="4" destOrd="0" parTransId="{601E16F3-3C2B-4A79-A0DF-392AC0A8310F}" sibTransId="{0C56424F-B3EC-4798-8176-93A872E773C5}"/>
    <dgm:cxn modelId="{136BEBA6-9FEF-4D05-9274-B5F96870F4BE}" type="presOf" srcId="{235E22C9-F6C3-4DED-B4C1-30484D25F7EE}" destId="{3429343D-1444-4A7C-A94C-66E670BA6F64}" srcOrd="0" destOrd="0" presId="urn:microsoft.com/office/officeart/2005/8/layout/vList2"/>
    <dgm:cxn modelId="{6DBD61A8-F8F6-4049-B86E-754D97C7AA9F}" type="presOf" srcId="{8791F2F7-96BB-4096-9976-F691D71C181F}" destId="{0891AC31-A591-42B7-97D6-A587550DFF05}" srcOrd="0" destOrd="0" presId="urn:microsoft.com/office/officeart/2005/8/layout/vList2"/>
    <dgm:cxn modelId="{746537BB-9232-4299-ACBC-5D0AD1244202}" type="presOf" srcId="{425845B5-1F40-4489-A554-05C228CCFA67}" destId="{AA0A81A3-CE9B-4EC6-AE61-1010D3AB7A0F}" srcOrd="0" destOrd="0" presId="urn:microsoft.com/office/officeart/2005/8/layout/vList2"/>
    <dgm:cxn modelId="{98A6A3CA-B568-4A85-86CF-503F0877D5C2}" srcId="{8197901F-5BE0-4040-BC52-CB5B63866B65}" destId="{795CE00B-348F-4141-87BB-C5C6B49A00AD}" srcOrd="9" destOrd="0" parTransId="{373422FA-2041-4122-9C44-6AA4B8BA00D5}" sibTransId="{9D56297C-1705-4541-81DF-58F7861F0CEC}"/>
    <dgm:cxn modelId="{A8F234CD-98A6-4795-8AF7-95842E1A25CA}" srcId="{8197901F-5BE0-4040-BC52-CB5B63866B65}" destId="{5B9D52E2-6D3F-422E-B37B-9ABED974EF4D}" srcOrd="2" destOrd="0" parTransId="{901A2463-345C-47AD-AFD1-738D12608956}" sibTransId="{3FE4BB1C-CE36-4BCE-B961-86764795E70D}"/>
    <dgm:cxn modelId="{1A9FCED8-0E3D-419A-8620-A17D27054193}" type="presOf" srcId="{F8B2908E-5AA9-47F9-8632-2923DD961B51}" destId="{F8764587-AD61-4D6B-A981-4DFD5E7CFC40}" srcOrd="0" destOrd="0" presId="urn:microsoft.com/office/officeart/2005/8/layout/vList2"/>
    <dgm:cxn modelId="{C94ECED9-88B1-4F42-AF3B-18098A6CF483}" srcId="{8197901F-5BE0-4040-BC52-CB5B63866B65}" destId="{A2BB111C-4DC3-4B1C-9C02-DD8E5B4C42DD}" srcOrd="6" destOrd="0" parTransId="{E4EE5448-7FDF-4C72-8C0E-FFA1B555D078}" sibTransId="{A9CB48FD-BA46-4605-8409-873F7AAAC335}"/>
    <dgm:cxn modelId="{7C8585DA-5898-43BE-978E-D643E1894DD9}" type="presOf" srcId="{795CE00B-348F-4141-87BB-C5C6B49A00AD}" destId="{00BFCC60-36B1-413D-A0D6-506B70167342}" srcOrd="0" destOrd="0" presId="urn:microsoft.com/office/officeart/2005/8/layout/vList2"/>
    <dgm:cxn modelId="{403E5CDC-110A-4B0D-AA8D-E74A8B36892E}" srcId="{8197901F-5BE0-4040-BC52-CB5B63866B65}" destId="{425845B5-1F40-4489-A554-05C228CCFA67}" srcOrd="7" destOrd="0" parTransId="{DA49899C-C14D-4B87-9CCF-AAF0793750A7}" sibTransId="{2F3780DB-5849-42EA-82B7-BD845B10E671}"/>
    <dgm:cxn modelId="{3CF809DD-3F81-4721-924C-7C90C0445C70}" type="presOf" srcId="{4CD5F4D7-873F-4A84-BD2C-9599C95B5343}" destId="{357B5109-BF3C-4932-98A0-45DCCE01359C}" srcOrd="0" destOrd="0" presId="urn:microsoft.com/office/officeart/2005/8/layout/vList2"/>
    <dgm:cxn modelId="{0A2925E0-8F8E-4D93-9C3E-75255C6A2B46}" srcId="{8197901F-5BE0-4040-BC52-CB5B63866B65}" destId="{235E22C9-F6C3-4DED-B4C1-30484D25F7EE}" srcOrd="5" destOrd="0" parTransId="{1110DF87-B841-4B03-BD4F-9EAA59616CAE}" sibTransId="{E8CDB58A-51EB-45CC-BDDD-AE3E68546204}"/>
    <dgm:cxn modelId="{6935D5E7-9071-4A19-8430-17C3384EBF89}" srcId="{8197901F-5BE0-4040-BC52-CB5B63866B65}" destId="{C5E0ADED-B821-4797-BF44-3AE1B661DB4A}" srcOrd="3" destOrd="0" parTransId="{8845F566-47CA-43BC-B70F-D80FF4081569}" sibTransId="{0D908C22-9D19-4E49-983C-4F798F07A2FC}"/>
    <dgm:cxn modelId="{6D0AB1FB-537D-4A3B-8451-5C83C5368D9D}" type="presOf" srcId="{5B9D52E2-6D3F-422E-B37B-9ABED974EF4D}" destId="{BB3128F6-D73B-43B7-9B7B-52D081CE297A}" srcOrd="0" destOrd="0" presId="urn:microsoft.com/office/officeart/2005/8/layout/vList2"/>
    <dgm:cxn modelId="{F0638652-E9B1-4058-B6CC-08E7D42BF6E9}" type="presParOf" srcId="{CC826606-7E5B-4D88-B184-05E074B6055B}" destId="{AA7B4A04-1C89-4BAC-9AB8-4CB09A1055EC}" srcOrd="0" destOrd="0" presId="urn:microsoft.com/office/officeart/2005/8/layout/vList2"/>
    <dgm:cxn modelId="{C5377EB5-9349-405A-8547-40B8BC2BB425}" type="presParOf" srcId="{CC826606-7E5B-4D88-B184-05E074B6055B}" destId="{41BDFE68-5B1B-4424-8714-9FAA6BD402E0}" srcOrd="1" destOrd="0" presId="urn:microsoft.com/office/officeart/2005/8/layout/vList2"/>
    <dgm:cxn modelId="{520BDFFC-5C83-4E3A-809E-5D9186E52504}" type="presParOf" srcId="{CC826606-7E5B-4D88-B184-05E074B6055B}" destId="{E60529E9-AC01-4053-8F47-2CF0CD0586D9}" srcOrd="2" destOrd="0" presId="urn:microsoft.com/office/officeart/2005/8/layout/vList2"/>
    <dgm:cxn modelId="{70B354FC-A160-450A-A14C-9F9546355288}" type="presParOf" srcId="{CC826606-7E5B-4D88-B184-05E074B6055B}" destId="{731F3DB7-3B21-4291-BDF2-70BD262A8D22}" srcOrd="3" destOrd="0" presId="urn:microsoft.com/office/officeart/2005/8/layout/vList2"/>
    <dgm:cxn modelId="{22126145-EB84-4F2B-B623-D5FD17129A9E}" type="presParOf" srcId="{CC826606-7E5B-4D88-B184-05E074B6055B}" destId="{BB3128F6-D73B-43B7-9B7B-52D081CE297A}" srcOrd="4" destOrd="0" presId="urn:microsoft.com/office/officeart/2005/8/layout/vList2"/>
    <dgm:cxn modelId="{40CF0CBC-6576-4C0A-A383-5E553C59504A}" type="presParOf" srcId="{CC826606-7E5B-4D88-B184-05E074B6055B}" destId="{099B130F-8F49-4AEE-8802-8C602C19374F}" srcOrd="5" destOrd="0" presId="urn:microsoft.com/office/officeart/2005/8/layout/vList2"/>
    <dgm:cxn modelId="{8E72A303-4EEA-4F14-A867-C6BF72A65B47}" type="presParOf" srcId="{CC826606-7E5B-4D88-B184-05E074B6055B}" destId="{3F800239-C3A1-492A-8B83-4597E9D186FB}" srcOrd="6" destOrd="0" presId="urn:microsoft.com/office/officeart/2005/8/layout/vList2"/>
    <dgm:cxn modelId="{ADF3C235-6E76-4CDC-AEF0-08A3062296ED}" type="presParOf" srcId="{CC826606-7E5B-4D88-B184-05E074B6055B}" destId="{96BD5AE7-1986-4111-8E30-C1E31301790F}" srcOrd="7" destOrd="0" presId="urn:microsoft.com/office/officeart/2005/8/layout/vList2"/>
    <dgm:cxn modelId="{2A42A44C-85CB-42B3-858C-45686C11259B}" type="presParOf" srcId="{CC826606-7E5B-4D88-B184-05E074B6055B}" destId="{357B5109-BF3C-4932-98A0-45DCCE01359C}" srcOrd="8" destOrd="0" presId="urn:microsoft.com/office/officeart/2005/8/layout/vList2"/>
    <dgm:cxn modelId="{CD64D0C3-A5AA-4C96-B087-80C5BFA2C72C}" type="presParOf" srcId="{CC826606-7E5B-4D88-B184-05E074B6055B}" destId="{7B779B1E-62D0-405C-B138-CA15E0EE1014}" srcOrd="9" destOrd="0" presId="urn:microsoft.com/office/officeart/2005/8/layout/vList2"/>
    <dgm:cxn modelId="{D2EC07FF-1B91-43BB-923E-D2BE8AA2A177}" type="presParOf" srcId="{CC826606-7E5B-4D88-B184-05E074B6055B}" destId="{3429343D-1444-4A7C-A94C-66E670BA6F64}" srcOrd="10" destOrd="0" presId="urn:microsoft.com/office/officeart/2005/8/layout/vList2"/>
    <dgm:cxn modelId="{72BF4A99-8150-491E-842B-4A8A86DCF847}" type="presParOf" srcId="{CC826606-7E5B-4D88-B184-05E074B6055B}" destId="{2F971AD3-6A38-4B3F-8D2F-4C4732C242A5}" srcOrd="11" destOrd="0" presId="urn:microsoft.com/office/officeart/2005/8/layout/vList2"/>
    <dgm:cxn modelId="{8AD5EF72-E8C9-434C-ABA6-35981F83990C}" type="presParOf" srcId="{CC826606-7E5B-4D88-B184-05E074B6055B}" destId="{C00B85C2-D5BA-4C45-BE8E-3C27D7F10147}" srcOrd="12" destOrd="0" presId="urn:microsoft.com/office/officeart/2005/8/layout/vList2"/>
    <dgm:cxn modelId="{26F6DFE0-DAF4-4FE3-B6C0-7133C8A4939F}" type="presParOf" srcId="{CC826606-7E5B-4D88-B184-05E074B6055B}" destId="{4F6193D7-35ED-4737-9D94-494F7E3615FE}" srcOrd="13" destOrd="0" presId="urn:microsoft.com/office/officeart/2005/8/layout/vList2"/>
    <dgm:cxn modelId="{5840A074-08E2-4FBD-AB17-E464FF17EE57}" type="presParOf" srcId="{CC826606-7E5B-4D88-B184-05E074B6055B}" destId="{AA0A81A3-CE9B-4EC6-AE61-1010D3AB7A0F}" srcOrd="14" destOrd="0" presId="urn:microsoft.com/office/officeart/2005/8/layout/vList2"/>
    <dgm:cxn modelId="{E1FBF849-21C1-43CD-8EA0-9415B147F1B8}" type="presParOf" srcId="{CC826606-7E5B-4D88-B184-05E074B6055B}" destId="{737B4003-FE2B-4F35-AF73-964516222B88}" srcOrd="15" destOrd="0" presId="urn:microsoft.com/office/officeart/2005/8/layout/vList2"/>
    <dgm:cxn modelId="{048137AA-F95C-40F3-B53B-6B8944920072}" type="presParOf" srcId="{CC826606-7E5B-4D88-B184-05E074B6055B}" destId="{A867AC02-4A95-4CD8-85DB-11E1DDEC9427}" srcOrd="16" destOrd="0" presId="urn:microsoft.com/office/officeart/2005/8/layout/vList2"/>
    <dgm:cxn modelId="{7C4E8F87-CBA3-4424-BBCC-49FE5F22F9B9}" type="presParOf" srcId="{CC826606-7E5B-4D88-B184-05E074B6055B}" destId="{6C714C1C-B3F7-4483-A223-2DBE2A5170DC}" srcOrd="17" destOrd="0" presId="urn:microsoft.com/office/officeart/2005/8/layout/vList2"/>
    <dgm:cxn modelId="{BE286C53-538D-4F87-9172-17C521A5B69A}" type="presParOf" srcId="{CC826606-7E5B-4D88-B184-05E074B6055B}" destId="{00BFCC60-36B1-413D-A0D6-506B70167342}" srcOrd="18" destOrd="0" presId="urn:microsoft.com/office/officeart/2005/8/layout/vList2"/>
    <dgm:cxn modelId="{85E3A8FB-8FC0-4879-8A2D-7770C46C05EB}" type="presParOf" srcId="{CC826606-7E5B-4D88-B184-05E074B6055B}" destId="{A5E9A185-6519-4DE0-B711-0BD9CB724F1F}" srcOrd="19" destOrd="0" presId="urn:microsoft.com/office/officeart/2005/8/layout/vList2"/>
    <dgm:cxn modelId="{0EFC2337-38EA-49CA-8EFD-E7DECDF80B74}" type="presParOf" srcId="{CC826606-7E5B-4D88-B184-05E074B6055B}" destId="{0891AC31-A591-42B7-97D6-A587550DFF05}" srcOrd="20" destOrd="0" presId="urn:microsoft.com/office/officeart/2005/8/layout/vList2"/>
    <dgm:cxn modelId="{FE77227E-F745-4EEA-9DC1-3633407D3182}" type="presParOf" srcId="{CC826606-7E5B-4D88-B184-05E074B6055B}" destId="{B4769686-38AA-4760-82B6-10CA97A232D0}" srcOrd="21" destOrd="0" presId="urn:microsoft.com/office/officeart/2005/8/layout/vList2"/>
    <dgm:cxn modelId="{648D5E7A-7581-43DA-8335-E66A084CAA6A}" type="presParOf" srcId="{CC826606-7E5B-4D88-B184-05E074B6055B}" destId="{F8764587-AD61-4D6B-A981-4DFD5E7CFC40}" srcOrd="22" destOrd="0" presId="urn:microsoft.com/office/officeart/2005/8/layout/vList2"/>
    <dgm:cxn modelId="{BD3DD4D1-28B3-4793-9724-FB749F04E276}" type="presParOf" srcId="{CC826606-7E5B-4D88-B184-05E074B6055B}" destId="{61F443DD-A387-407B-AED3-12C937CB229D}" srcOrd="23" destOrd="0" presId="urn:microsoft.com/office/officeart/2005/8/layout/vList2"/>
    <dgm:cxn modelId="{F42A8BD9-EA33-4A4E-901E-B6FCCE5EF486}" type="presParOf" srcId="{CC826606-7E5B-4D88-B184-05E074B6055B}" destId="{A8BBFA0D-4054-46F4-8626-A56C0C7CD186}" srcOrd="2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C1BA3A4-5661-4A7A-BE26-EEF85D4E65AD}" type="doc">
      <dgm:prSet loTypeId="urn:microsoft.com/office/officeart/2005/8/layout/list1" loCatId="list" qsTypeId="urn:microsoft.com/office/officeart/2005/8/quickstyle/simple1" qsCatId="simple" csTypeId="urn:microsoft.com/office/officeart/2005/8/colors/colorful1" csCatId="colorful"/>
      <dgm:spPr/>
      <dgm:t>
        <a:bodyPr/>
        <a:lstStyle/>
        <a:p>
          <a:endParaRPr lang="en-US"/>
        </a:p>
      </dgm:t>
    </dgm:pt>
    <dgm:pt modelId="{1FC8AD64-F498-4C51-987D-67B99A954002}">
      <dgm:prSet/>
      <dgm:spPr/>
      <dgm:t>
        <a:bodyPr/>
        <a:lstStyle/>
        <a:p>
          <a:r>
            <a:rPr lang="en-US"/>
            <a:t>Exhaustion </a:t>
          </a:r>
        </a:p>
      </dgm:t>
    </dgm:pt>
    <dgm:pt modelId="{6DC96AC7-F087-4E24-B426-8AA14261E642}" type="parTrans" cxnId="{6AAA882B-5A59-4B97-93F7-478D07BC8645}">
      <dgm:prSet/>
      <dgm:spPr/>
      <dgm:t>
        <a:bodyPr/>
        <a:lstStyle/>
        <a:p>
          <a:endParaRPr lang="en-US"/>
        </a:p>
      </dgm:t>
    </dgm:pt>
    <dgm:pt modelId="{EEF4A2BE-F2EA-4778-8DA7-4685B2018D56}" type="sibTrans" cxnId="{6AAA882B-5A59-4B97-93F7-478D07BC8645}">
      <dgm:prSet/>
      <dgm:spPr/>
      <dgm:t>
        <a:bodyPr/>
        <a:lstStyle/>
        <a:p>
          <a:endParaRPr lang="en-US"/>
        </a:p>
      </dgm:t>
    </dgm:pt>
    <dgm:pt modelId="{22651F6D-13D2-428B-87FB-87BEA25B594F}">
      <dgm:prSet/>
      <dgm:spPr/>
      <dgm:t>
        <a:bodyPr/>
        <a:lstStyle/>
        <a:p>
          <a:r>
            <a:rPr lang="en-US"/>
            <a:t>Detachment</a:t>
          </a:r>
        </a:p>
      </dgm:t>
    </dgm:pt>
    <dgm:pt modelId="{CE200FC2-278F-4B4F-B126-A1CB7C5FFD23}" type="parTrans" cxnId="{797C0965-44FC-4DAF-8C59-CE196A68C1AF}">
      <dgm:prSet/>
      <dgm:spPr/>
      <dgm:t>
        <a:bodyPr/>
        <a:lstStyle/>
        <a:p>
          <a:endParaRPr lang="en-US"/>
        </a:p>
      </dgm:t>
    </dgm:pt>
    <dgm:pt modelId="{AE6FE7F1-A201-443B-8BCB-D448D96CABB9}" type="sibTrans" cxnId="{797C0965-44FC-4DAF-8C59-CE196A68C1AF}">
      <dgm:prSet/>
      <dgm:spPr/>
      <dgm:t>
        <a:bodyPr/>
        <a:lstStyle/>
        <a:p>
          <a:endParaRPr lang="en-US"/>
        </a:p>
      </dgm:t>
    </dgm:pt>
    <dgm:pt modelId="{802954E5-B426-485E-A1EE-FAEC162741D2}">
      <dgm:prSet/>
      <dgm:spPr/>
      <dgm:t>
        <a:bodyPr/>
        <a:lstStyle/>
        <a:p>
          <a:r>
            <a:rPr lang="en-US"/>
            <a:t>Lack of Concentration</a:t>
          </a:r>
        </a:p>
      </dgm:t>
    </dgm:pt>
    <dgm:pt modelId="{45CBB5F7-7F8A-4D4B-BCCF-339F2FACBFFD}" type="parTrans" cxnId="{B317530B-C452-46C0-A74D-9EAB1FC4DA40}">
      <dgm:prSet/>
      <dgm:spPr/>
      <dgm:t>
        <a:bodyPr/>
        <a:lstStyle/>
        <a:p>
          <a:endParaRPr lang="en-US"/>
        </a:p>
      </dgm:t>
    </dgm:pt>
    <dgm:pt modelId="{1C4FC6CB-D64C-435E-9303-C4D653F0238C}" type="sibTrans" cxnId="{B317530B-C452-46C0-A74D-9EAB1FC4DA40}">
      <dgm:prSet/>
      <dgm:spPr/>
      <dgm:t>
        <a:bodyPr/>
        <a:lstStyle/>
        <a:p>
          <a:endParaRPr lang="en-US"/>
        </a:p>
      </dgm:t>
    </dgm:pt>
    <dgm:pt modelId="{1EC2DED5-A3D0-40A9-AF72-1ADA4E24034F}">
      <dgm:prSet/>
      <dgm:spPr/>
      <dgm:t>
        <a:bodyPr/>
        <a:lstStyle/>
        <a:p>
          <a:r>
            <a:rPr lang="en-US"/>
            <a:t>Self Medicating</a:t>
          </a:r>
        </a:p>
      </dgm:t>
    </dgm:pt>
    <dgm:pt modelId="{95F542BB-FBC0-4C4C-844A-8CB5093B2C09}" type="parTrans" cxnId="{A53248EB-9F10-4E8C-8430-0A0DE99D33F8}">
      <dgm:prSet/>
      <dgm:spPr/>
      <dgm:t>
        <a:bodyPr/>
        <a:lstStyle/>
        <a:p>
          <a:endParaRPr lang="en-US"/>
        </a:p>
      </dgm:t>
    </dgm:pt>
    <dgm:pt modelId="{597A419C-475C-4B82-8B44-0B399C43B3EC}" type="sibTrans" cxnId="{A53248EB-9F10-4E8C-8430-0A0DE99D33F8}">
      <dgm:prSet/>
      <dgm:spPr/>
      <dgm:t>
        <a:bodyPr/>
        <a:lstStyle/>
        <a:p>
          <a:endParaRPr lang="en-US"/>
        </a:p>
      </dgm:t>
    </dgm:pt>
    <dgm:pt modelId="{4644E820-B498-44DA-97FE-018182409581}">
      <dgm:prSet/>
      <dgm:spPr/>
      <dgm:t>
        <a:bodyPr/>
        <a:lstStyle/>
        <a:p>
          <a:r>
            <a:rPr lang="en-US"/>
            <a:t>No Work/Life Balance</a:t>
          </a:r>
        </a:p>
      </dgm:t>
    </dgm:pt>
    <dgm:pt modelId="{4DFA30E4-1402-4F84-BF6B-AF3D09BF2847}" type="parTrans" cxnId="{59EF8B7F-BD97-4C31-8F90-FD0C3B5EC880}">
      <dgm:prSet/>
      <dgm:spPr/>
      <dgm:t>
        <a:bodyPr/>
        <a:lstStyle/>
        <a:p>
          <a:endParaRPr lang="en-US"/>
        </a:p>
      </dgm:t>
    </dgm:pt>
    <dgm:pt modelId="{B44445E8-1044-4864-ADD0-FB380BCFC4B8}" type="sibTrans" cxnId="{59EF8B7F-BD97-4C31-8F90-FD0C3B5EC880}">
      <dgm:prSet/>
      <dgm:spPr/>
      <dgm:t>
        <a:bodyPr/>
        <a:lstStyle/>
        <a:p>
          <a:endParaRPr lang="en-US"/>
        </a:p>
      </dgm:t>
    </dgm:pt>
    <dgm:pt modelId="{25162E7B-7100-4D79-A0F6-1933A6393CE7}">
      <dgm:prSet/>
      <dgm:spPr/>
      <dgm:t>
        <a:bodyPr/>
        <a:lstStyle/>
        <a:p>
          <a:r>
            <a:rPr lang="en-US"/>
            <a:t>Relationships in Trouble</a:t>
          </a:r>
        </a:p>
      </dgm:t>
    </dgm:pt>
    <dgm:pt modelId="{E073CC17-B8E5-41F7-A0D2-864DE937F2ED}" type="parTrans" cxnId="{40DB342E-D6AC-4025-BEA3-B12A612AB882}">
      <dgm:prSet/>
      <dgm:spPr/>
      <dgm:t>
        <a:bodyPr/>
        <a:lstStyle/>
        <a:p>
          <a:endParaRPr lang="en-US"/>
        </a:p>
      </dgm:t>
    </dgm:pt>
    <dgm:pt modelId="{13961AC5-9208-4ED2-BBCC-27F7527BD41E}" type="sibTrans" cxnId="{40DB342E-D6AC-4025-BEA3-B12A612AB882}">
      <dgm:prSet/>
      <dgm:spPr/>
      <dgm:t>
        <a:bodyPr/>
        <a:lstStyle/>
        <a:p>
          <a:endParaRPr lang="en-US"/>
        </a:p>
      </dgm:t>
    </dgm:pt>
    <dgm:pt modelId="{7086ED25-D728-42FB-A7B3-2421A0E832CC}">
      <dgm:prSet/>
      <dgm:spPr/>
      <dgm:t>
        <a:bodyPr/>
        <a:lstStyle/>
        <a:p>
          <a:r>
            <a:rPr lang="en-US"/>
            <a:t>Always Stressed</a:t>
          </a:r>
        </a:p>
      </dgm:t>
    </dgm:pt>
    <dgm:pt modelId="{A0D6E4F8-C096-4FCB-8F48-29471FDBD447}" type="parTrans" cxnId="{57E8BFA4-5D8B-4092-A1D8-C4BE76FDC23C}">
      <dgm:prSet/>
      <dgm:spPr/>
      <dgm:t>
        <a:bodyPr/>
        <a:lstStyle/>
        <a:p>
          <a:endParaRPr lang="en-US"/>
        </a:p>
      </dgm:t>
    </dgm:pt>
    <dgm:pt modelId="{D9C8C333-8B65-4233-887F-8EB1854BB940}" type="sibTrans" cxnId="{57E8BFA4-5D8B-4092-A1D8-C4BE76FDC23C}">
      <dgm:prSet/>
      <dgm:spPr/>
      <dgm:t>
        <a:bodyPr/>
        <a:lstStyle/>
        <a:p>
          <a:endParaRPr lang="en-US"/>
        </a:p>
      </dgm:t>
    </dgm:pt>
    <dgm:pt modelId="{0BB7F4D7-62AE-4CDA-8D03-949E1774D505}" type="pres">
      <dgm:prSet presAssocID="{7C1BA3A4-5661-4A7A-BE26-EEF85D4E65AD}" presName="linear" presStyleCnt="0">
        <dgm:presLayoutVars>
          <dgm:dir/>
          <dgm:animLvl val="lvl"/>
          <dgm:resizeHandles val="exact"/>
        </dgm:presLayoutVars>
      </dgm:prSet>
      <dgm:spPr/>
    </dgm:pt>
    <dgm:pt modelId="{EFEDA251-0F51-4567-BF27-B13AD1EEC4F8}" type="pres">
      <dgm:prSet presAssocID="{1FC8AD64-F498-4C51-987D-67B99A954002}" presName="parentLin" presStyleCnt="0"/>
      <dgm:spPr/>
    </dgm:pt>
    <dgm:pt modelId="{851F85C2-3A3C-44F2-B78A-3E409959DEC9}" type="pres">
      <dgm:prSet presAssocID="{1FC8AD64-F498-4C51-987D-67B99A954002}" presName="parentLeftMargin" presStyleLbl="node1" presStyleIdx="0" presStyleCnt="7"/>
      <dgm:spPr/>
    </dgm:pt>
    <dgm:pt modelId="{FAF3E0BC-D179-4A04-B1C6-06337DC6A7A9}" type="pres">
      <dgm:prSet presAssocID="{1FC8AD64-F498-4C51-987D-67B99A954002}" presName="parentText" presStyleLbl="node1" presStyleIdx="0" presStyleCnt="7">
        <dgm:presLayoutVars>
          <dgm:chMax val="0"/>
          <dgm:bulletEnabled val="1"/>
        </dgm:presLayoutVars>
      </dgm:prSet>
      <dgm:spPr/>
    </dgm:pt>
    <dgm:pt modelId="{7E030BD9-8A04-46CB-B114-85DEE6BFF681}" type="pres">
      <dgm:prSet presAssocID="{1FC8AD64-F498-4C51-987D-67B99A954002}" presName="negativeSpace" presStyleCnt="0"/>
      <dgm:spPr/>
    </dgm:pt>
    <dgm:pt modelId="{F09D97D4-A6F5-4182-A745-46051692C40D}" type="pres">
      <dgm:prSet presAssocID="{1FC8AD64-F498-4C51-987D-67B99A954002}" presName="childText" presStyleLbl="conFgAcc1" presStyleIdx="0" presStyleCnt="7">
        <dgm:presLayoutVars>
          <dgm:bulletEnabled val="1"/>
        </dgm:presLayoutVars>
      </dgm:prSet>
      <dgm:spPr/>
    </dgm:pt>
    <dgm:pt modelId="{DCFCD61D-69E4-4405-8374-60570C305382}" type="pres">
      <dgm:prSet presAssocID="{EEF4A2BE-F2EA-4778-8DA7-4685B2018D56}" presName="spaceBetweenRectangles" presStyleCnt="0"/>
      <dgm:spPr/>
    </dgm:pt>
    <dgm:pt modelId="{F91AA765-3831-40AC-8F1C-7EAE51CEFF42}" type="pres">
      <dgm:prSet presAssocID="{22651F6D-13D2-428B-87FB-87BEA25B594F}" presName="parentLin" presStyleCnt="0"/>
      <dgm:spPr/>
    </dgm:pt>
    <dgm:pt modelId="{02338F4A-4067-46B7-9CC3-1AEE225E20D9}" type="pres">
      <dgm:prSet presAssocID="{22651F6D-13D2-428B-87FB-87BEA25B594F}" presName="parentLeftMargin" presStyleLbl="node1" presStyleIdx="0" presStyleCnt="7"/>
      <dgm:spPr/>
    </dgm:pt>
    <dgm:pt modelId="{D23CBB25-F62C-4B43-BEBA-56134E17BE1A}" type="pres">
      <dgm:prSet presAssocID="{22651F6D-13D2-428B-87FB-87BEA25B594F}" presName="parentText" presStyleLbl="node1" presStyleIdx="1" presStyleCnt="7">
        <dgm:presLayoutVars>
          <dgm:chMax val="0"/>
          <dgm:bulletEnabled val="1"/>
        </dgm:presLayoutVars>
      </dgm:prSet>
      <dgm:spPr/>
    </dgm:pt>
    <dgm:pt modelId="{D24DADAF-ABCB-4564-8F05-309D952471BD}" type="pres">
      <dgm:prSet presAssocID="{22651F6D-13D2-428B-87FB-87BEA25B594F}" presName="negativeSpace" presStyleCnt="0"/>
      <dgm:spPr/>
    </dgm:pt>
    <dgm:pt modelId="{9E0D424A-D5DC-4AB3-BE68-A1AACCBB738F}" type="pres">
      <dgm:prSet presAssocID="{22651F6D-13D2-428B-87FB-87BEA25B594F}" presName="childText" presStyleLbl="conFgAcc1" presStyleIdx="1" presStyleCnt="7">
        <dgm:presLayoutVars>
          <dgm:bulletEnabled val="1"/>
        </dgm:presLayoutVars>
      </dgm:prSet>
      <dgm:spPr/>
    </dgm:pt>
    <dgm:pt modelId="{CF7414D8-210A-4DFD-BBE6-5EA751D46A32}" type="pres">
      <dgm:prSet presAssocID="{AE6FE7F1-A201-443B-8BCB-D448D96CABB9}" presName="spaceBetweenRectangles" presStyleCnt="0"/>
      <dgm:spPr/>
    </dgm:pt>
    <dgm:pt modelId="{1D523819-406D-40C7-9758-796A0F9092D1}" type="pres">
      <dgm:prSet presAssocID="{802954E5-B426-485E-A1EE-FAEC162741D2}" presName="parentLin" presStyleCnt="0"/>
      <dgm:spPr/>
    </dgm:pt>
    <dgm:pt modelId="{FFE84D28-435A-472D-8541-1F279DF3AF54}" type="pres">
      <dgm:prSet presAssocID="{802954E5-B426-485E-A1EE-FAEC162741D2}" presName="parentLeftMargin" presStyleLbl="node1" presStyleIdx="1" presStyleCnt="7"/>
      <dgm:spPr/>
    </dgm:pt>
    <dgm:pt modelId="{4B994817-CD11-4C56-AB62-414F05C0F260}" type="pres">
      <dgm:prSet presAssocID="{802954E5-B426-485E-A1EE-FAEC162741D2}" presName="parentText" presStyleLbl="node1" presStyleIdx="2" presStyleCnt="7">
        <dgm:presLayoutVars>
          <dgm:chMax val="0"/>
          <dgm:bulletEnabled val="1"/>
        </dgm:presLayoutVars>
      </dgm:prSet>
      <dgm:spPr/>
    </dgm:pt>
    <dgm:pt modelId="{78489BC2-38F8-48F9-A419-BE7894DEED71}" type="pres">
      <dgm:prSet presAssocID="{802954E5-B426-485E-A1EE-FAEC162741D2}" presName="negativeSpace" presStyleCnt="0"/>
      <dgm:spPr/>
    </dgm:pt>
    <dgm:pt modelId="{EEF390EE-3F2D-45E7-BF8A-72E547F6AFA2}" type="pres">
      <dgm:prSet presAssocID="{802954E5-B426-485E-A1EE-FAEC162741D2}" presName="childText" presStyleLbl="conFgAcc1" presStyleIdx="2" presStyleCnt="7">
        <dgm:presLayoutVars>
          <dgm:bulletEnabled val="1"/>
        </dgm:presLayoutVars>
      </dgm:prSet>
      <dgm:spPr/>
    </dgm:pt>
    <dgm:pt modelId="{81748C99-8944-4593-BE6C-B0E67553B98B}" type="pres">
      <dgm:prSet presAssocID="{1C4FC6CB-D64C-435E-9303-C4D653F0238C}" presName="spaceBetweenRectangles" presStyleCnt="0"/>
      <dgm:spPr/>
    </dgm:pt>
    <dgm:pt modelId="{569A5DAF-1B4A-42AF-8432-A950E13C3686}" type="pres">
      <dgm:prSet presAssocID="{1EC2DED5-A3D0-40A9-AF72-1ADA4E24034F}" presName="parentLin" presStyleCnt="0"/>
      <dgm:spPr/>
    </dgm:pt>
    <dgm:pt modelId="{A3A60E18-7BE2-487A-B8CD-D13052F92148}" type="pres">
      <dgm:prSet presAssocID="{1EC2DED5-A3D0-40A9-AF72-1ADA4E24034F}" presName="parentLeftMargin" presStyleLbl="node1" presStyleIdx="2" presStyleCnt="7"/>
      <dgm:spPr/>
    </dgm:pt>
    <dgm:pt modelId="{6FDA82F1-509F-448B-AECD-14E98FF3DF48}" type="pres">
      <dgm:prSet presAssocID="{1EC2DED5-A3D0-40A9-AF72-1ADA4E24034F}" presName="parentText" presStyleLbl="node1" presStyleIdx="3" presStyleCnt="7">
        <dgm:presLayoutVars>
          <dgm:chMax val="0"/>
          <dgm:bulletEnabled val="1"/>
        </dgm:presLayoutVars>
      </dgm:prSet>
      <dgm:spPr/>
    </dgm:pt>
    <dgm:pt modelId="{B70306F5-3343-4D76-841E-08A21548343A}" type="pres">
      <dgm:prSet presAssocID="{1EC2DED5-A3D0-40A9-AF72-1ADA4E24034F}" presName="negativeSpace" presStyleCnt="0"/>
      <dgm:spPr/>
    </dgm:pt>
    <dgm:pt modelId="{990DC720-4B75-4DC6-A596-1BBF6BB0F338}" type="pres">
      <dgm:prSet presAssocID="{1EC2DED5-A3D0-40A9-AF72-1ADA4E24034F}" presName="childText" presStyleLbl="conFgAcc1" presStyleIdx="3" presStyleCnt="7">
        <dgm:presLayoutVars>
          <dgm:bulletEnabled val="1"/>
        </dgm:presLayoutVars>
      </dgm:prSet>
      <dgm:spPr/>
    </dgm:pt>
    <dgm:pt modelId="{FF53E85B-BF02-4C21-BC0B-DC7787C50222}" type="pres">
      <dgm:prSet presAssocID="{597A419C-475C-4B82-8B44-0B399C43B3EC}" presName="spaceBetweenRectangles" presStyleCnt="0"/>
      <dgm:spPr/>
    </dgm:pt>
    <dgm:pt modelId="{40D70E8F-1517-488D-9BF7-E5C531EFCF91}" type="pres">
      <dgm:prSet presAssocID="{4644E820-B498-44DA-97FE-018182409581}" presName="parentLin" presStyleCnt="0"/>
      <dgm:spPr/>
    </dgm:pt>
    <dgm:pt modelId="{F1C06782-BCA7-4A04-9105-3B9016801EF4}" type="pres">
      <dgm:prSet presAssocID="{4644E820-B498-44DA-97FE-018182409581}" presName="parentLeftMargin" presStyleLbl="node1" presStyleIdx="3" presStyleCnt="7"/>
      <dgm:spPr/>
    </dgm:pt>
    <dgm:pt modelId="{BF71A9BC-13E4-4DC1-9F25-9FDFF31207EB}" type="pres">
      <dgm:prSet presAssocID="{4644E820-B498-44DA-97FE-018182409581}" presName="parentText" presStyleLbl="node1" presStyleIdx="4" presStyleCnt="7">
        <dgm:presLayoutVars>
          <dgm:chMax val="0"/>
          <dgm:bulletEnabled val="1"/>
        </dgm:presLayoutVars>
      </dgm:prSet>
      <dgm:spPr/>
    </dgm:pt>
    <dgm:pt modelId="{65674FE3-6911-4AA1-A3D2-BD4678A7C78E}" type="pres">
      <dgm:prSet presAssocID="{4644E820-B498-44DA-97FE-018182409581}" presName="negativeSpace" presStyleCnt="0"/>
      <dgm:spPr/>
    </dgm:pt>
    <dgm:pt modelId="{FD28742F-F7C4-40BA-A10B-902C48CEB61A}" type="pres">
      <dgm:prSet presAssocID="{4644E820-B498-44DA-97FE-018182409581}" presName="childText" presStyleLbl="conFgAcc1" presStyleIdx="4" presStyleCnt="7">
        <dgm:presLayoutVars>
          <dgm:bulletEnabled val="1"/>
        </dgm:presLayoutVars>
      </dgm:prSet>
      <dgm:spPr/>
    </dgm:pt>
    <dgm:pt modelId="{610EA444-F84F-4967-9DCD-4260CB838C18}" type="pres">
      <dgm:prSet presAssocID="{B44445E8-1044-4864-ADD0-FB380BCFC4B8}" presName="spaceBetweenRectangles" presStyleCnt="0"/>
      <dgm:spPr/>
    </dgm:pt>
    <dgm:pt modelId="{4C16DD98-6579-4DD5-B79A-2189827FE43E}" type="pres">
      <dgm:prSet presAssocID="{25162E7B-7100-4D79-A0F6-1933A6393CE7}" presName="parentLin" presStyleCnt="0"/>
      <dgm:spPr/>
    </dgm:pt>
    <dgm:pt modelId="{7EBA0FA7-8BFD-4D3A-AB77-28B2EF98E26D}" type="pres">
      <dgm:prSet presAssocID="{25162E7B-7100-4D79-A0F6-1933A6393CE7}" presName="parentLeftMargin" presStyleLbl="node1" presStyleIdx="4" presStyleCnt="7"/>
      <dgm:spPr/>
    </dgm:pt>
    <dgm:pt modelId="{357C4A7B-FD80-46BC-B505-C7D2DACDE26A}" type="pres">
      <dgm:prSet presAssocID="{25162E7B-7100-4D79-A0F6-1933A6393CE7}" presName="parentText" presStyleLbl="node1" presStyleIdx="5" presStyleCnt="7">
        <dgm:presLayoutVars>
          <dgm:chMax val="0"/>
          <dgm:bulletEnabled val="1"/>
        </dgm:presLayoutVars>
      </dgm:prSet>
      <dgm:spPr/>
    </dgm:pt>
    <dgm:pt modelId="{4E937540-13BF-4C59-864A-751C96953C14}" type="pres">
      <dgm:prSet presAssocID="{25162E7B-7100-4D79-A0F6-1933A6393CE7}" presName="negativeSpace" presStyleCnt="0"/>
      <dgm:spPr/>
    </dgm:pt>
    <dgm:pt modelId="{0BBEC613-830B-47EA-B2A0-90F4E985EABC}" type="pres">
      <dgm:prSet presAssocID="{25162E7B-7100-4D79-A0F6-1933A6393CE7}" presName="childText" presStyleLbl="conFgAcc1" presStyleIdx="5" presStyleCnt="7">
        <dgm:presLayoutVars>
          <dgm:bulletEnabled val="1"/>
        </dgm:presLayoutVars>
      </dgm:prSet>
      <dgm:spPr/>
    </dgm:pt>
    <dgm:pt modelId="{4A462BEF-21BF-4F84-AF45-17ED058111A7}" type="pres">
      <dgm:prSet presAssocID="{13961AC5-9208-4ED2-BBCC-27F7527BD41E}" presName="spaceBetweenRectangles" presStyleCnt="0"/>
      <dgm:spPr/>
    </dgm:pt>
    <dgm:pt modelId="{51723716-2722-4610-8653-0417BA413012}" type="pres">
      <dgm:prSet presAssocID="{7086ED25-D728-42FB-A7B3-2421A0E832CC}" presName="parentLin" presStyleCnt="0"/>
      <dgm:spPr/>
    </dgm:pt>
    <dgm:pt modelId="{5545EBA0-3A7E-4A84-B23C-06485D99A8FA}" type="pres">
      <dgm:prSet presAssocID="{7086ED25-D728-42FB-A7B3-2421A0E832CC}" presName="parentLeftMargin" presStyleLbl="node1" presStyleIdx="5" presStyleCnt="7"/>
      <dgm:spPr/>
    </dgm:pt>
    <dgm:pt modelId="{E629DF40-2728-4BA0-A460-757B08EB56B4}" type="pres">
      <dgm:prSet presAssocID="{7086ED25-D728-42FB-A7B3-2421A0E832CC}" presName="parentText" presStyleLbl="node1" presStyleIdx="6" presStyleCnt="7">
        <dgm:presLayoutVars>
          <dgm:chMax val="0"/>
          <dgm:bulletEnabled val="1"/>
        </dgm:presLayoutVars>
      </dgm:prSet>
      <dgm:spPr/>
    </dgm:pt>
    <dgm:pt modelId="{7E456635-DF08-43B2-A7F2-BFE07C16D4C8}" type="pres">
      <dgm:prSet presAssocID="{7086ED25-D728-42FB-A7B3-2421A0E832CC}" presName="negativeSpace" presStyleCnt="0"/>
      <dgm:spPr/>
    </dgm:pt>
    <dgm:pt modelId="{781AE55D-4A8A-42DD-9A51-8605FC871F7C}" type="pres">
      <dgm:prSet presAssocID="{7086ED25-D728-42FB-A7B3-2421A0E832CC}" presName="childText" presStyleLbl="conFgAcc1" presStyleIdx="6" presStyleCnt="7">
        <dgm:presLayoutVars>
          <dgm:bulletEnabled val="1"/>
        </dgm:presLayoutVars>
      </dgm:prSet>
      <dgm:spPr/>
    </dgm:pt>
  </dgm:ptLst>
  <dgm:cxnLst>
    <dgm:cxn modelId="{B317530B-C452-46C0-A74D-9EAB1FC4DA40}" srcId="{7C1BA3A4-5661-4A7A-BE26-EEF85D4E65AD}" destId="{802954E5-B426-485E-A1EE-FAEC162741D2}" srcOrd="2" destOrd="0" parTransId="{45CBB5F7-7F8A-4D4B-BCCF-339F2FACBFFD}" sibTransId="{1C4FC6CB-D64C-435E-9303-C4D653F0238C}"/>
    <dgm:cxn modelId="{1E7AAF17-7425-4E18-A654-F5F4D1BFF4A5}" type="presOf" srcId="{1EC2DED5-A3D0-40A9-AF72-1ADA4E24034F}" destId="{A3A60E18-7BE2-487A-B8CD-D13052F92148}" srcOrd="0" destOrd="0" presId="urn:microsoft.com/office/officeart/2005/8/layout/list1"/>
    <dgm:cxn modelId="{6AAA882B-5A59-4B97-93F7-478D07BC8645}" srcId="{7C1BA3A4-5661-4A7A-BE26-EEF85D4E65AD}" destId="{1FC8AD64-F498-4C51-987D-67B99A954002}" srcOrd="0" destOrd="0" parTransId="{6DC96AC7-F087-4E24-B426-8AA14261E642}" sibTransId="{EEF4A2BE-F2EA-4778-8DA7-4685B2018D56}"/>
    <dgm:cxn modelId="{40DB342E-D6AC-4025-BEA3-B12A612AB882}" srcId="{7C1BA3A4-5661-4A7A-BE26-EEF85D4E65AD}" destId="{25162E7B-7100-4D79-A0F6-1933A6393CE7}" srcOrd="5" destOrd="0" parTransId="{E073CC17-B8E5-41F7-A0D2-864DE937F2ED}" sibTransId="{13961AC5-9208-4ED2-BBCC-27F7527BD41E}"/>
    <dgm:cxn modelId="{4027F833-4913-4B1B-8856-039E26A88416}" type="presOf" srcId="{7C1BA3A4-5661-4A7A-BE26-EEF85D4E65AD}" destId="{0BB7F4D7-62AE-4CDA-8D03-949E1774D505}" srcOrd="0" destOrd="0" presId="urn:microsoft.com/office/officeart/2005/8/layout/list1"/>
    <dgm:cxn modelId="{068E6B3F-4444-4218-A941-F9D2912AE50F}" type="presOf" srcId="{7086ED25-D728-42FB-A7B3-2421A0E832CC}" destId="{E629DF40-2728-4BA0-A460-757B08EB56B4}" srcOrd="1" destOrd="0" presId="urn:microsoft.com/office/officeart/2005/8/layout/list1"/>
    <dgm:cxn modelId="{34C8A341-8F20-4364-9034-631423665468}" type="presOf" srcId="{1FC8AD64-F498-4C51-987D-67B99A954002}" destId="{FAF3E0BC-D179-4A04-B1C6-06337DC6A7A9}" srcOrd="1" destOrd="0" presId="urn:microsoft.com/office/officeart/2005/8/layout/list1"/>
    <dgm:cxn modelId="{797C0965-44FC-4DAF-8C59-CE196A68C1AF}" srcId="{7C1BA3A4-5661-4A7A-BE26-EEF85D4E65AD}" destId="{22651F6D-13D2-428B-87FB-87BEA25B594F}" srcOrd="1" destOrd="0" parTransId="{CE200FC2-278F-4B4F-B126-A1CB7C5FFD23}" sibTransId="{AE6FE7F1-A201-443B-8BCB-D448D96CABB9}"/>
    <dgm:cxn modelId="{86034F46-13D7-46C7-B2AF-D88D9328DC7D}" type="presOf" srcId="{802954E5-B426-485E-A1EE-FAEC162741D2}" destId="{FFE84D28-435A-472D-8541-1F279DF3AF54}" srcOrd="0" destOrd="0" presId="urn:microsoft.com/office/officeart/2005/8/layout/list1"/>
    <dgm:cxn modelId="{98246358-AD7D-4A9A-A499-B909F4A78AED}" type="presOf" srcId="{802954E5-B426-485E-A1EE-FAEC162741D2}" destId="{4B994817-CD11-4C56-AB62-414F05C0F260}" srcOrd="1" destOrd="0" presId="urn:microsoft.com/office/officeart/2005/8/layout/list1"/>
    <dgm:cxn modelId="{59EF8B7F-BD97-4C31-8F90-FD0C3B5EC880}" srcId="{7C1BA3A4-5661-4A7A-BE26-EEF85D4E65AD}" destId="{4644E820-B498-44DA-97FE-018182409581}" srcOrd="4" destOrd="0" parTransId="{4DFA30E4-1402-4F84-BF6B-AF3D09BF2847}" sibTransId="{B44445E8-1044-4864-ADD0-FB380BCFC4B8}"/>
    <dgm:cxn modelId="{61968C84-BA42-4466-891F-D0C151228CA2}" type="presOf" srcId="{4644E820-B498-44DA-97FE-018182409581}" destId="{BF71A9BC-13E4-4DC1-9F25-9FDFF31207EB}" srcOrd="1" destOrd="0" presId="urn:microsoft.com/office/officeart/2005/8/layout/list1"/>
    <dgm:cxn modelId="{0546F18A-222A-4585-959D-4931A884B7F0}" type="presOf" srcId="{1EC2DED5-A3D0-40A9-AF72-1ADA4E24034F}" destId="{6FDA82F1-509F-448B-AECD-14E98FF3DF48}" srcOrd="1" destOrd="0" presId="urn:microsoft.com/office/officeart/2005/8/layout/list1"/>
    <dgm:cxn modelId="{5661869D-F1D5-40BC-BF79-BF1D7DD41A5C}" type="presOf" srcId="{1FC8AD64-F498-4C51-987D-67B99A954002}" destId="{851F85C2-3A3C-44F2-B78A-3E409959DEC9}" srcOrd="0" destOrd="0" presId="urn:microsoft.com/office/officeart/2005/8/layout/list1"/>
    <dgm:cxn modelId="{D5F8929D-49D0-4E87-945B-98FBA65C57FE}" type="presOf" srcId="{7086ED25-D728-42FB-A7B3-2421A0E832CC}" destId="{5545EBA0-3A7E-4A84-B23C-06485D99A8FA}" srcOrd="0" destOrd="0" presId="urn:microsoft.com/office/officeart/2005/8/layout/list1"/>
    <dgm:cxn modelId="{A6060BA1-8DF7-4CA5-9F46-D4B5F896915C}" type="presOf" srcId="{25162E7B-7100-4D79-A0F6-1933A6393CE7}" destId="{7EBA0FA7-8BFD-4D3A-AB77-28B2EF98E26D}" srcOrd="0" destOrd="0" presId="urn:microsoft.com/office/officeart/2005/8/layout/list1"/>
    <dgm:cxn modelId="{2BAABDA1-60F7-4DCE-ACED-D95F556D3F91}" type="presOf" srcId="{22651F6D-13D2-428B-87FB-87BEA25B594F}" destId="{02338F4A-4067-46B7-9CC3-1AEE225E20D9}" srcOrd="0" destOrd="0" presId="urn:microsoft.com/office/officeart/2005/8/layout/list1"/>
    <dgm:cxn modelId="{FE033CA3-2DE8-4D6C-B5A2-215E77E54043}" type="presOf" srcId="{22651F6D-13D2-428B-87FB-87BEA25B594F}" destId="{D23CBB25-F62C-4B43-BEBA-56134E17BE1A}" srcOrd="1" destOrd="0" presId="urn:microsoft.com/office/officeart/2005/8/layout/list1"/>
    <dgm:cxn modelId="{57E8BFA4-5D8B-4092-A1D8-C4BE76FDC23C}" srcId="{7C1BA3A4-5661-4A7A-BE26-EEF85D4E65AD}" destId="{7086ED25-D728-42FB-A7B3-2421A0E832CC}" srcOrd="6" destOrd="0" parTransId="{A0D6E4F8-C096-4FCB-8F48-29471FDBD447}" sibTransId="{D9C8C333-8B65-4233-887F-8EB1854BB940}"/>
    <dgm:cxn modelId="{5A840BA8-ED76-4F13-BC81-EA720ABF9485}" type="presOf" srcId="{4644E820-B498-44DA-97FE-018182409581}" destId="{F1C06782-BCA7-4A04-9105-3B9016801EF4}" srcOrd="0" destOrd="0" presId="urn:microsoft.com/office/officeart/2005/8/layout/list1"/>
    <dgm:cxn modelId="{540F76EA-F0E7-4FF0-83FD-6FDFD7815044}" type="presOf" srcId="{25162E7B-7100-4D79-A0F6-1933A6393CE7}" destId="{357C4A7B-FD80-46BC-B505-C7D2DACDE26A}" srcOrd="1" destOrd="0" presId="urn:microsoft.com/office/officeart/2005/8/layout/list1"/>
    <dgm:cxn modelId="{A53248EB-9F10-4E8C-8430-0A0DE99D33F8}" srcId="{7C1BA3A4-5661-4A7A-BE26-EEF85D4E65AD}" destId="{1EC2DED5-A3D0-40A9-AF72-1ADA4E24034F}" srcOrd="3" destOrd="0" parTransId="{95F542BB-FBC0-4C4C-844A-8CB5093B2C09}" sibTransId="{597A419C-475C-4B82-8B44-0B399C43B3EC}"/>
    <dgm:cxn modelId="{BC99BAE7-C5E3-41B2-A65E-FC78B925FF92}" type="presParOf" srcId="{0BB7F4D7-62AE-4CDA-8D03-949E1774D505}" destId="{EFEDA251-0F51-4567-BF27-B13AD1EEC4F8}" srcOrd="0" destOrd="0" presId="urn:microsoft.com/office/officeart/2005/8/layout/list1"/>
    <dgm:cxn modelId="{936C2D96-CC17-4FED-B5F1-55BAFE97D15C}" type="presParOf" srcId="{EFEDA251-0F51-4567-BF27-B13AD1EEC4F8}" destId="{851F85C2-3A3C-44F2-B78A-3E409959DEC9}" srcOrd="0" destOrd="0" presId="urn:microsoft.com/office/officeart/2005/8/layout/list1"/>
    <dgm:cxn modelId="{207403BF-97C9-4453-9A5B-5FD1269DF8C4}" type="presParOf" srcId="{EFEDA251-0F51-4567-BF27-B13AD1EEC4F8}" destId="{FAF3E0BC-D179-4A04-B1C6-06337DC6A7A9}" srcOrd="1" destOrd="0" presId="urn:microsoft.com/office/officeart/2005/8/layout/list1"/>
    <dgm:cxn modelId="{C701BBCF-1D1D-4A58-AAF7-2C6469ECA854}" type="presParOf" srcId="{0BB7F4D7-62AE-4CDA-8D03-949E1774D505}" destId="{7E030BD9-8A04-46CB-B114-85DEE6BFF681}" srcOrd="1" destOrd="0" presId="urn:microsoft.com/office/officeart/2005/8/layout/list1"/>
    <dgm:cxn modelId="{CE893054-4E81-4B85-95F5-DD97C2AE7928}" type="presParOf" srcId="{0BB7F4D7-62AE-4CDA-8D03-949E1774D505}" destId="{F09D97D4-A6F5-4182-A745-46051692C40D}" srcOrd="2" destOrd="0" presId="urn:microsoft.com/office/officeart/2005/8/layout/list1"/>
    <dgm:cxn modelId="{63B28C4E-5A11-4E01-AEAE-A02AA96C2A06}" type="presParOf" srcId="{0BB7F4D7-62AE-4CDA-8D03-949E1774D505}" destId="{DCFCD61D-69E4-4405-8374-60570C305382}" srcOrd="3" destOrd="0" presId="urn:microsoft.com/office/officeart/2005/8/layout/list1"/>
    <dgm:cxn modelId="{D1B8D343-6951-40E0-A16E-FCD1141C3EC9}" type="presParOf" srcId="{0BB7F4D7-62AE-4CDA-8D03-949E1774D505}" destId="{F91AA765-3831-40AC-8F1C-7EAE51CEFF42}" srcOrd="4" destOrd="0" presId="urn:microsoft.com/office/officeart/2005/8/layout/list1"/>
    <dgm:cxn modelId="{C29200AF-B0B6-442B-ADD6-CE7C65C42677}" type="presParOf" srcId="{F91AA765-3831-40AC-8F1C-7EAE51CEFF42}" destId="{02338F4A-4067-46B7-9CC3-1AEE225E20D9}" srcOrd="0" destOrd="0" presId="urn:microsoft.com/office/officeart/2005/8/layout/list1"/>
    <dgm:cxn modelId="{901B88A0-5186-4BE8-B2D3-B14BA46FB1A1}" type="presParOf" srcId="{F91AA765-3831-40AC-8F1C-7EAE51CEFF42}" destId="{D23CBB25-F62C-4B43-BEBA-56134E17BE1A}" srcOrd="1" destOrd="0" presId="urn:microsoft.com/office/officeart/2005/8/layout/list1"/>
    <dgm:cxn modelId="{EAA6D8E8-60A3-42E0-B994-F8E26F804498}" type="presParOf" srcId="{0BB7F4D7-62AE-4CDA-8D03-949E1774D505}" destId="{D24DADAF-ABCB-4564-8F05-309D952471BD}" srcOrd="5" destOrd="0" presId="urn:microsoft.com/office/officeart/2005/8/layout/list1"/>
    <dgm:cxn modelId="{52621267-27BA-4876-B0A3-7A934F7F31C0}" type="presParOf" srcId="{0BB7F4D7-62AE-4CDA-8D03-949E1774D505}" destId="{9E0D424A-D5DC-4AB3-BE68-A1AACCBB738F}" srcOrd="6" destOrd="0" presId="urn:microsoft.com/office/officeart/2005/8/layout/list1"/>
    <dgm:cxn modelId="{0C534697-4FD8-4E82-AC1E-957BF8892D42}" type="presParOf" srcId="{0BB7F4D7-62AE-4CDA-8D03-949E1774D505}" destId="{CF7414D8-210A-4DFD-BBE6-5EA751D46A32}" srcOrd="7" destOrd="0" presId="urn:microsoft.com/office/officeart/2005/8/layout/list1"/>
    <dgm:cxn modelId="{32C378F1-AB11-427F-8267-BA4EC672DF57}" type="presParOf" srcId="{0BB7F4D7-62AE-4CDA-8D03-949E1774D505}" destId="{1D523819-406D-40C7-9758-796A0F9092D1}" srcOrd="8" destOrd="0" presId="urn:microsoft.com/office/officeart/2005/8/layout/list1"/>
    <dgm:cxn modelId="{AA898B9B-01C6-46F8-86C3-C5A8C024EC45}" type="presParOf" srcId="{1D523819-406D-40C7-9758-796A0F9092D1}" destId="{FFE84D28-435A-472D-8541-1F279DF3AF54}" srcOrd="0" destOrd="0" presId="urn:microsoft.com/office/officeart/2005/8/layout/list1"/>
    <dgm:cxn modelId="{A2E931E8-49A8-4E58-8D0A-489BF9C06BB0}" type="presParOf" srcId="{1D523819-406D-40C7-9758-796A0F9092D1}" destId="{4B994817-CD11-4C56-AB62-414F05C0F260}" srcOrd="1" destOrd="0" presId="urn:microsoft.com/office/officeart/2005/8/layout/list1"/>
    <dgm:cxn modelId="{714BC8C7-1656-48FF-A265-F69A71C90B5A}" type="presParOf" srcId="{0BB7F4D7-62AE-4CDA-8D03-949E1774D505}" destId="{78489BC2-38F8-48F9-A419-BE7894DEED71}" srcOrd="9" destOrd="0" presId="urn:microsoft.com/office/officeart/2005/8/layout/list1"/>
    <dgm:cxn modelId="{31A0D551-2247-4A7E-8495-39B3926C1E60}" type="presParOf" srcId="{0BB7F4D7-62AE-4CDA-8D03-949E1774D505}" destId="{EEF390EE-3F2D-45E7-BF8A-72E547F6AFA2}" srcOrd="10" destOrd="0" presId="urn:microsoft.com/office/officeart/2005/8/layout/list1"/>
    <dgm:cxn modelId="{D74697AE-A696-4BE8-9CFE-0C53AD55403F}" type="presParOf" srcId="{0BB7F4D7-62AE-4CDA-8D03-949E1774D505}" destId="{81748C99-8944-4593-BE6C-B0E67553B98B}" srcOrd="11" destOrd="0" presId="urn:microsoft.com/office/officeart/2005/8/layout/list1"/>
    <dgm:cxn modelId="{BB08AC0B-38AF-491A-9A8A-21CF83FB1A4F}" type="presParOf" srcId="{0BB7F4D7-62AE-4CDA-8D03-949E1774D505}" destId="{569A5DAF-1B4A-42AF-8432-A950E13C3686}" srcOrd="12" destOrd="0" presId="urn:microsoft.com/office/officeart/2005/8/layout/list1"/>
    <dgm:cxn modelId="{C03922D7-F62F-4793-9CD7-5C73ACC3BF56}" type="presParOf" srcId="{569A5DAF-1B4A-42AF-8432-A950E13C3686}" destId="{A3A60E18-7BE2-487A-B8CD-D13052F92148}" srcOrd="0" destOrd="0" presId="urn:microsoft.com/office/officeart/2005/8/layout/list1"/>
    <dgm:cxn modelId="{C4657C11-0E94-4A8B-8F4C-623704DE6308}" type="presParOf" srcId="{569A5DAF-1B4A-42AF-8432-A950E13C3686}" destId="{6FDA82F1-509F-448B-AECD-14E98FF3DF48}" srcOrd="1" destOrd="0" presId="urn:microsoft.com/office/officeart/2005/8/layout/list1"/>
    <dgm:cxn modelId="{1A9C8733-9415-4936-BBEF-FA740DB5C9C9}" type="presParOf" srcId="{0BB7F4D7-62AE-4CDA-8D03-949E1774D505}" destId="{B70306F5-3343-4D76-841E-08A21548343A}" srcOrd="13" destOrd="0" presId="urn:microsoft.com/office/officeart/2005/8/layout/list1"/>
    <dgm:cxn modelId="{0DE29A34-0170-4D4B-B5B1-2D5AB6CF6A35}" type="presParOf" srcId="{0BB7F4D7-62AE-4CDA-8D03-949E1774D505}" destId="{990DC720-4B75-4DC6-A596-1BBF6BB0F338}" srcOrd="14" destOrd="0" presId="urn:microsoft.com/office/officeart/2005/8/layout/list1"/>
    <dgm:cxn modelId="{F3681B48-D2FD-4E9E-9B94-BEB09832714F}" type="presParOf" srcId="{0BB7F4D7-62AE-4CDA-8D03-949E1774D505}" destId="{FF53E85B-BF02-4C21-BC0B-DC7787C50222}" srcOrd="15" destOrd="0" presId="urn:microsoft.com/office/officeart/2005/8/layout/list1"/>
    <dgm:cxn modelId="{0CAB08FA-18AC-4090-96EA-1D243B00BCB8}" type="presParOf" srcId="{0BB7F4D7-62AE-4CDA-8D03-949E1774D505}" destId="{40D70E8F-1517-488D-9BF7-E5C531EFCF91}" srcOrd="16" destOrd="0" presId="urn:microsoft.com/office/officeart/2005/8/layout/list1"/>
    <dgm:cxn modelId="{9DED6DC3-279B-4DF1-A1A6-D1551CE37122}" type="presParOf" srcId="{40D70E8F-1517-488D-9BF7-E5C531EFCF91}" destId="{F1C06782-BCA7-4A04-9105-3B9016801EF4}" srcOrd="0" destOrd="0" presId="urn:microsoft.com/office/officeart/2005/8/layout/list1"/>
    <dgm:cxn modelId="{003B16C1-17B8-4BBA-940E-8FF771CF0644}" type="presParOf" srcId="{40D70E8F-1517-488D-9BF7-E5C531EFCF91}" destId="{BF71A9BC-13E4-4DC1-9F25-9FDFF31207EB}" srcOrd="1" destOrd="0" presId="urn:microsoft.com/office/officeart/2005/8/layout/list1"/>
    <dgm:cxn modelId="{27839E57-5ACA-4455-9BDB-5A58108E3ACA}" type="presParOf" srcId="{0BB7F4D7-62AE-4CDA-8D03-949E1774D505}" destId="{65674FE3-6911-4AA1-A3D2-BD4678A7C78E}" srcOrd="17" destOrd="0" presId="urn:microsoft.com/office/officeart/2005/8/layout/list1"/>
    <dgm:cxn modelId="{5B12D083-384C-405C-9BBC-B476E3DDC7DB}" type="presParOf" srcId="{0BB7F4D7-62AE-4CDA-8D03-949E1774D505}" destId="{FD28742F-F7C4-40BA-A10B-902C48CEB61A}" srcOrd="18" destOrd="0" presId="urn:microsoft.com/office/officeart/2005/8/layout/list1"/>
    <dgm:cxn modelId="{019C4B7D-F7A2-4CE8-BA6B-048EFFEEFC4A}" type="presParOf" srcId="{0BB7F4D7-62AE-4CDA-8D03-949E1774D505}" destId="{610EA444-F84F-4967-9DCD-4260CB838C18}" srcOrd="19" destOrd="0" presId="urn:microsoft.com/office/officeart/2005/8/layout/list1"/>
    <dgm:cxn modelId="{976D8036-3D4F-4BDB-AE81-B5559AB72D2E}" type="presParOf" srcId="{0BB7F4D7-62AE-4CDA-8D03-949E1774D505}" destId="{4C16DD98-6579-4DD5-B79A-2189827FE43E}" srcOrd="20" destOrd="0" presId="urn:microsoft.com/office/officeart/2005/8/layout/list1"/>
    <dgm:cxn modelId="{06737FF6-60DC-44AE-8398-3EF30B5E192B}" type="presParOf" srcId="{4C16DD98-6579-4DD5-B79A-2189827FE43E}" destId="{7EBA0FA7-8BFD-4D3A-AB77-28B2EF98E26D}" srcOrd="0" destOrd="0" presId="urn:microsoft.com/office/officeart/2005/8/layout/list1"/>
    <dgm:cxn modelId="{2682B992-FC9A-412E-8128-5F53764D28C2}" type="presParOf" srcId="{4C16DD98-6579-4DD5-B79A-2189827FE43E}" destId="{357C4A7B-FD80-46BC-B505-C7D2DACDE26A}" srcOrd="1" destOrd="0" presId="urn:microsoft.com/office/officeart/2005/8/layout/list1"/>
    <dgm:cxn modelId="{3B375CA0-E363-4759-95B0-9D0F6357B101}" type="presParOf" srcId="{0BB7F4D7-62AE-4CDA-8D03-949E1774D505}" destId="{4E937540-13BF-4C59-864A-751C96953C14}" srcOrd="21" destOrd="0" presId="urn:microsoft.com/office/officeart/2005/8/layout/list1"/>
    <dgm:cxn modelId="{01CB10BB-3C9F-49AF-B27A-CA55176B0E50}" type="presParOf" srcId="{0BB7F4D7-62AE-4CDA-8D03-949E1774D505}" destId="{0BBEC613-830B-47EA-B2A0-90F4E985EABC}" srcOrd="22" destOrd="0" presId="urn:microsoft.com/office/officeart/2005/8/layout/list1"/>
    <dgm:cxn modelId="{F8A666F6-1614-409C-A6E8-5981DE32FBB1}" type="presParOf" srcId="{0BB7F4D7-62AE-4CDA-8D03-949E1774D505}" destId="{4A462BEF-21BF-4F84-AF45-17ED058111A7}" srcOrd="23" destOrd="0" presId="urn:microsoft.com/office/officeart/2005/8/layout/list1"/>
    <dgm:cxn modelId="{A197A0A6-4A28-4F19-BB1E-8DDAEB855659}" type="presParOf" srcId="{0BB7F4D7-62AE-4CDA-8D03-949E1774D505}" destId="{51723716-2722-4610-8653-0417BA413012}" srcOrd="24" destOrd="0" presId="urn:microsoft.com/office/officeart/2005/8/layout/list1"/>
    <dgm:cxn modelId="{C6B478D3-2863-41CC-9488-2A6EA12FABF3}" type="presParOf" srcId="{51723716-2722-4610-8653-0417BA413012}" destId="{5545EBA0-3A7E-4A84-B23C-06485D99A8FA}" srcOrd="0" destOrd="0" presId="urn:microsoft.com/office/officeart/2005/8/layout/list1"/>
    <dgm:cxn modelId="{700D2DE7-F91F-4C1C-91E2-61BE191D36F7}" type="presParOf" srcId="{51723716-2722-4610-8653-0417BA413012}" destId="{E629DF40-2728-4BA0-A460-757B08EB56B4}" srcOrd="1" destOrd="0" presId="urn:microsoft.com/office/officeart/2005/8/layout/list1"/>
    <dgm:cxn modelId="{44288797-DB7A-43E5-95BE-B51B9257200A}" type="presParOf" srcId="{0BB7F4D7-62AE-4CDA-8D03-949E1774D505}" destId="{7E456635-DF08-43B2-A7F2-BFE07C16D4C8}" srcOrd="25" destOrd="0" presId="urn:microsoft.com/office/officeart/2005/8/layout/list1"/>
    <dgm:cxn modelId="{A51EE042-CA43-4DC7-B52C-57B6696EA13D}" type="presParOf" srcId="{0BB7F4D7-62AE-4CDA-8D03-949E1774D505}" destId="{781AE55D-4A8A-42DD-9A51-8605FC871F7C}" srcOrd="26"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2019D0F-2668-4DE7-82F8-62591AD21DBE}" type="doc">
      <dgm:prSet loTypeId="urn:microsoft.com/office/officeart/2018/2/layout/IconLabelList" loCatId="icon" qsTypeId="urn:microsoft.com/office/officeart/2005/8/quickstyle/simple1" qsCatId="simple" csTypeId="urn:microsoft.com/office/officeart/2018/5/colors/Iconchunking_neutralbg_colorful5" csCatId="colorful" phldr="1"/>
      <dgm:spPr/>
      <dgm:t>
        <a:bodyPr/>
        <a:lstStyle/>
        <a:p>
          <a:endParaRPr lang="en-US"/>
        </a:p>
      </dgm:t>
    </dgm:pt>
    <dgm:pt modelId="{5D643D56-3A36-4667-9354-80C057360842}">
      <dgm:prSet/>
      <dgm:spPr/>
      <dgm:t>
        <a:bodyPr/>
        <a:lstStyle/>
        <a:p>
          <a:endParaRPr lang="en-US" dirty="0"/>
        </a:p>
      </dgm:t>
    </dgm:pt>
    <dgm:pt modelId="{53DBF59C-5216-41B8-9A70-6D8BDAB1BBCE}" type="parTrans" cxnId="{67F94FA2-E607-4B69-82A8-78731981F688}">
      <dgm:prSet/>
      <dgm:spPr/>
      <dgm:t>
        <a:bodyPr/>
        <a:lstStyle/>
        <a:p>
          <a:endParaRPr lang="en-US"/>
        </a:p>
      </dgm:t>
    </dgm:pt>
    <dgm:pt modelId="{9ED2515D-B761-4FB1-8BFF-9C4DF0C8BC11}" type="sibTrans" cxnId="{67F94FA2-E607-4B69-82A8-78731981F688}">
      <dgm:prSet/>
      <dgm:spPr/>
      <dgm:t>
        <a:bodyPr/>
        <a:lstStyle/>
        <a:p>
          <a:endParaRPr lang="en-US"/>
        </a:p>
      </dgm:t>
    </dgm:pt>
    <dgm:pt modelId="{B24EA6E6-A606-4A13-A15A-2B9458F08F16}">
      <dgm:prSet/>
      <dgm:spPr/>
      <dgm:t>
        <a:bodyPr/>
        <a:lstStyle/>
        <a:p>
          <a:r>
            <a:rPr lang="en-US"/>
            <a:t>High achieving personality</a:t>
          </a:r>
        </a:p>
      </dgm:t>
    </dgm:pt>
    <dgm:pt modelId="{05C2784D-9D95-4CFF-9522-7CB4D98F92C0}" type="parTrans" cxnId="{F9618F73-ED35-4804-958F-CB0283E23525}">
      <dgm:prSet/>
      <dgm:spPr/>
      <dgm:t>
        <a:bodyPr/>
        <a:lstStyle/>
        <a:p>
          <a:endParaRPr lang="en-US"/>
        </a:p>
      </dgm:t>
    </dgm:pt>
    <dgm:pt modelId="{215C6264-E670-492A-B675-B64E45AFAE68}" type="sibTrans" cxnId="{F9618F73-ED35-4804-958F-CB0283E23525}">
      <dgm:prSet/>
      <dgm:spPr/>
      <dgm:t>
        <a:bodyPr/>
        <a:lstStyle/>
        <a:p>
          <a:endParaRPr lang="en-US"/>
        </a:p>
      </dgm:t>
    </dgm:pt>
    <dgm:pt modelId="{6EE4E4EA-8B22-4BEB-AD06-1252223A7C34}">
      <dgm:prSet/>
      <dgm:spPr/>
      <dgm:t>
        <a:bodyPr/>
        <a:lstStyle/>
        <a:p>
          <a:r>
            <a:rPr lang="en-US" dirty="0"/>
            <a:t>Excessive Hours/Full Schedule</a:t>
          </a:r>
        </a:p>
      </dgm:t>
    </dgm:pt>
    <dgm:pt modelId="{4EBB7841-0EB6-44CD-8888-8B3956530FFD}" type="parTrans" cxnId="{933DD19E-A010-46DF-95BA-ECFAB85A9E41}">
      <dgm:prSet/>
      <dgm:spPr/>
      <dgm:t>
        <a:bodyPr/>
        <a:lstStyle/>
        <a:p>
          <a:endParaRPr lang="en-US"/>
        </a:p>
      </dgm:t>
    </dgm:pt>
    <dgm:pt modelId="{1E863FB0-90F3-4EDA-ADE8-9B648C683029}" type="sibTrans" cxnId="{933DD19E-A010-46DF-95BA-ECFAB85A9E41}">
      <dgm:prSet/>
      <dgm:spPr/>
      <dgm:t>
        <a:bodyPr/>
        <a:lstStyle/>
        <a:p>
          <a:endParaRPr lang="en-US"/>
        </a:p>
      </dgm:t>
    </dgm:pt>
    <dgm:pt modelId="{376B31D4-8907-4F3D-8DED-CAFD8BE5CCB8}">
      <dgm:prSet/>
      <dgm:spPr/>
      <dgm:t>
        <a:bodyPr/>
        <a:lstStyle/>
        <a:p>
          <a:r>
            <a:rPr lang="en-US"/>
            <a:t>Professional Culture of “Toughing it Out”</a:t>
          </a:r>
        </a:p>
      </dgm:t>
    </dgm:pt>
    <dgm:pt modelId="{4CBE5114-8129-459C-9AC2-E129AEDE9955}" type="parTrans" cxnId="{1A089A31-CCE2-4EC8-88A2-E7A4ACBCDD2E}">
      <dgm:prSet/>
      <dgm:spPr/>
      <dgm:t>
        <a:bodyPr/>
        <a:lstStyle/>
        <a:p>
          <a:endParaRPr lang="en-US"/>
        </a:p>
      </dgm:t>
    </dgm:pt>
    <dgm:pt modelId="{A9352DBB-4BE6-4F19-B75A-1D15AB306AA7}" type="sibTrans" cxnId="{1A089A31-CCE2-4EC8-88A2-E7A4ACBCDD2E}">
      <dgm:prSet/>
      <dgm:spPr/>
      <dgm:t>
        <a:bodyPr/>
        <a:lstStyle/>
        <a:p>
          <a:endParaRPr lang="en-US"/>
        </a:p>
      </dgm:t>
    </dgm:pt>
    <dgm:pt modelId="{A6A77E79-6F1A-41D3-83AA-ECFDC315CF88}">
      <dgm:prSet/>
      <dgm:spPr/>
      <dgm:t>
        <a:bodyPr/>
        <a:lstStyle/>
        <a:p>
          <a:r>
            <a:rPr lang="en-US"/>
            <a:t>Lack of Support</a:t>
          </a:r>
        </a:p>
      </dgm:t>
    </dgm:pt>
    <dgm:pt modelId="{AF3EE995-5717-4D75-AC64-B8BCFC63EEC6}" type="parTrans" cxnId="{67416E4B-D92C-4B65-95DB-8E02A4F92CCB}">
      <dgm:prSet/>
      <dgm:spPr/>
      <dgm:t>
        <a:bodyPr/>
        <a:lstStyle/>
        <a:p>
          <a:endParaRPr lang="en-US"/>
        </a:p>
      </dgm:t>
    </dgm:pt>
    <dgm:pt modelId="{58D733F9-23A5-40DF-8032-F284B711B577}" type="sibTrans" cxnId="{67416E4B-D92C-4B65-95DB-8E02A4F92CCB}">
      <dgm:prSet/>
      <dgm:spPr/>
      <dgm:t>
        <a:bodyPr/>
        <a:lstStyle/>
        <a:p>
          <a:endParaRPr lang="en-US"/>
        </a:p>
      </dgm:t>
    </dgm:pt>
    <dgm:pt modelId="{E230A63D-35E3-41E5-B702-7643401C0937}" type="pres">
      <dgm:prSet presAssocID="{72019D0F-2668-4DE7-82F8-62591AD21DBE}" presName="root" presStyleCnt="0">
        <dgm:presLayoutVars>
          <dgm:dir/>
          <dgm:resizeHandles val="exact"/>
        </dgm:presLayoutVars>
      </dgm:prSet>
      <dgm:spPr/>
    </dgm:pt>
    <dgm:pt modelId="{0F0F12A0-504F-47B2-AC6F-BD2AF758C514}" type="pres">
      <dgm:prSet presAssocID="{5D643D56-3A36-4667-9354-80C057360842}" presName="compNode" presStyleCnt="0"/>
      <dgm:spPr/>
    </dgm:pt>
    <dgm:pt modelId="{0A1F86A8-B2E8-4057-8A8A-B72CE8742A74}" type="pres">
      <dgm:prSet presAssocID="{5D643D56-3A36-4667-9354-80C057360842}" presName="iconRect" presStyleLbl="node1" presStyleIdx="0" presStyleCnt="5" custScaleY="79316"/>
      <dgm:spPr>
        <a:ln>
          <a:noFill/>
        </a:ln>
      </dgm:spPr>
    </dgm:pt>
    <dgm:pt modelId="{6F1E9767-F8AD-41FB-80CB-015FC2DBC633}" type="pres">
      <dgm:prSet presAssocID="{5D643D56-3A36-4667-9354-80C057360842}" presName="spaceRect" presStyleCnt="0"/>
      <dgm:spPr/>
    </dgm:pt>
    <dgm:pt modelId="{03B16621-A92C-4081-9812-7A0A9DDA5B10}" type="pres">
      <dgm:prSet presAssocID="{5D643D56-3A36-4667-9354-80C057360842}" presName="textRect" presStyleLbl="revTx" presStyleIdx="0" presStyleCnt="5">
        <dgm:presLayoutVars>
          <dgm:chMax val="1"/>
          <dgm:chPref val="1"/>
        </dgm:presLayoutVars>
      </dgm:prSet>
      <dgm:spPr/>
    </dgm:pt>
    <dgm:pt modelId="{81F00042-5E73-4986-AEFE-9183AC284783}" type="pres">
      <dgm:prSet presAssocID="{9ED2515D-B761-4FB1-8BFF-9C4DF0C8BC11}" presName="sibTrans" presStyleCnt="0"/>
      <dgm:spPr/>
    </dgm:pt>
    <dgm:pt modelId="{9C8C6488-CBE1-49B4-8601-3398F95B4173}" type="pres">
      <dgm:prSet presAssocID="{B24EA6E6-A606-4A13-A15A-2B9458F08F16}" presName="compNode" presStyleCnt="0"/>
      <dgm:spPr/>
    </dgm:pt>
    <dgm:pt modelId="{7F5825BF-6775-4785-AF39-3F8A1566CF8D}" type="pres">
      <dgm:prSet presAssocID="{B24EA6E6-A606-4A13-A15A-2B9458F08F16}" presName="iconRect" presStyleLbl="node1" presStyleIdx="1"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Head with Gears"/>
        </a:ext>
      </dgm:extLst>
    </dgm:pt>
    <dgm:pt modelId="{B90EA5DC-6A75-499B-84BB-701D140D7AC7}" type="pres">
      <dgm:prSet presAssocID="{B24EA6E6-A606-4A13-A15A-2B9458F08F16}" presName="spaceRect" presStyleCnt="0"/>
      <dgm:spPr/>
    </dgm:pt>
    <dgm:pt modelId="{F0FE58F9-9C1F-4A5F-A343-8196F215FC65}" type="pres">
      <dgm:prSet presAssocID="{B24EA6E6-A606-4A13-A15A-2B9458F08F16}" presName="textRect" presStyleLbl="revTx" presStyleIdx="1" presStyleCnt="5">
        <dgm:presLayoutVars>
          <dgm:chMax val="1"/>
          <dgm:chPref val="1"/>
        </dgm:presLayoutVars>
      </dgm:prSet>
      <dgm:spPr/>
    </dgm:pt>
    <dgm:pt modelId="{2EACC5B9-8546-4FA9-B8F8-50A333382CF5}" type="pres">
      <dgm:prSet presAssocID="{215C6264-E670-492A-B675-B64E45AFAE68}" presName="sibTrans" presStyleCnt="0"/>
      <dgm:spPr/>
    </dgm:pt>
    <dgm:pt modelId="{EEED5D85-DB78-48D5-B670-9BA680B593F4}" type="pres">
      <dgm:prSet presAssocID="{6EE4E4EA-8B22-4BEB-AD06-1252223A7C34}" presName="compNode" presStyleCnt="0"/>
      <dgm:spPr/>
    </dgm:pt>
    <dgm:pt modelId="{4EB2DCC6-07ED-4D2A-9DCE-181CAE3184CB}" type="pres">
      <dgm:prSet presAssocID="{6EE4E4EA-8B22-4BEB-AD06-1252223A7C34}" presName="iconRect" presStyleLbl="node1" presStyleIdx="2"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Stopwatch"/>
        </a:ext>
      </dgm:extLst>
    </dgm:pt>
    <dgm:pt modelId="{1EFC85C3-FE09-427D-801A-5722CFC4300F}" type="pres">
      <dgm:prSet presAssocID="{6EE4E4EA-8B22-4BEB-AD06-1252223A7C34}" presName="spaceRect" presStyleCnt="0"/>
      <dgm:spPr/>
    </dgm:pt>
    <dgm:pt modelId="{9145474F-1B72-4C7F-A2D2-5976E43E66D2}" type="pres">
      <dgm:prSet presAssocID="{6EE4E4EA-8B22-4BEB-AD06-1252223A7C34}" presName="textRect" presStyleLbl="revTx" presStyleIdx="2" presStyleCnt="5">
        <dgm:presLayoutVars>
          <dgm:chMax val="1"/>
          <dgm:chPref val="1"/>
        </dgm:presLayoutVars>
      </dgm:prSet>
      <dgm:spPr/>
    </dgm:pt>
    <dgm:pt modelId="{EB767400-ED68-430C-A203-9FBE23E9E096}" type="pres">
      <dgm:prSet presAssocID="{1E863FB0-90F3-4EDA-ADE8-9B648C683029}" presName="sibTrans" presStyleCnt="0"/>
      <dgm:spPr/>
    </dgm:pt>
    <dgm:pt modelId="{BF0A8A4E-D8B0-400A-89D7-486AF15C799C}" type="pres">
      <dgm:prSet presAssocID="{376B31D4-8907-4F3D-8DED-CAFD8BE5CCB8}" presName="compNode" presStyleCnt="0"/>
      <dgm:spPr/>
    </dgm:pt>
    <dgm:pt modelId="{9E1AF498-A017-4665-BD26-AF3C198F725D}" type="pres">
      <dgm:prSet presAssocID="{376B31D4-8907-4F3D-8DED-CAFD8BE5CCB8}" presName="iconRect" presStyleLbl="node1" presStyleIdx="3"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Office Worker"/>
        </a:ext>
      </dgm:extLst>
    </dgm:pt>
    <dgm:pt modelId="{F35925B8-005E-4C9E-95CF-28C673ACF999}" type="pres">
      <dgm:prSet presAssocID="{376B31D4-8907-4F3D-8DED-CAFD8BE5CCB8}" presName="spaceRect" presStyleCnt="0"/>
      <dgm:spPr/>
    </dgm:pt>
    <dgm:pt modelId="{4117F5D1-3E96-4F37-8474-CFA9E94588BF}" type="pres">
      <dgm:prSet presAssocID="{376B31D4-8907-4F3D-8DED-CAFD8BE5CCB8}" presName="textRect" presStyleLbl="revTx" presStyleIdx="3" presStyleCnt="5">
        <dgm:presLayoutVars>
          <dgm:chMax val="1"/>
          <dgm:chPref val="1"/>
        </dgm:presLayoutVars>
      </dgm:prSet>
      <dgm:spPr/>
    </dgm:pt>
    <dgm:pt modelId="{35BA82DC-D85D-4D0A-9D13-59A3899AC13E}" type="pres">
      <dgm:prSet presAssocID="{A9352DBB-4BE6-4F19-B75A-1D15AB306AA7}" presName="sibTrans" presStyleCnt="0"/>
      <dgm:spPr/>
    </dgm:pt>
    <dgm:pt modelId="{E32D18E1-0AAC-4856-92AB-7CFE0E848733}" type="pres">
      <dgm:prSet presAssocID="{A6A77E79-6F1A-41D3-83AA-ECFDC315CF88}" presName="compNode" presStyleCnt="0"/>
      <dgm:spPr/>
    </dgm:pt>
    <dgm:pt modelId="{886F5941-8EDA-496D-9B8F-8853640E22A9}" type="pres">
      <dgm:prSet presAssocID="{A6A77E79-6F1A-41D3-83AA-ECFDC315CF88}" presName="iconRect" presStyleLbl="node1" presStyleIdx="4"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Orthodontics"/>
        </a:ext>
      </dgm:extLst>
    </dgm:pt>
    <dgm:pt modelId="{D11B143E-ACD4-46A9-9066-6B55EE0B6586}" type="pres">
      <dgm:prSet presAssocID="{A6A77E79-6F1A-41D3-83AA-ECFDC315CF88}" presName="spaceRect" presStyleCnt="0"/>
      <dgm:spPr/>
    </dgm:pt>
    <dgm:pt modelId="{1E3E43B6-1B39-4872-86CA-B802E64A9FEB}" type="pres">
      <dgm:prSet presAssocID="{A6A77E79-6F1A-41D3-83AA-ECFDC315CF88}" presName="textRect" presStyleLbl="revTx" presStyleIdx="4" presStyleCnt="5">
        <dgm:presLayoutVars>
          <dgm:chMax val="1"/>
          <dgm:chPref val="1"/>
        </dgm:presLayoutVars>
      </dgm:prSet>
      <dgm:spPr/>
    </dgm:pt>
  </dgm:ptLst>
  <dgm:cxnLst>
    <dgm:cxn modelId="{24E4EE30-9BF8-459E-9164-B782886A288D}" type="presOf" srcId="{5D643D56-3A36-4667-9354-80C057360842}" destId="{03B16621-A92C-4081-9812-7A0A9DDA5B10}" srcOrd="0" destOrd="0" presId="urn:microsoft.com/office/officeart/2018/2/layout/IconLabelList"/>
    <dgm:cxn modelId="{1A089A31-CCE2-4EC8-88A2-E7A4ACBCDD2E}" srcId="{72019D0F-2668-4DE7-82F8-62591AD21DBE}" destId="{376B31D4-8907-4F3D-8DED-CAFD8BE5CCB8}" srcOrd="3" destOrd="0" parTransId="{4CBE5114-8129-459C-9AC2-E129AEDE9955}" sibTransId="{A9352DBB-4BE6-4F19-B75A-1D15AB306AA7}"/>
    <dgm:cxn modelId="{40F67963-2C0F-49C8-B18B-E57242514B75}" type="presOf" srcId="{376B31D4-8907-4F3D-8DED-CAFD8BE5CCB8}" destId="{4117F5D1-3E96-4F37-8474-CFA9E94588BF}" srcOrd="0" destOrd="0" presId="urn:microsoft.com/office/officeart/2018/2/layout/IconLabelList"/>
    <dgm:cxn modelId="{67416E4B-D92C-4B65-95DB-8E02A4F92CCB}" srcId="{72019D0F-2668-4DE7-82F8-62591AD21DBE}" destId="{A6A77E79-6F1A-41D3-83AA-ECFDC315CF88}" srcOrd="4" destOrd="0" parTransId="{AF3EE995-5717-4D75-AC64-B8BCFC63EEC6}" sibTransId="{58D733F9-23A5-40DF-8032-F284B711B577}"/>
    <dgm:cxn modelId="{8A18FC6B-E8B9-4042-BA68-D11B59FC2072}" type="presOf" srcId="{B24EA6E6-A606-4A13-A15A-2B9458F08F16}" destId="{F0FE58F9-9C1F-4A5F-A343-8196F215FC65}" srcOrd="0" destOrd="0" presId="urn:microsoft.com/office/officeart/2018/2/layout/IconLabelList"/>
    <dgm:cxn modelId="{F9618F73-ED35-4804-958F-CB0283E23525}" srcId="{72019D0F-2668-4DE7-82F8-62591AD21DBE}" destId="{B24EA6E6-A606-4A13-A15A-2B9458F08F16}" srcOrd="1" destOrd="0" parTransId="{05C2784D-9D95-4CFF-9522-7CB4D98F92C0}" sibTransId="{215C6264-E670-492A-B675-B64E45AFAE68}"/>
    <dgm:cxn modelId="{5363B78D-5B61-408C-A691-0E4B33193D23}" type="presOf" srcId="{6EE4E4EA-8B22-4BEB-AD06-1252223A7C34}" destId="{9145474F-1B72-4C7F-A2D2-5976E43E66D2}" srcOrd="0" destOrd="0" presId="urn:microsoft.com/office/officeart/2018/2/layout/IconLabelList"/>
    <dgm:cxn modelId="{A0406B98-48B0-4E3D-B781-D4F7007F5B61}" type="presOf" srcId="{72019D0F-2668-4DE7-82F8-62591AD21DBE}" destId="{E230A63D-35E3-41E5-B702-7643401C0937}" srcOrd="0" destOrd="0" presId="urn:microsoft.com/office/officeart/2018/2/layout/IconLabelList"/>
    <dgm:cxn modelId="{933DD19E-A010-46DF-95BA-ECFAB85A9E41}" srcId="{72019D0F-2668-4DE7-82F8-62591AD21DBE}" destId="{6EE4E4EA-8B22-4BEB-AD06-1252223A7C34}" srcOrd="2" destOrd="0" parTransId="{4EBB7841-0EB6-44CD-8888-8B3956530FFD}" sibTransId="{1E863FB0-90F3-4EDA-ADE8-9B648C683029}"/>
    <dgm:cxn modelId="{67F94FA2-E607-4B69-82A8-78731981F688}" srcId="{72019D0F-2668-4DE7-82F8-62591AD21DBE}" destId="{5D643D56-3A36-4667-9354-80C057360842}" srcOrd="0" destOrd="0" parTransId="{53DBF59C-5216-41B8-9A70-6D8BDAB1BBCE}" sibTransId="{9ED2515D-B761-4FB1-8BFF-9C4DF0C8BC11}"/>
    <dgm:cxn modelId="{BE9685B5-7133-4B1C-87E0-D2DCDC222531}" type="presOf" srcId="{A6A77E79-6F1A-41D3-83AA-ECFDC315CF88}" destId="{1E3E43B6-1B39-4872-86CA-B802E64A9FEB}" srcOrd="0" destOrd="0" presId="urn:microsoft.com/office/officeart/2018/2/layout/IconLabelList"/>
    <dgm:cxn modelId="{1BAD48FA-4326-4CE5-AB8C-D85A22B8F947}" type="presParOf" srcId="{E230A63D-35E3-41E5-B702-7643401C0937}" destId="{0F0F12A0-504F-47B2-AC6F-BD2AF758C514}" srcOrd="0" destOrd="0" presId="urn:microsoft.com/office/officeart/2018/2/layout/IconLabelList"/>
    <dgm:cxn modelId="{DD679312-7F9B-4E8D-847A-06330206D189}" type="presParOf" srcId="{0F0F12A0-504F-47B2-AC6F-BD2AF758C514}" destId="{0A1F86A8-B2E8-4057-8A8A-B72CE8742A74}" srcOrd="0" destOrd="0" presId="urn:microsoft.com/office/officeart/2018/2/layout/IconLabelList"/>
    <dgm:cxn modelId="{11FF7BD1-1ED4-48AB-9CA4-F0ABBD208F22}" type="presParOf" srcId="{0F0F12A0-504F-47B2-AC6F-BD2AF758C514}" destId="{6F1E9767-F8AD-41FB-80CB-015FC2DBC633}" srcOrd="1" destOrd="0" presId="urn:microsoft.com/office/officeart/2018/2/layout/IconLabelList"/>
    <dgm:cxn modelId="{39F736E0-0185-4B39-8817-19CBA653C67D}" type="presParOf" srcId="{0F0F12A0-504F-47B2-AC6F-BD2AF758C514}" destId="{03B16621-A92C-4081-9812-7A0A9DDA5B10}" srcOrd="2" destOrd="0" presId="urn:microsoft.com/office/officeart/2018/2/layout/IconLabelList"/>
    <dgm:cxn modelId="{05979F28-E984-4373-856D-4E74DF453A82}" type="presParOf" srcId="{E230A63D-35E3-41E5-B702-7643401C0937}" destId="{81F00042-5E73-4986-AEFE-9183AC284783}" srcOrd="1" destOrd="0" presId="urn:microsoft.com/office/officeart/2018/2/layout/IconLabelList"/>
    <dgm:cxn modelId="{6B02F848-9375-46A7-B891-66D115BEFE85}" type="presParOf" srcId="{E230A63D-35E3-41E5-B702-7643401C0937}" destId="{9C8C6488-CBE1-49B4-8601-3398F95B4173}" srcOrd="2" destOrd="0" presId="urn:microsoft.com/office/officeart/2018/2/layout/IconLabelList"/>
    <dgm:cxn modelId="{C48401BF-E089-42D0-839D-26C23E930D9D}" type="presParOf" srcId="{9C8C6488-CBE1-49B4-8601-3398F95B4173}" destId="{7F5825BF-6775-4785-AF39-3F8A1566CF8D}" srcOrd="0" destOrd="0" presId="urn:microsoft.com/office/officeart/2018/2/layout/IconLabelList"/>
    <dgm:cxn modelId="{F57C2AF3-9FCC-4C11-B635-8D11FAAC0BE7}" type="presParOf" srcId="{9C8C6488-CBE1-49B4-8601-3398F95B4173}" destId="{B90EA5DC-6A75-499B-84BB-701D140D7AC7}" srcOrd="1" destOrd="0" presId="urn:microsoft.com/office/officeart/2018/2/layout/IconLabelList"/>
    <dgm:cxn modelId="{01BFFE66-512B-4F77-B0EE-9D0EB305A320}" type="presParOf" srcId="{9C8C6488-CBE1-49B4-8601-3398F95B4173}" destId="{F0FE58F9-9C1F-4A5F-A343-8196F215FC65}" srcOrd="2" destOrd="0" presId="urn:microsoft.com/office/officeart/2018/2/layout/IconLabelList"/>
    <dgm:cxn modelId="{49744639-1E2C-461D-A436-17835F07FDD6}" type="presParOf" srcId="{E230A63D-35E3-41E5-B702-7643401C0937}" destId="{2EACC5B9-8546-4FA9-B8F8-50A333382CF5}" srcOrd="3" destOrd="0" presId="urn:microsoft.com/office/officeart/2018/2/layout/IconLabelList"/>
    <dgm:cxn modelId="{4FA30609-D8F9-4C91-9059-BE1D183C7F64}" type="presParOf" srcId="{E230A63D-35E3-41E5-B702-7643401C0937}" destId="{EEED5D85-DB78-48D5-B670-9BA680B593F4}" srcOrd="4" destOrd="0" presId="urn:microsoft.com/office/officeart/2018/2/layout/IconLabelList"/>
    <dgm:cxn modelId="{0234E3D9-5144-4DAC-9F73-8AE0FB73B47F}" type="presParOf" srcId="{EEED5D85-DB78-48D5-B670-9BA680B593F4}" destId="{4EB2DCC6-07ED-4D2A-9DCE-181CAE3184CB}" srcOrd="0" destOrd="0" presId="urn:microsoft.com/office/officeart/2018/2/layout/IconLabelList"/>
    <dgm:cxn modelId="{2B3D9861-45A7-490C-A3CF-C243DEA65278}" type="presParOf" srcId="{EEED5D85-DB78-48D5-B670-9BA680B593F4}" destId="{1EFC85C3-FE09-427D-801A-5722CFC4300F}" srcOrd="1" destOrd="0" presId="urn:microsoft.com/office/officeart/2018/2/layout/IconLabelList"/>
    <dgm:cxn modelId="{82F84EF1-07A8-4417-A504-3393EB64AD20}" type="presParOf" srcId="{EEED5D85-DB78-48D5-B670-9BA680B593F4}" destId="{9145474F-1B72-4C7F-A2D2-5976E43E66D2}" srcOrd="2" destOrd="0" presId="urn:microsoft.com/office/officeart/2018/2/layout/IconLabelList"/>
    <dgm:cxn modelId="{5FED63F0-0EBD-48A4-B7CF-824D2203A9CD}" type="presParOf" srcId="{E230A63D-35E3-41E5-B702-7643401C0937}" destId="{EB767400-ED68-430C-A203-9FBE23E9E096}" srcOrd="5" destOrd="0" presId="urn:microsoft.com/office/officeart/2018/2/layout/IconLabelList"/>
    <dgm:cxn modelId="{EF167E88-6044-41CE-8B5A-47E37E94E377}" type="presParOf" srcId="{E230A63D-35E3-41E5-B702-7643401C0937}" destId="{BF0A8A4E-D8B0-400A-89D7-486AF15C799C}" srcOrd="6" destOrd="0" presId="urn:microsoft.com/office/officeart/2018/2/layout/IconLabelList"/>
    <dgm:cxn modelId="{4354085C-7107-4A18-8CEF-E73D683D44F2}" type="presParOf" srcId="{BF0A8A4E-D8B0-400A-89D7-486AF15C799C}" destId="{9E1AF498-A017-4665-BD26-AF3C198F725D}" srcOrd="0" destOrd="0" presId="urn:microsoft.com/office/officeart/2018/2/layout/IconLabelList"/>
    <dgm:cxn modelId="{26AD0A52-F4EA-45CB-B881-083BE39E9E66}" type="presParOf" srcId="{BF0A8A4E-D8B0-400A-89D7-486AF15C799C}" destId="{F35925B8-005E-4C9E-95CF-28C673ACF999}" srcOrd="1" destOrd="0" presId="urn:microsoft.com/office/officeart/2018/2/layout/IconLabelList"/>
    <dgm:cxn modelId="{13475BE5-FFC2-4D8D-8CDE-847DC6BB18C4}" type="presParOf" srcId="{BF0A8A4E-D8B0-400A-89D7-486AF15C799C}" destId="{4117F5D1-3E96-4F37-8474-CFA9E94588BF}" srcOrd="2" destOrd="0" presId="urn:microsoft.com/office/officeart/2018/2/layout/IconLabelList"/>
    <dgm:cxn modelId="{1089546A-4E54-4A62-BD22-0B30F779A193}" type="presParOf" srcId="{E230A63D-35E3-41E5-B702-7643401C0937}" destId="{35BA82DC-D85D-4D0A-9D13-59A3899AC13E}" srcOrd="7" destOrd="0" presId="urn:microsoft.com/office/officeart/2018/2/layout/IconLabelList"/>
    <dgm:cxn modelId="{403210B8-7CDD-4D09-871F-17FF7216263B}" type="presParOf" srcId="{E230A63D-35E3-41E5-B702-7643401C0937}" destId="{E32D18E1-0AAC-4856-92AB-7CFE0E848733}" srcOrd="8" destOrd="0" presId="urn:microsoft.com/office/officeart/2018/2/layout/IconLabelList"/>
    <dgm:cxn modelId="{F9A90E69-4E92-415D-999B-CA3AE9208E35}" type="presParOf" srcId="{E32D18E1-0AAC-4856-92AB-7CFE0E848733}" destId="{886F5941-8EDA-496D-9B8F-8853640E22A9}" srcOrd="0" destOrd="0" presId="urn:microsoft.com/office/officeart/2018/2/layout/IconLabelList"/>
    <dgm:cxn modelId="{E4BC4398-9BF7-445A-9B86-424E83E5341A}" type="presParOf" srcId="{E32D18E1-0AAC-4856-92AB-7CFE0E848733}" destId="{D11B143E-ACD4-46A9-9066-6B55EE0B6586}" srcOrd="1" destOrd="0" presId="urn:microsoft.com/office/officeart/2018/2/layout/IconLabelList"/>
    <dgm:cxn modelId="{C7D3D80F-8B24-4C91-B6D0-F01745454836}" type="presParOf" srcId="{E32D18E1-0AAC-4856-92AB-7CFE0E848733}" destId="{1E3E43B6-1B39-4872-86CA-B802E64A9FEB}" srcOrd="2" destOrd="0" presId="urn:microsoft.com/office/officeart/2018/2/layout/Icon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8A48045D-D2C0-4BD9-A497-83DC1D8BB7A1}"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E6357029-FBF0-4143-B637-907A8418188A}">
      <dgm:prSet/>
      <dgm:spPr/>
      <dgm:t>
        <a:bodyPr/>
        <a:lstStyle/>
        <a:p>
          <a:r>
            <a:rPr lang="en-US"/>
            <a:t>Identify People, Particularly Co-Workers that you can process with </a:t>
          </a:r>
        </a:p>
      </dgm:t>
    </dgm:pt>
    <dgm:pt modelId="{3A17F9DE-812E-43B7-BE28-68B096EC37F1}" type="parTrans" cxnId="{20FED33E-C284-4406-A154-E698BB1CB3A1}">
      <dgm:prSet/>
      <dgm:spPr/>
      <dgm:t>
        <a:bodyPr/>
        <a:lstStyle/>
        <a:p>
          <a:endParaRPr lang="en-US"/>
        </a:p>
      </dgm:t>
    </dgm:pt>
    <dgm:pt modelId="{A38C45D8-58A2-44C0-9112-098A3DBDC6F5}" type="sibTrans" cxnId="{20FED33E-C284-4406-A154-E698BB1CB3A1}">
      <dgm:prSet/>
      <dgm:spPr/>
      <dgm:t>
        <a:bodyPr/>
        <a:lstStyle/>
        <a:p>
          <a:endParaRPr lang="en-US"/>
        </a:p>
      </dgm:t>
    </dgm:pt>
    <dgm:pt modelId="{196EBE17-55D3-4B81-BD7E-EB697E0566FC}">
      <dgm:prSet/>
      <dgm:spPr/>
      <dgm:t>
        <a:bodyPr/>
        <a:lstStyle/>
        <a:p>
          <a:r>
            <a:rPr lang="en-US"/>
            <a:t>Love your network</a:t>
          </a:r>
        </a:p>
      </dgm:t>
    </dgm:pt>
    <dgm:pt modelId="{0AF34CDC-339F-493D-93A7-358A349279E6}" type="parTrans" cxnId="{ECF678A3-BCA4-4D05-AE51-E70C41DBB784}">
      <dgm:prSet/>
      <dgm:spPr/>
      <dgm:t>
        <a:bodyPr/>
        <a:lstStyle/>
        <a:p>
          <a:endParaRPr lang="en-US"/>
        </a:p>
      </dgm:t>
    </dgm:pt>
    <dgm:pt modelId="{80BDE2EF-039C-4432-8EF6-E548233FABE3}" type="sibTrans" cxnId="{ECF678A3-BCA4-4D05-AE51-E70C41DBB784}">
      <dgm:prSet/>
      <dgm:spPr/>
      <dgm:t>
        <a:bodyPr/>
        <a:lstStyle/>
        <a:p>
          <a:endParaRPr lang="en-US"/>
        </a:p>
      </dgm:t>
    </dgm:pt>
    <dgm:pt modelId="{1946A979-8D0C-4B30-9E4E-896B379FCC99}">
      <dgm:prSet/>
      <dgm:spPr/>
      <dgm:t>
        <a:bodyPr/>
        <a:lstStyle/>
        <a:p>
          <a:r>
            <a:rPr lang="en-US" dirty="0"/>
            <a:t>Incorporate hobbies that complete the stress response cycle</a:t>
          </a:r>
        </a:p>
      </dgm:t>
    </dgm:pt>
    <dgm:pt modelId="{FC332A3C-80B4-4909-A3CB-D27E76E9AB86}" type="parTrans" cxnId="{53A44B77-7089-4D66-A4B7-219DFD597472}">
      <dgm:prSet/>
      <dgm:spPr/>
      <dgm:t>
        <a:bodyPr/>
        <a:lstStyle/>
        <a:p>
          <a:endParaRPr lang="en-US"/>
        </a:p>
      </dgm:t>
    </dgm:pt>
    <dgm:pt modelId="{E37AEDB5-C7A7-4CEB-8B13-AE422A61A887}" type="sibTrans" cxnId="{53A44B77-7089-4D66-A4B7-219DFD597472}">
      <dgm:prSet/>
      <dgm:spPr/>
      <dgm:t>
        <a:bodyPr/>
        <a:lstStyle/>
        <a:p>
          <a:endParaRPr lang="en-US"/>
        </a:p>
      </dgm:t>
    </dgm:pt>
    <dgm:pt modelId="{E19B80EB-C6C7-429D-BCA1-A67A8A875583}" type="pres">
      <dgm:prSet presAssocID="{8A48045D-D2C0-4BD9-A497-83DC1D8BB7A1}" presName="root" presStyleCnt="0">
        <dgm:presLayoutVars>
          <dgm:dir/>
          <dgm:resizeHandles val="exact"/>
        </dgm:presLayoutVars>
      </dgm:prSet>
      <dgm:spPr/>
    </dgm:pt>
    <dgm:pt modelId="{2CD177E0-6637-4C1E-A607-70FD97817950}" type="pres">
      <dgm:prSet presAssocID="{E6357029-FBF0-4143-B637-907A8418188A}" presName="compNode" presStyleCnt="0"/>
      <dgm:spPr/>
    </dgm:pt>
    <dgm:pt modelId="{0D3084A9-17A8-498E-A5DE-14C03D79252A}" type="pres">
      <dgm:prSet presAssocID="{E6357029-FBF0-4143-B637-907A8418188A}" presName="bgRect" presStyleLbl="bgShp" presStyleIdx="0" presStyleCnt="3"/>
      <dgm:spPr/>
    </dgm:pt>
    <dgm:pt modelId="{14912977-46AB-4FE9-BB71-AFD9651146BC}" type="pres">
      <dgm:prSet presAssocID="{E6357029-FBF0-4143-B637-907A8418188A}"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Branching Diagram"/>
        </a:ext>
      </dgm:extLst>
    </dgm:pt>
    <dgm:pt modelId="{6F3ECE9B-FEE8-4D60-AED4-981345AF9016}" type="pres">
      <dgm:prSet presAssocID="{E6357029-FBF0-4143-B637-907A8418188A}" presName="spaceRect" presStyleCnt="0"/>
      <dgm:spPr/>
    </dgm:pt>
    <dgm:pt modelId="{C05F7F25-8ECE-4239-A118-3C2B5511D990}" type="pres">
      <dgm:prSet presAssocID="{E6357029-FBF0-4143-B637-907A8418188A}" presName="parTx" presStyleLbl="revTx" presStyleIdx="0" presStyleCnt="3">
        <dgm:presLayoutVars>
          <dgm:chMax val="0"/>
          <dgm:chPref val="0"/>
        </dgm:presLayoutVars>
      </dgm:prSet>
      <dgm:spPr/>
    </dgm:pt>
    <dgm:pt modelId="{9C3D2592-7A34-4C0C-AFCA-218601DF020C}" type="pres">
      <dgm:prSet presAssocID="{A38C45D8-58A2-44C0-9112-098A3DBDC6F5}" presName="sibTrans" presStyleCnt="0"/>
      <dgm:spPr/>
    </dgm:pt>
    <dgm:pt modelId="{1F4C7358-6030-4D2A-934A-F7B4BB895E5D}" type="pres">
      <dgm:prSet presAssocID="{196EBE17-55D3-4B81-BD7E-EB697E0566FC}" presName="compNode" presStyleCnt="0"/>
      <dgm:spPr/>
    </dgm:pt>
    <dgm:pt modelId="{96D46011-6A8B-4EC5-AEF6-807A4D373283}" type="pres">
      <dgm:prSet presAssocID="{196EBE17-55D3-4B81-BD7E-EB697E0566FC}" presName="bgRect" presStyleLbl="bgShp" presStyleIdx="1" presStyleCnt="3"/>
      <dgm:spPr/>
    </dgm:pt>
    <dgm:pt modelId="{2276A0DA-36F7-4EFD-A237-5C47A76584AE}" type="pres">
      <dgm:prSet presAssocID="{196EBE17-55D3-4B81-BD7E-EB697E0566FC}"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In Love Face Outline"/>
        </a:ext>
      </dgm:extLst>
    </dgm:pt>
    <dgm:pt modelId="{FD49A427-67B9-4B23-BEAE-9C7E800752BD}" type="pres">
      <dgm:prSet presAssocID="{196EBE17-55D3-4B81-BD7E-EB697E0566FC}" presName="spaceRect" presStyleCnt="0"/>
      <dgm:spPr/>
    </dgm:pt>
    <dgm:pt modelId="{2343A5A3-B303-44E7-9DC3-A240C5182CED}" type="pres">
      <dgm:prSet presAssocID="{196EBE17-55D3-4B81-BD7E-EB697E0566FC}" presName="parTx" presStyleLbl="revTx" presStyleIdx="1" presStyleCnt="3">
        <dgm:presLayoutVars>
          <dgm:chMax val="0"/>
          <dgm:chPref val="0"/>
        </dgm:presLayoutVars>
      </dgm:prSet>
      <dgm:spPr/>
    </dgm:pt>
    <dgm:pt modelId="{2DA9296F-64C1-40F0-8393-B78554896527}" type="pres">
      <dgm:prSet presAssocID="{80BDE2EF-039C-4432-8EF6-E548233FABE3}" presName="sibTrans" presStyleCnt="0"/>
      <dgm:spPr/>
    </dgm:pt>
    <dgm:pt modelId="{4F69997E-A177-4385-98F4-10FFF75CAD88}" type="pres">
      <dgm:prSet presAssocID="{1946A979-8D0C-4B30-9E4E-896B379FCC99}" presName="compNode" presStyleCnt="0"/>
      <dgm:spPr/>
    </dgm:pt>
    <dgm:pt modelId="{578E3EEA-A715-4D4E-96EB-8DE705B97B6B}" type="pres">
      <dgm:prSet presAssocID="{1946A979-8D0C-4B30-9E4E-896B379FCC99}" presName="bgRect" presStyleLbl="bgShp" presStyleIdx="2" presStyleCnt="3"/>
      <dgm:spPr/>
    </dgm:pt>
    <dgm:pt modelId="{F989F2BB-FED4-4DEF-A35F-11AEC63856D2}" type="pres">
      <dgm:prSet presAssocID="{1946A979-8D0C-4B30-9E4E-896B379FCC99}"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Run"/>
        </a:ext>
      </dgm:extLst>
    </dgm:pt>
    <dgm:pt modelId="{45E12066-34C9-4510-9BC1-5860CF7F5E03}" type="pres">
      <dgm:prSet presAssocID="{1946A979-8D0C-4B30-9E4E-896B379FCC99}" presName="spaceRect" presStyleCnt="0"/>
      <dgm:spPr/>
    </dgm:pt>
    <dgm:pt modelId="{CBA7E615-1B85-4EFD-A39A-36D6A41DDD9B}" type="pres">
      <dgm:prSet presAssocID="{1946A979-8D0C-4B30-9E4E-896B379FCC99}" presName="parTx" presStyleLbl="revTx" presStyleIdx="2" presStyleCnt="3">
        <dgm:presLayoutVars>
          <dgm:chMax val="0"/>
          <dgm:chPref val="0"/>
        </dgm:presLayoutVars>
      </dgm:prSet>
      <dgm:spPr/>
    </dgm:pt>
  </dgm:ptLst>
  <dgm:cxnLst>
    <dgm:cxn modelId="{20FED33E-C284-4406-A154-E698BB1CB3A1}" srcId="{8A48045D-D2C0-4BD9-A497-83DC1D8BB7A1}" destId="{E6357029-FBF0-4143-B637-907A8418188A}" srcOrd="0" destOrd="0" parTransId="{3A17F9DE-812E-43B7-BE28-68B096EC37F1}" sibTransId="{A38C45D8-58A2-44C0-9112-098A3DBDC6F5}"/>
    <dgm:cxn modelId="{53A44B77-7089-4D66-A4B7-219DFD597472}" srcId="{8A48045D-D2C0-4BD9-A497-83DC1D8BB7A1}" destId="{1946A979-8D0C-4B30-9E4E-896B379FCC99}" srcOrd="2" destOrd="0" parTransId="{FC332A3C-80B4-4909-A3CB-D27E76E9AB86}" sibTransId="{E37AEDB5-C7A7-4CEB-8B13-AE422A61A887}"/>
    <dgm:cxn modelId="{6EC97F94-4024-4A77-A533-649A22FD8F86}" type="presOf" srcId="{E6357029-FBF0-4143-B637-907A8418188A}" destId="{C05F7F25-8ECE-4239-A118-3C2B5511D990}" srcOrd="0" destOrd="0" presId="urn:microsoft.com/office/officeart/2018/2/layout/IconVerticalSolidList"/>
    <dgm:cxn modelId="{ECF678A3-BCA4-4D05-AE51-E70C41DBB784}" srcId="{8A48045D-D2C0-4BD9-A497-83DC1D8BB7A1}" destId="{196EBE17-55D3-4B81-BD7E-EB697E0566FC}" srcOrd="1" destOrd="0" parTransId="{0AF34CDC-339F-493D-93A7-358A349279E6}" sibTransId="{80BDE2EF-039C-4432-8EF6-E548233FABE3}"/>
    <dgm:cxn modelId="{53861ED0-838E-41E9-944D-AEBFF126F7E6}" type="presOf" srcId="{8A48045D-D2C0-4BD9-A497-83DC1D8BB7A1}" destId="{E19B80EB-C6C7-429D-BCA1-A67A8A875583}" srcOrd="0" destOrd="0" presId="urn:microsoft.com/office/officeart/2018/2/layout/IconVerticalSolidList"/>
    <dgm:cxn modelId="{C4FDC1D5-C158-4C95-B166-835D9E453E08}" type="presOf" srcId="{1946A979-8D0C-4B30-9E4E-896B379FCC99}" destId="{CBA7E615-1B85-4EFD-A39A-36D6A41DDD9B}" srcOrd="0" destOrd="0" presId="urn:microsoft.com/office/officeart/2018/2/layout/IconVerticalSolidList"/>
    <dgm:cxn modelId="{9791CEDB-8CE7-40D2-A98E-A6F956D30D3E}" type="presOf" srcId="{196EBE17-55D3-4B81-BD7E-EB697E0566FC}" destId="{2343A5A3-B303-44E7-9DC3-A240C5182CED}" srcOrd="0" destOrd="0" presId="urn:microsoft.com/office/officeart/2018/2/layout/IconVerticalSolidList"/>
    <dgm:cxn modelId="{73F9CC68-A50F-475B-8086-6F5DCB0E33CB}" type="presParOf" srcId="{E19B80EB-C6C7-429D-BCA1-A67A8A875583}" destId="{2CD177E0-6637-4C1E-A607-70FD97817950}" srcOrd="0" destOrd="0" presId="urn:microsoft.com/office/officeart/2018/2/layout/IconVerticalSolidList"/>
    <dgm:cxn modelId="{9266B3D1-0309-4B12-8202-09B34DC1EEFA}" type="presParOf" srcId="{2CD177E0-6637-4C1E-A607-70FD97817950}" destId="{0D3084A9-17A8-498E-A5DE-14C03D79252A}" srcOrd="0" destOrd="0" presId="urn:microsoft.com/office/officeart/2018/2/layout/IconVerticalSolidList"/>
    <dgm:cxn modelId="{5E0FFDC5-CD50-47BA-99AB-9D7C8D6BF604}" type="presParOf" srcId="{2CD177E0-6637-4C1E-A607-70FD97817950}" destId="{14912977-46AB-4FE9-BB71-AFD9651146BC}" srcOrd="1" destOrd="0" presId="urn:microsoft.com/office/officeart/2018/2/layout/IconVerticalSolidList"/>
    <dgm:cxn modelId="{6D5C75EE-FE0E-475F-9727-32C2C9358BA0}" type="presParOf" srcId="{2CD177E0-6637-4C1E-A607-70FD97817950}" destId="{6F3ECE9B-FEE8-4D60-AED4-981345AF9016}" srcOrd="2" destOrd="0" presId="urn:microsoft.com/office/officeart/2018/2/layout/IconVerticalSolidList"/>
    <dgm:cxn modelId="{561EE53E-7B43-44F1-A873-48AB0AC80DDD}" type="presParOf" srcId="{2CD177E0-6637-4C1E-A607-70FD97817950}" destId="{C05F7F25-8ECE-4239-A118-3C2B5511D990}" srcOrd="3" destOrd="0" presId="urn:microsoft.com/office/officeart/2018/2/layout/IconVerticalSolidList"/>
    <dgm:cxn modelId="{0AC0B3FB-72AF-46FE-BD7B-2ACFCA3AA294}" type="presParOf" srcId="{E19B80EB-C6C7-429D-BCA1-A67A8A875583}" destId="{9C3D2592-7A34-4C0C-AFCA-218601DF020C}" srcOrd="1" destOrd="0" presId="urn:microsoft.com/office/officeart/2018/2/layout/IconVerticalSolidList"/>
    <dgm:cxn modelId="{3B9CD97E-7D4C-4C9F-BE2D-21934122FD8B}" type="presParOf" srcId="{E19B80EB-C6C7-429D-BCA1-A67A8A875583}" destId="{1F4C7358-6030-4D2A-934A-F7B4BB895E5D}" srcOrd="2" destOrd="0" presId="urn:microsoft.com/office/officeart/2018/2/layout/IconVerticalSolidList"/>
    <dgm:cxn modelId="{BC9D2E66-8A7B-460F-A4C3-939ACDD4F4A6}" type="presParOf" srcId="{1F4C7358-6030-4D2A-934A-F7B4BB895E5D}" destId="{96D46011-6A8B-4EC5-AEF6-807A4D373283}" srcOrd="0" destOrd="0" presId="urn:microsoft.com/office/officeart/2018/2/layout/IconVerticalSolidList"/>
    <dgm:cxn modelId="{2B4C8E3B-4148-49A2-9CDE-91F3EFF5DA3E}" type="presParOf" srcId="{1F4C7358-6030-4D2A-934A-F7B4BB895E5D}" destId="{2276A0DA-36F7-4EFD-A237-5C47A76584AE}" srcOrd="1" destOrd="0" presId="urn:microsoft.com/office/officeart/2018/2/layout/IconVerticalSolidList"/>
    <dgm:cxn modelId="{BD30C9B0-36CB-4C86-859E-8B502C5003EF}" type="presParOf" srcId="{1F4C7358-6030-4D2A-934A-F7B4BB895E5D}" destId="{FD49A427-67B9-4B23-BEAE-9C7E800752BD}" srcOrd="2" destOrd="0" presId="urn:microsoft.com/office/officeart/2018/2/layout/IconVerticalSolidList"/>
    <dgm:cxn modelId="{150A1272-D785-4138-B336-8D49B12A23E9}" type="presParOf" srcId="{1F4C7358-6030-4D2A-934A-F7B4BB895E5D}" destId="{2343A5A3-B303-44E7-9DC3-A240C5182CED}" srcOrd="3" destOrd="0" presId="urn:microsoft.com/office/officeart/2018/2/layout/IconVerticalSolidList"/>
    <dgm:cxn modelId="{5A07F420-6D28-43C2-BF8E-DC761A0B0842}" type="presParOf" srcId="{E19B80EB-C6C7-429D-BCA1-A67A8A875583}" destId="{2DA9296F-64C1-40F0-8393-B78554896527}" srcOrd="3" destOrd="0" presId="urn:microsoft.com/office/officeart/2018/2/layout/IconVerticalSolidList"/>
    <dgm:cxn modelId="{282714A0-CD0A-4F6B-9BC8-FA0F5F150163}" type="presParOf" srcId="{E19B80EB-C6C7-429D-BCA1-A67A8A875583}" destId="{4F69997E-A177-4385-98F4-10FFF75CAD88}" srcOrd="4" destOrd="0" presId="urn:microsoft.com/office/officeart/2018/2/layout/IconVerticalSolidList"/>
    <dgm:cxn modelId="{9CA5198D-70A0-4D9D-ADF1-29349206CFD3}" type="presParOf" srcId="{4F69997E-A177-4385-98F4-10FFF75CAD88}" destId="{578E3EEA-A715-4D4E-96EB-8DE705B97B6B}" srcOrd="0" destOrd="0" presId="urn:microsoft.com/office/officeart/2018/2/layout/IconVerticalSolidList"/>
    <dgm:cxn modelId="{447A119A-9FEF-4EF2-B31F-663EE1317CE6}" type="presParOf" srcId="{4F69997E-A177-4385-98F4-10FFF75CAD88}" destId="{F989F2BB-FED4-4DEF-A35F-11AEC63856D2}" srcOrd="1" destOrd="0" presId="urn:microsoft.com/office/officeart/2018/2/layout/IconVerticalSolidList"/>
    <dgm:cxn modelId="{1CED6E89-0025-436D-97BA-F5B663B97E34}" type="presParOf" srcId="{4F69997E-A177-4385-98F4-10FFF75CAD88}" destId="{45E12066-34C9-4510-9BC1-5860CF7F5E03}" srcOrd="2" destOrd="0" presId="urn:microsoft.com/office/officeart/2018/2/layout/IconVerticalSolidList"/>
    <dgm:cxn modelId="{51419747-C59F-4740-9ABC-B3DCA4B71E5D}" type="presParOf" srcId="{4F69997E-A177-4385-98F4-10FFF75CAD88}" destId="{CBA7E615-1B85-4EFD-A39A-36D6A41DDD9B}"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0D5DEFDF-4455-42EB-B535-05760A89811B}" type="doc">
      <dgm:prSet loTypeId="urn:microsoft.com/office/officeart/2018/5/layout/CenteredIconLabelDescriptionList" loCatId="icon" qsTypeId="urn:microsoft.com/office/officeart/2005/8/quickstyle/simple1" qsCatId="simple" csTypeId="urn:microsoft.com/office/officeart/2018/5/colors/Iconchunking_neutralbg_accent1_2" csCatId="accent1" phldr="1"/>
      <dgm:spPr/>
      <dgm:t>
        <a:bodyPr/>
        <a:lstStyle/>
        <a:p>
          <a:endParaRPr lang="en-US"/>
        </a:p>
      </dgm:t>
    </dgm:pt>
    <dgm:pt modelId="{CF5434E3-05E8-4D14-9F73-C9668CF421FC}">
      <dgm:prSet/>
      <dgm:spPr/>
      <dgm:t>
        <a:bodyPr/>
        <a:lstStyle/>
        <a:p>
          <a:pPr>
            <a:defRPr b="1"/>
          </a:pPr>
          <a:r>
            <a:rPr lang="en-US"/>
            <a:t>What are the natural cycles?</a:t>
          </a:r>
        </a:p>
      </dgm:t>
    </dgm:pt>
    <dgm:pt modelId="{F505716B-81FC-4FE4-9677-C979645830BB}" type="parTrans" cxnId="{C1222318-DA5B-43E7-AF37-CD8DE0A8C9FB}">
      <dgm:prSet/>
      <dgm:spPr/>
      <dgm:t>
        <a:bodyPr/>
        <a:lstStyle/>
        <a:p>
          <a:endParaRPr lang="en-US"/>
        </a:p>
      </dgm:t>
    </dgm:pt>
    <dgm:pt modelId="{BDB42778-CC45-4C51-96B0-101F0600CE61}" type="sibTrans" cxnId="{C1222318-DA5B-43E7-AF37-CD8DE0A8C9FB}">
      <dgm:prSet/>
      <dgm:spPr/>
      <dgm:t>
        <a:bodyPr/>
        <a:lstStyle/>
        <a:p>
          <a:endParaRPr lang="en-US"/>
        </a:p>
      </dgm:t>
    </dgm:pt>
    <dgm:pt modelId="{12154E25-5E81-4805-ADF0-BA00E9EA47EB}">
      <dgm:prSet/>
      <dgm:spPr/>
      <dgm:t>
        <a:bodyPr/>
        <a:lstStyle/>
        <a:p>
          <a:r>
            <a:rPr lang="en-US"/>
            <a:t>Quiet time to create efficiencies allowing you time to process</a:t>
          </a:r>
        </a:p>
      </dgm:t>
    </dgm:pt>
    <dgm:pt modelId="{6603E655-D001-4B42-BB6B-DA3A8DD4F858}" type="parTrans" cxnId="{FBD7893C-1660-4AED-8468-81444DB0FA1F}">
      <dgm:prSet/>
      <dgm:spPr/>
      <dgm:t>
        <a:bodyPr/>
        <a:lstStyle/>
        <a:p>
          <a:endParaRPr lang="en-US"/>
        </a:p>
      </dgm:t>
    </dgm:pt>
    <dgm:pt modelId="{88778AC7-1ABF-4DBA-BE34-3A93CE41BC19}" type="sibTrans" cxnId="{FBD7893C-1660-4AED-8468-81444DB0FA1F}">
      <dgm:prSet/>
      <dgm:spPr/>
      <dgm:t>
        <a:bodyPr/>
        <a:lstStyle/>
        <a:p>
          <a:endParaRPr lang="en-US"/>
        </a:p>
      </dgm:t>
    </dgm:pt>
    <dgm:pt modelId="{955DF498-73B7-42CA-B734-A43DEB937573}">
      <dgm:prSet/>
      <dgm:spPr/>
      <dgm:t>
        <a:bodyPr/>
        <a:lstStyle/>
        <a:p>
          <a:pPr>
            <a:defRPr b="1"/>
          </a:pPr>
          <a:r>
            <a:rPr lang="en-US"/>
            <a:t>What are your goals?</a:t>
          </a:r>
        </a:p>
      </dgm:t>
    </dgm:pt>
    <dgm:pt modelId="{303E670A-F38E-4961-8EC2-36504E0DD992}" type="parTrans" cxnId="{B863009B-1700-48D6-B3A8-DBBC9ED2E841}">
      <dgm:prSet/>
      <dgm:spPr/>
      <dgm:t>
        <a:bodyPr/>
        <a:lstStyle/>
        <a:p>
          <a:endParaRPr lang="en-US"/>
        </a:p>
      </dgm:t>
    </dgm:pt>
    <dgm:pt modelId="{998B878B-6F31-4C99-9933-77233DF5F55C}" type="sibTrans" cxnId="{B863009B-1700-48D6-B3A8-DBBC9ED2E841}">
      <dgm:prSet/>
      <dgm:spPr/>
      <dgm:t>
        <a:bodyPr/>
        <a:lstStyle/>
        <a:p>
          <a:endParaRPr lang="en-US"/>
        </a:p>
      </dgm:t>
    </dgm:pt>
    <dgm:pt modelId="{AA7120CF-2EC2-4A9A-A940-5AA03D2E3D82}">
      <dgm:prSet/>
      <dgm:spPr/>
      <dgm:t>
        <a:bodyPr/>
        <a:lstStyle/>
        <a:p>
          <a:pPr>
            <a:defRPr b="1"/>
          </a:pPr>
          <a:r>
            <a:rPr lang="en-US"/>
            <a:t>Can you use data?</a:t>
          </a:r>
        </a:p>
      </dgm:t>
    </dgm:pt>
    <dgm:pt modelId="{C5BF390D-8DA3-4E2F-89FB-A5EDA2F5465F}" type="parTrans" cxnId="{DB98296E-BBDA-4730-9892-1A868CC867F3}">
      <dgm:prSet/>
      <dgm:spPr/>
      <dgm:t>
        <a:bodyPr/>
        <a:lstStyle/>
        <a:p>
          <a:endParaRPr lang="en-US"/>
        </a:p>
      </dgm:t>
    </dgm:pt>
    <dgm:pt modelId="{C9D34395-0A1D-44FA-93AD-ADC821A0D479}" type="sibTrans" cxnId="{DB98296E-BBDA-4730-9892-1A868CC867F3}">
      <dgm:prSet/>
      <dgm:spPr/>
      <dgm:t>
        <a:bodyPr/>
        <a:lstStyle/>
        <a:p>
          <a:endParaRPr lang="en-US"/>
        </a:p>
      </dgm:t>
    </dgm:pt>
    <dgm:pt modelId="{1DE3EAE3-E80F-40F5-8D3A-B1FD4D241DB4}">
      <dgm:prSet/>
      <dgm:spPr/>
      <dgm:t>
        <a:bodyPr/>
        <a:lstStyle/>
        <a:p>
          <a:pPr>
            <a:defRPr b="1"/>
          </a:pPr>
          <a:r>
            <a:rPr lang="en-US"/>
            <a:t>Caseload variation </a:t>
          </a:r>
        </a:p>
      </dgm:t>
    </dgm:pt>
    <dgm:pt modelId="{DDAA97AA-4E61-4ED7-8557-9221AF7957D5}" type="parTrans" cxnId="{5E1290F6-66E1-4014-998C-6CC3C0C5056B}">
      <dgm:prSet/>
      <dgm:spPr/>
      <dgm:t>
        <a:bodyPr/>
        <a:lstStyle/>
        <a:p>
          <a:endParaRPr lang="en-US"/>
        </a:p>
      </dgm:t>
    </dgm:pt>
    <dgm:pt modelId="{E4F65F50-0A06-4719-BE07-BC5072727B4F}" type="sibTrans" cxnId="{5E1290F6-66E1-4014-998C-6CC3C0C5056B}">
      <dgm:prSet/>
      <dgm:spPr/>
      <dgm:t>
        <a:bodyPr/>
        <a:lstStyle/>
        <a:p>
          <a:endParaRPr lang="en-US"/>
        </a:p>
      </dgm:t>
    </dgm:pt>
    <dgm:pt modelId="{B1F585DE-5CD3-4D26-B7F9-BDAD22FEFD6C}" type="pres">
      <dgm:prSet presAssocID="{0D5DEFDF-4455-42EB-B535-05760A89811B}" presName="root" presStyleCnt="0">
        <dgm:presLayoutVars>
          <dgm:dir/>
          <dgm:resizeHandles val="exact"/>
        </dgm:presLayoutVars>
      </dgm:prSet>
      <dgm:spPr/>
    </dgm:pt>
    <dgm:pt modelId="{55C9720E-A83A-47D9-B3C3-DBBB6C03018D}" type="pres">
      <dgm:prSet presAssocID="{CF5434E3-05E8-4D14-9F73-C9668CF421FC}" presName="compNode" presStyleCnt="0"/>
      <dgm:spPr/>
    </dgm:pt>
    <dgm:pt modelId="{EC09DF2D-3950-40AB-8D64-B8506AF7992E}" type="pres">
      <dgm:prSet presAssocID="{CF5434E3-05E8-4D14-9F73-C9668CF421FC}"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Stopwatch"/>
        </a:ext>
      </dgm:extLst>
    </dgm:pt>
    <dgm:pt modelId="{55AD68FF-3072-4BA0-86A9-3C87F522EDB4}" type="pres">
      <dgm:prSet presAssocID="{CF5434E3-05E8-4D14-9F73-C9668CF421FC}" presName="iconSpace" presStyleCnt="0"/>
      <dgm:spPr/>
    </dgm:pt>
    <dgm:pt modelId="{875C39A1-88CE-4D7F-8D85-E03E24BD64CE}" type="pres">
      <dgm:prSet presAssocID="{CF5434E3-05E8-4D14-9F73-C9668CF421FC}" presName="parTx" presStyleLbl="revTx" presStyleIdx="0" presStyleCnt="8">
        <dgm:presLayoutVars>
          <dgm:chMax val="0"/>
          <dgm:chPref val="0"/>
        </dgm:presLayoutVars>
      </dgm:prSet>
      <dgm:spPr/>
    </dgm:pt>
    <dgm:pt modelId="{86234D67-EBBD-470E-95CB-2DF8D761E0D2}" type="pres">
      <dgm:prSet presAssocID="{CF5434E3-05E8-4D14-9F73-C9668CF421FC}" presName="txSpace" presStyleCnt="0"/>
      <dgm:spPr/>
    </dgm:pt>
    <dgm:pt modelId="{DA4A68F7-41B8-4B71-8E53-95FFCD3AEB2C}" type="pres">
      <dgm:prSet presAssocID="{CF5434E3-05E8-4D14-9F73-C9668CF421FC}" presName="desTx" presStyleLbl="revTx" presStyleIdx="1" presStyleCnt="8">
        <dgm:presLayoutVars/>
      </dgm:prSet>
      <dgm:spPr/>
    </dgm:pt>
    <dgm:pt modelId="{CB6283BA-25FA-4D5E-9468-C00DAAAA5862}" type="pres">
      <dgm:prSet presAssocID="{BDB42778-CC45-4C51-96B0-101F0600CE61}" presName="sibTrans" presStyleCnt="0"/>
      <dgm:spPr/>
    </dgm:pt>
    <dgm:pt modelId="{0F5B11B0-460A-4B39-8176-FB1288FB7C03}" type="pres">
      <dgm:prSet presAssocID="{955DF498-73B7-42CA-B734-A43DEB937573}" presName="compNode" presStyleCnt="0"/>
      <dgm:spPr/>
    </dgm:pt>
    <dgm:pt modelId="{DD636829-692E-40CB-8CC8-EE123430FCA1}" type="pres">
      <dgm:prSet presAssocID="{955DF498-73B7-42CA-B734-A43DEB937573}"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Bullseye"/>
        </a:ext>
      </dgm:extLst>
    </dgm:pt>
    <dgm:pt modelId="{C4378037-ADB5-47F7-B00C-603411839D75}" type="pres">
      <dgm:prSet presAssocID="{955DF498-73B7-42CA-B734-A43DEB937573}" presName="iconSpace" presStyleCnt="0"/>
      <dgm:spPr/>
    </dgm:pt>
    <dgm:pt modelId="{9856FF94-7332-47F1-BD2B-B4BA7411E441}" type="pres">
      <dgm:prSet presAssocID="{955DF498-73B7-42CA-B734-A43DEB937573}" presName="parTx" presStyleLbl="revTx" presStyleIdx="2" presStyleCnt="8">
        <dgm:presLayoutVars>
          <dgm:chMax val="0"/>
          <dgm:chPref val="0"/>
        </dgm:presLayoutVars>
      </dgm:prSet>
      <dgm:spPr/>
    </dgm:pt>
    <dgm:pt modelId="{9F2A7B3A-7D9E-424F-8A75-7D0E11040C24}" type="pres">
      <dgm:prSet presAssocID="{955DF498-73B7-42CA-B734-A43DEB937573}" presName="txSpace" presStyleCnt="0"/>
      <dgm:spPr/>
    </dgm:pt>
    <dgm:pt modelId="{A115A014-032D-4163-B0C3-17BEE0F5E23C}" type="pres">
      <dgm:prSet presAssocID="{955DF498-73B7-42CA-B734-A43DEB937573}" presName="desTx" presStyleLbl="revTx" presStyleIdx="3" presStyleCnt="8">
        <dgm:presLayoutVars/>
      </dgm:prSet>
      <dgm:spPr/>
    </dgm:pt>
    <dgm:pt modelId="{32F110A6-ED36-4895-994D-785E4CFE0358}" type="pres">
      <dgm:prSet presAssocID="{998B878B-6F31-4C99-9933-77233DF5F55C}" presName="sibTrans" presStyleCnt="0"/>
      <dgm:spPr/>
    </dgm:pt>
    <dgm:pt modelId="{9B160410-CA2E-44F6-8518-F413CCBB100A}" type="pres">
      <dgm:prSet presAssocID="{AA7120CF-2EC2-4A9A-A940-5AA03D2E3D82}" presName="compNode" presStyleCnt="0"/>
      <dgm:spPr/>
    </dgm:pt>
    <dgm:pt modelId="{7C11F47E-E8B4-454C-B6D7-E0AC6A962C18}" type="pres">
      <dgm:prSet presAssocID="{AA7120CF-2EC2-4A9A-A940-5AA03D2E3D82}"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Statistics"/>
        </a:ext>
      </dgm:extLst>
    </dgm:pt>
    <dgm:pt modelId="{CFF2D5DD-B82A-44EF-B832-8B007FD2C41C}" type="pres">
      <dgm:prSet presAssocID="{AA7120CF-2EC2-4A9A-A940-5AA03D2E3D82}" presName="iconSpace" presStyleCnt="0"/>
      <dgm:spPr/>
    </dgm:pt>
    <dgm:pt modelId="{C507B8C4-37B7-4E09-86F4-57F0D1A163A0}" type="pres">
      <dgm:prSet presAssocID="{AA7120CF-2EC2-4A9A-A940-5AA03D2E3D82}" presName="parTx" presStyleLbl="revTx" presStyleIdx="4" presStyleCnt="8">
        <dgm:presLayoutVars>
          <dgm:chMax val="0"/>
          <dgm:chPref val="0"/>
        </dgm:presLayoutVars>
      </dgm:prSet>
      <dgm:spPr/>
    </dgm:pt>
    <dgm:pt modelId="{C4E4C315-9A64-4465-BC2D-E85D27914D84}" type="pres">
      <dgm:prSet presAssocID="{AA7120CF-2EC2-4A9A-A940-5AA03D2E3D82}" presName="txSpace" presStyleCnt="0"/>
      <dgm:spPr/>
    </dgm:pt>
    <dgm:pt modelId="{A2B8634C-26E3-4B3B-A898-5A1BF4BA3CEE}" type="pres">
      <dgm:prSet presAssocID="{AA7120CF-2EC2-4A9A-A940-5AA03D2E3D82}" presName="desTx" presStyleLbl="revTx" presStyleIdx="5" presStyleCnt="8">
        <dgm:presLayoutVars/>
      </dgm:prSet>
      <dgm:spPr/>
    </dgm:pt>
    <dgm:pt modelId="{17FA5C71-F83A-4660-8063-01FEB72B0DBA}" type="pres">
      <dgm:prSet presAssocID="{C9D34395-0A1D-44FA-93AD-ADC821A0D479}" presName="sibTrans" presStyleCnt="0"/>
      <dgm:spPr/>
    </dgm:pt>
    <dgm:pt modelId="{A00DCEC5-38FE-49B9-8A16-0CB0C62E0940}" type="pres">
      <dgm:prSet presAssocID="{1DE3EAE3-E80F-40F5-8D3A-B1FD4D241DB4}" presName="compNode" presStyleCnt="0"/>
      <dgm:spPr/>
    </dgm:pt>
    <dgm:pt modelId="{892C1615-2A40-4D74-8187-80B08B1A9F0C}" type="pres">
      <dgm:prSet presAssocID="{1DE3EAE3-E80F-40F5-8D3A-B1FD4D241DB4}"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Checkmark"/>
        </a:ext>
      </dgm:extLst>
    </dgm:pt>
    <dgm:pt modelId="{4459353B-4F4A-4DBB-B9C2-EA9D1D304DA3}" type="pres">
      <dgm:prSet presAssocID="{1DE3EAE3-E80F-40F5-8D3A-B1FD4D241DB4}" presName="iconSpace" presStyleCnt="0"/>
      <dgm:spPr/>
    </dgm:pt>
    <dgm:pt modelId="{8CE963B7-DD27-4317-8158-45AC555DE276}" type="pres">
      <dgm:prSet presAssocID="{1DE3EAE3-E80F-40F5-8D3A-B1FD4D241DB4}" presName="parTx" presStyleLbl="revTx" presStyleIdx="6" presStyleCnt="8">
        <dgm:presLayoutVars>
          <dgm:chMax val="0"/>
          <dgm:chPref val="0"/>
        </dgm:presLayoutVars>
      </dgm:prSet>
      <dgm:spPr/>
    </dgm:pt>
    <dgm:pt modelId="{BA1414E3-1269-437D-A736-B9E90457C323}" type="pres">
      <dgm:prSet presAssocID="{1DE3EAE3-E80F-40F5-8D3A-B1FD4D241DB4}" presName="txSpace" presStyleCnt="0"/>
      <dgm:spPr/>
    </dgm:pt>
    <dgm:pt modelId="{34D5FFE8-1707-437B-AA85-EC5AC19425E7}" type="pres">
      <dgm:prSet presAssocID="{1DE3EAE3-E80F-40F5-8D3A-B1FD4D241DB4}" presName="desTx" presStyleLbl="revTx" presStyleIdx="7" presStyleCnt="8">
        <dgm:presLayoutVars/>
      </dgm:prSet>
      <dgm:spPr/>
    </dgm:pt>
  </dgm:ptLst>
  <dgm:cxnLst>
    <dgm:cxn modelId="{C1222318-DA5B-43E7-AF37-CD8DE0A8C9FB}" srcId="{0D5DEFDF-4455-42EB-B535-05760A89811B}" destId="{CF5434E3-05E8-4D14-9F73-C9668CF421FC}" srcOrd="0" destOrd="0" parTransId="{F505716B-81FC-4FE4-9677-C979645830BB}" sibTransId="{BDB42778-CC45-4C51-96B0-101F0600CE61}"/>
    <dgm:cxn modelId="{A4561A2C-EA2B-4E5B-B153-03771EA7C371}" type="presOf" srcId="{CF5434E3-05E8-4D14-9F73-C9668CF421FC}" destId="{875C39A1-88CE-4D7F-8D85-E03E24BD64CE}" srcOrd="0" destOrd="0" presId="urn:microsoft.com/office/officeart/2018/5/layout/CenteredIconLabelDescriptionList"/>
    <dgm:cxn modelId="{9500DC3A-E159-4BE6-917F-9609E9FE4605}" type="presOf" srcId="{955DF498-73B7-42CA-B734-A43DEB937573}" destId="{9856FF94-7332-47F1-BD2B-B4BA7411E441}" srcOrd="0" destOrd="0" presId="urn:microsoft.com/office/officeart/2018/5/layout/CenteredIconLabelDescriptionList"/>
    <dgm:cxn modelId="{FBD7893C-1660-4AED-8468-81444DB0FA1F}" srcId="{CF5434E3-05E8-4D14-9F73-C9668CF421FC}" destId="{12154E25-5E81-4805-ADF0-BA00E9EA47EB}" srcOrd="0" destOrd="0" parTransId="{6603E655-D001-4B42-BB6B-DA3A8DD4F858}" sibTransId="{88778AC7-1ABF-4DBA-BE34-3A93CE41BC19}"/>
    <dgm:cxn modelId="{BFAC2E5C-F5F0-42A2-993E-02E4F47CA626}" type="presOf" srcId="{0D5DEFDF-4455-42EB-B535-05760A89811B}" destId="{B1F585DE-5CD3-4D26-B7F9-BDAD22FEFD6C}" srcOrd="0" destOrd="0" presId="urn:microsoft.com/office/officeart/2018/5/layout/CenteredIconLabelDescriptionList"/>
    <dgm:cxn modelId="{45EF4044-F77A-40DB-AD67-ABB402073453}" type="presOf" srcId="{1DE3EAE3-E80F-40F5-8D3A-B1FD4D241DB4}" destId="{8CE963B7-DD27-4317-8158-45AC555DE276}" srcOrd="0" destOrd="0" presId="urn:microsoft.com/office/officeart/2018/5/layout/CenteredIconLabelDescriptionList"/>
    <dgm:cxn modelId="{DB98296E-BBDA-4730-9892-1A868CC867F3}" srcId="{0D5DEFDF-4455-42EB-B535-05760A89811B}" destId="{AA7120CF-2EC2-4A9A-A940-5AA03D2E3D82}" srcOrd="2" destOrd="0" parTransId="{C5BF390D-8DA3-4E2F-89FB-A5EDA2F5465F}" sibTransId="{C9D34395-0A1D-44FA-93AD-ADC821A0D479}"/>
    <dgm:cxn modelId="{3E405B89-29EB-4492-8847-FB3D035C5C99}" type="presOf" srcId="{12154E25-5E81-4805-ADF0-BA00E9EA47EB}" destId="{DA4A68F7-41B8-4B71-8E53-95FFCD3AEB2C}" srcOrd="0" destOrd="0" presId="urn:microsoft.com/office/officeart/2018/5/layout/CenteredIconLabelDescriptionList"/>
    <dgm:cxn modelId="{B863009B-1700-48D6-B3A8-DBBC9ED2E841}" srcId="{0D5DEFDF-4455-42EB-B535-05760A89811B}" destId="{955DF498-73B7-42CA-B734-A43DEB937573}" srcOrd="1" destOrd="0" parTransId="{303E670A-F38E-4961-8EC2-36504E0DD992}" sibTransId="{998B878B-6F31-4C99-9933-77233DF5F55C}"/>
    <dgm:cxn modelId="{CB267CB6-63C0-4D7D-9DE4-111C9C58CAA0}" type="presOf" srcId="{AA7120CF-2EC2-4A9A-A940-5AA03D2E3D82}" destId="{C507B8C4-37B7-4E09-86F4-57F0D1A163A0}" srcOrd="0" destOrd="0" presId="urn:microsoft.com/office/officeart/2018/5/layout/CenteredIconLabelDescriptionList"/>
    <dgm:cxn modelId="{5E1290F6-66E1-4014-998C-6CC3C0C5056B}" srcId="{0D5DEFDF-4455-42EB-B535-05760A89811B}" destId="{1DE3EAE3-E80F-40F5-8D3A-B1FD4D241DB4}" srcOrd="3" destOrd="0" parTransId="{DDAA97AA-4E61-4ED7-8557-9221AF7957D5}" sibTransId="{E4F65F50-0A06-4719-BE07-BC5072727B4F}"/>
    <dgm:cxn modelId="{FEB0B292-2F3E-47AD-9E64-99FF4BD6444B}" type="presParOf" srcId="{B1F585DE-5CD3-4D26-B7F9-BDAD22FEFD6C}" destId="{55C9720E-A83A-47D9-B3C3-DBBB6C03018D}" srcOrd="0" destOrd="0" presId="urn:microsoft.com/office/officeart/2018/5/layout/CenteredIconLabelDescriptionList"/>
    <dgm:cxn modelId="{560DA9C3-37E0-4F59-9BAF-F8F98FFB552C}" type="presParOf" srcId="{55C9720E-A83A-47D9-B3C3-DBBB6C03018D}" destId="{EC09DF2D-3950-40AB-8D64-B8506AF7992E}" srcOrd="0" destOrd="0" presId="urn:microsoft.com/office/officeart/2018/5/layout/CenteredIconLabelDescriptionList"/>
    <dgm:cxn modelId="{298982B6-DE61-4971-868E-2F9BC70C86DD}" type="presParOf" srcId="{55C9720E-A83A-47D9-B3C3-DBBB6C03018D}" destId="{55AD68FF-3072-4BA0-86A9-3C87F522EDB4}" srcOrd="1" destOrd="0" presId="urn:microsoft.com/office/officeart/2018/5/layout/CenteredIconLabelDescriptionList"/>
    <dgm:cxn modelId="{F4AFCF8D-5D30-42B2-AD3D-BDD14A4CB353}" type="presParOf" srcId="{55C9720E-A83A-47D9-B3C3-DBBB6C03018D}" destId="{875C39A1-88CE-4D7F-8D85-E03E24BD64CE}" srcOrd="2" destOrd="0" presId="urn:microsoft.com/office/officeart/2018/5/layout/CenteredIconLabelDescriptionList"/>
    <dgm:cxn modelId="{CA85D3BD-8FB2-4933-B979-DF9E4D0F62D3}" type="presParOf" srcId="{55C9720E-A83A-47D9-B3C3-DBBB6C03018D}" destId="{86234D67-EBBD-470E-95CB-2DF8D761E0D2}" srcOrd="3" destOrd="0" presId="urn:microsoft.com/office/officeart/2018/5/layout/CenteredIconLabelDescriptionList"/>
    <dgm:cxn modelId="{BEB00BC8-D6FD-48B8-B332-593CFE6F8025}" type="presParOf" srcId="{55C9720E-A83A-47D9-B3C3-DBBB6C03018D}" destId="{DA4A68F7-41B8-4B71-8E53-95FFCD3AEB2C}" srcOrd="4" destOrd="0" presId="urn:microsoft.com/office/officeart/2018/5/layout/CenteredIconLabelDescriptionList"/>
    <dgm:cxn modelId="{D21B9F8F-6199-45F4-BC89-167BB8A754ED}" type="presParOf" srcId="{B1F585DE-5CD3-4D26-B7F9-BDAD22FEFD6C}" destId="{CB6283BA-25FA-4D5E-9468-C00DAAAA5862}" srcOrd="1" destOrd="0" presId="urn:microsoft.com/office/officeart/2018/5/layout/CenteredIconLabelDescriptionList"/>
    <dgm:cxn modelId="{462F3587-4372-45A6-B41C-348A963D6F6D}" type="presParOf" srcId="{B1F585DE-5CD3-4D26-B7F9-BDAD22FEFD6C}" destId="{0F5B11B0-460A-4B39-8176-FB1288FB7C03}" srcOrd="2" destOrd="0" presId="urn:microsoft.com/office/officeart/2018/5/layout/CenteredIconLabelDescriptionList"/>
    <dgm:cxn modelId="{56BC0B16-90DE-4FDE-8BB4-B9C9D2C8169F}" type="presParOf" srcId="{0F5B11B0-460A-4B39-8176-FB1288FB7C03}" destId="{DD636829-692E-40CB-8CC8-EE123430FCA1}" srcOrd="0" destOrd="0" presId="urn:microsoft.com/office/officeart/2018/5/layout/CenteredIconLabelDescriptionList"/>
    <dgm:cxn modelId="{355566D2-7F42-4DC1-86D0-F432063D5647}" type="presParOf" srcId="{0F5B11B0-460A-4B39-8176-FB1288FB7C03}" destId="{C4378037-ADB5-47F7-B00C-603411839D75}" srcOrd="1" destOrd="0" presId="urn:microsoft.com/office/officeart/2018/5/layout/CenteredIconLabelDescriptionList"/>
    <dgm:cxn modelId="{284F3FEA-00B4-4A54-9DB8-E86E1A9848E3}" type="presParOf" srcId="{0F5B11B0-460A-4B39-8176-FB1288FB7C03}" destId="{9856FF94-7332-47F1-BD2B-B4BA7411E441}" srcOrd="2" destOrd="0" presId="urn:microsoft.com/office/officeart/2018/5/layout/CenteredIconLabelDescriptionList"/>
    <dgm:cxn modelId="{9C955D61-ACE1-4322-8530-34E3FFDA991B}" type="presParOf" srcId="{0F5B11B0-460A-4B39-8176-FB1288FB7C03}" destId="{9F2A7B3A-7D9E-424F-8A75-7D0E11040C24}" srcOrd="3" destOrd="0" presId="urn:microsoft.com/office/officeart/2018/5/layout/CenteredIconLabelDescriptionList"/>
    <dgm:cxn modelId="{F62026C9-7167-438D-B32D-C64322EDAC7C}" type="presParOf" srcId="{0F5B11B0-460A-4B39-8176-FB1288FB7C03}" destId="{A115A014-032D-4163-B0C3-17BEE0F5E23C}" srcOrd="4" destOrd="0" presId="urn:microsoft.com/office/officeart/2018/5/layout/CenteredIconLabelDescriptionList"/>
    <dgm:cxn modelId="{6E60D797-EF6F-432F-8DD4-F6B6D017BF10}" type="presParOf" srcId="{B1F585DE-5CD3-4D26-B7F9-BDAD22FEFD6C}" destId="{32F110A6-ED36-4895-994D-785E4CFE0358}" srcOrd="3" destOrd="0" presId="urn:microsoft.com/office/officeart/2018/5/layout/CenteredIconLabelDescriptionList"/>
    <dgm:cxn modelId="{FC53523B-A061-4F98-B7F2-B2ABC7F5E563}" type="presParOf" srcId="{B1F585DE-5CD3-4D26-B7F9-BDAD22FEFD6C}" destId="{9B160410-CA2E-44F6-8518-F413CCBB100A}" srcOrd="4" destOrd="0" presId="urn:microsoft.com/office/officeart/2018/5/layout/CenteredIconLabelDescriptionList"/>
    <dgm:cxn modelId="{C9F84947-660B-4D76-91C8-3253FF894958}" type="presParOf" srcId="{9B160410-CA2E-44F6-8518-F413CCBB100A}" destId="{7C11F47E-E8B4-454C-B6D7-E0AC6A962C18}" srcOrd="0" destOrd="0" presId="urn:microsoft.com/office/officeart/2018/5/layout/CenteredIconLabelDescriptionList"/>
    <dgm:cxn modelId="{1A4B1C39-E355-493B-81E4-0ACFD3117B6C}" type="presParOf" srcId="{9B160410-CA2E-44F6-8518-F413CCBB100A}" destId="{CFF2D5DD-B82A-44EF-B832-8B007FD2C41C}" srcOrd="1" destOrd="0" presId="urn:microsoft.com/office/officeart/2018/5/layout/CenteredIconLabelDescriptionList"/>
    <dgm:cxn modelId="{37FC8B2B-DDB2-401A-ABDD-AADFA5CD4D9B}" type="presParOf" srcId="{9B160410-CA2E-44F6-8518-F413CCBB100A}" destId="{C507B8C4-37B7-4E09-86F4-57F0D1A163A0}" srcOrd="2" destOrd="0" presId="urn:microsoft.com/office/officeart/2018/5/layout/CenteredIconLabelDescriptionList"/>
    <dgm:cxn modelId="{BA80C8C2-2062-4358-BA85-5C2721DAB4A7}" type="presParOf" srcId="{9B160410-CA2E-44F6-8518-F413CCBB100A}" destId="{C4E4C315-9A64-4465-BC2D-E85D27914D84}" srcOrd="3" destOrd="0" presId="urn:microsoft.com/office/officeart/2018/5/layout/CenteredIconLabelDescriptionList"/>
    <dgm:cxn modelId="{5573274E-64AD-497D-B307-CB5A59B45CCA}" type="presParOf" srcId="{9B160410-CA2E-44F6-8518-F413CCBB100A}" destId="{A2B8634C-26E3-4B3B-A898-5A1BF4BA3CEE}" srcOrd="4" destOrd="0" presId="urn:microsoft.com/office/officeart/2018/5/layout/CenteredIconLabelDescriptionList"/>
    <dgm:cxn modelId="{01CA8409-8D46-412C-B19A-D5F1DB460993}" type="presParOf" srcId="{B1F585DE-5CD3-4D26-B7F9-BDAD22FEFD6C}" destId="{17FA5C71-F83A-4660-8063-01FEB72B0DBA}" srcOrd="5" destOrd="0" presId="urn:microsoft.com/office/officeart/2018/5/layout/CenteredIconLabelDescriptionList"/>
    <dgm:cxn modelId="{63256FCE-FC8B-43F6-B8EE-3D4034EBC14A}" type="presParOf" srcId="{B1F585DE-5CD3-4D26-B7F9-BDAD22FEFD6C}" destId="{A00DCEC5-38FE-49B9-8A16-0CB0C62E0940}" srcOrd="6" destOrd="0" presId="urn:microsoft.com/office/officeart/2018/5/layout/CenteredIconLabelDescriptionList"/>
    <dgm:cxn modelId="{F470DABF-FBF6-4711-B414-A27D6A8D8766}" type="presParOf" srcId="{A00DCEC5-38FE-49B9-8A16-0CB0C62E0940}" destId="{892C1615-2A40-4D74-8187-80B08B1A9F0C}" srcOrd="0" destOrd="0" presId="urn:microsoft.com/office/officeart/2018/5/layout/CenteredIconLabelDescriptionList"/>
    <dgm:cxn modelId="{C1EA5A4D-0E4D-4921-8CD3-18F6288BAA64}" type="presParOf" srcId="{A00DCEC5-38FE-49B9-8A16-0CB0C62E0940}" destId="{4459353B-4F4A-4DBB-B9C2-EA9D1D304DA3}" srcOrd="1" destOrd="0" presId="urn:microsoft.com/office/officeart/2018/5/layout/CenteredIconLabelDescriptionList"/>
    <dgm:cxn modelId="{FC32CDF9-0137-436B-8FA3-9ED92619F3E6}" type="presParOf" srcId="{A00DCEC5-38FE-49B9-8A16-0CB0C62E0940}" destId="{8CE963B7-DD27-4317-8158-45AC555DE276}" srcOrd="2" destOrd="0" presId="urn:microsoft.com/office/officeart/2018/5/layout/CenteredIconLabelDescriptionList"/>
    <dgm:cxn modelId="{9ADFEB81-1252-4BB5-9420-F532BB9E40E6}" type="presParOf" srcId="{A00DCEC5-38FE-49B9-8A16-0CB0C62E0940}" destId="{BA1414E3-1269-437D-A736-B9E90457C323}" srcOrd="3" destOrd="0" presId="urn:microsoft.com/office/officeart/2018/5/layout/CenteredIconLabelDescriptionList"/>
    <dgm:cxn modelId="{C3D756B2-58C9-418C-960E-D0628551DE93}" type="presParOf" srcId="{A00DCEC5-38FE-49B9-8A16-0CB0C62E0940}" destId="{34D5FFE8-1707-437B-AA85-EC5AC19425E7}" srcOrd="4" destOrd="0" presId="urn:microsoft.com/office/officeart/2018/5/layout/CenteredIconLabelDescrip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C121A241-28F9-4BE0-AFAF-ACEE16140211}" type="doc">
      <dgm:prSet loTypeId="urn:microsoft.com/office/officeart/2016/7/layout/VerticalHollowActionList" loCatId="List" qsTypeId="urn:microsoft.com/office/officeart/2005/8/quickstyle/simple1" qsCatId="simple" csTypeId="urn:microsoft.com/office/officeart/2005/8/colors/accent1_2" csCatId="accent1" phldr="1"/>
      <dgm:spPr/>
      <dgm:t>
        <a:bodyPr/>
        <a:lstStyle/>
        <a:p>
          <a:endParaRPr lang="en-US"/>
        </a:p>
      </dgm:t>
    </dgm:pt>
    <dgm:pt modelId="{B08FD903-0A22-4C96-8EA4-CC265ACBA02C}">
      <dgm:prSet/>
      <dgm:spPr/>
      <dgm:t>
        <a:bodyPr/>
        <a:lstStyle/>
        <a:p>
          <a:r>
            <a:rPr lang="en-US" dirty="0"/>
            <a:t>Eliminate</a:t>
          </a:r>
        </a:p>
      </dgm:t>
    </dgm:pt>
    <dgm:pt modelId="{A2E79472-AD43-46B0-A057-738CB9F61EFB}" type="parTrans" cxnId="{CA7FAE78-38F2-43A7-A3F3-557377499A99}">
      <dgm:prSet/>
      <dgm:spPr/>
      <dgm:t>
        <a:bodyPr/>
        <a:lstStyle/>
        <a:p>
          <a:endParaRPr lang="en-US"/>
        </a:p>
      </dgm:t>
    </dgm:pt>
    <dgm:pt modelId="{60C50E26-3E97-46CA-9724-22401A9614B1}" type="sibTrans" cxnId="{CA7FAE78-38F2-43A7-A3F3-557377499A99}">
      <dgm:prSet/>
      <dgm:spPr/>
      <dgm:t>
        <a:bodyPr/>
        <a:lstStyle/>
        <a:p>
          <a:endParaRPr lang="en-US"/>
        </a:p>
      </dgm:t>
    </dgm:pt>
    <dgm:pt modelId="{0BC91B91-AA4E-4E18-B276-3B17E577DD95}">
      <dgm:prSet/>
      <dgm:spPr/>
      <dgm:t>
        <a:bodyPr/>
        <a:lstStyle/>
        <a:p>
          <a:r>
            <a:rPr lang="en-US" dirty="0"/>
            <a:t>Close case, Reduce Caseload</a:t>
          </a:r>
        </a:p>
      </dgm:t>
    </dgm:pt>
    <dgm:pt modelId="{4FBA65A3-6697-420D-87CA-8B7CDEAD0A5C}" type="parTrans" cxnId="{1404E2DC-4F24-4EE5-BB70-FB0C82CBE50F}">
      <dgm:prSet/>
      <dgm:spPr/>
      <dgm:t>
        <a:bodyPr/>
        <a:lstStyle/>
        <a:p>
          <a:endParaRPr lang="en-US"/>
        </a:p>
      </dgm:t>
    </dgm:pt>
    <dgm:pt modelId="{2422DC61-F632-43C3-AEDC-F0ECD30D4A61}" type="sibTrans" cxnId="{1404E2DC-4F24-4EE5-BB70-FB0C82CBE50F}">
      <dgm:prSet/>
      <dgm:spPr/>
      <dgm:t>
        <a:bodyPr/>
        <a:lstStyle/>
        <a:p>
          <a:endParaRPr lang="en-US"/>
        </a:p>
      </dgm:t>
    </dgm:pt>
    <dgm:pt modelId="{3DA67156-3067-448B-996B-87620E3C353F}">
      <dgm:prSet/>
      <dgm:spPr/>
      <dgm:t>
        <a:bodyPr/>
        <a:lstStyle/>
        <a:p>
          <a:r>
            <a:rPr lang="en-US" dirty="0"/>
            <a:t>Avoid</a:t>
          </a:r>
        </a:p>
      </dgm:t>
    </dgm:pt>
    <dgm:pt modelId="{52C0BED5-0956-4F7E-BDD1-4F14663065F9}" type="parTrans" cxnId="{8F592E0F-C307-4E4A-B052-7EBAADAA9783}">
      <dgm:prSet/>
      <dgm:spPr/>
      <dgm:t>
        <a:bodyPr/>
        <a:lstStyle/>
        <a:p>
          <a:endParaRPr lang="en-US"/>
        </a:p>
      </dgm:t>
    </dgm:pt>
    <dgm:pt modelId="{89CD1860-8A09-4A88-BB2C-5A5D87FF2ACF}" type="sibTrans" cxnId="{8F592E0F-C307-4E4A-B052-7EBAADAA9783}">
      <dgm:prSet/>
      <dgm:spPr/>
      <dgm:t>
        <a:bodyPr/>
        <a:lstStyle/>
        <a:p>
          <a:endParaRPr lang="en-US"/>
        </a:p>
      </dgm:t>
    </dgm:pt>
    <dgm:pt modelId="{FCEBD518-84B1-4B0B-94FE-4637AFCC14CF}">
      <dgm:prSet/>
      <dgm:spPr/>
      <dgm:t>
        <a:bodyPr/>
        <a:lstStyle/>
        <a:p>
          <a:r>
            <a:rPr lang="en-US" dirty="0"/>
            <a:t>People, Situations, Activities (Social Media, News) </a:t>
          </a:r>
        </a:p>
      </dgm:t>
    </dgm:pt>
    <dgm:pt modelId="{1B29184B-7C70-4B21-8E77-40326DCD32B2}" type="parTrans" cxnId="{083FDF61-EC21-406C-B8D1-21FF0FF8C9C4}">
      <dgm:prSet/>
      <dgm:spPr/>
      <dgm:t>
        <a:bodyPr/>
        <a:lstStyle/>
        <a:p>
          <a:endParaRPr lang="en-US"/>
        </a:p>
      </dgm:t>
    </dgm:pt>
    <dgm:pt modelId="{2709BF3B-ACE1-4997-B7C1-9B9BC5934300}" type="sibTrans" cxnId="{083FDF61-EC21-406C-B8D1-21FF0FF8C9C4}">
      <dgm:prSet/>
      <dgm:spPr/>
      <dgm:t>
        <a:bodyPr/>
        <a:lstStyle/>
        <a:p>
          <a:endParaRPr lang="en-US"/>
        </a:p>
      </dgm:t>
    </dgm:pt>
    <dgm:pt modelId="{C4DD5DC9-4295-44B8-A3E7-187B6E3736F3}">
      <dgm:prSet/>
      <dgm:spPr/>
      <dgm:t>
        <a:bodyPr/>
        <a:lstStyle/>
        <a:p>
          <a:r>
            <a:rPr lang="en-US"/>
            <a:t>Change</a:t>
          </a:r>
        </a:p>
      </dgm:t>
    </dgm:pt>
    <dgm:pt modelId="{5E804E4E-AAD4-4C4C-8936-206D0FB79686}" type="parTrans" cxnId="{0CCA978B-F704-420A-B6DF-0066AD89141F}">
      <dgm:prSet/>
      <dgm:spPr/>
      <dgm:t>
        <a:bodyPr/>
        <a:lstStyle/>
        <a:p>
          <a:endParaRPr lang="en-US"/>
        </a:p>
      </dgm:t>
    </dgm:pt>
    <dgm:pt modelId="{0BAC33C0-9306-4F45-8AF8-33521A544384}" type="sibTrans" cxnId="{0CCA978B-F704-420A-B6DF-0066AD89141F}">
      <dgm:prSet/>
      <dgm:spPr/>
      <dgm:t>
        <a:bodyPr/>
        <a:lstStyle/>
        <a:p>
          <a:endParaRPr lang="en-US"/>
        </a:p>
      </dgm:t>
    </dgm:pt>
    <dgm:pt modelId="{310B2BF6-32C4-45CA-B263-2D57A1A94D76}">
      <dgm:prSet/>
      <dgm:spPr/>
      <dgm:t>
        <a:bodyPr/>
        <a:lstStyle/>
        <a:p>
          <a:r>
            <a:rPr lang="en-US" dirty="0"/>
            <a:t>Change Caseload Type, Job, City</a:t>
          </a:r>
        </a:p>
      </dgm:t>
    </dgm:pt>
    <dgm:pt modelId="{ABD86FB3-0178-4FD2-B62E-2D74EB413969}" type="parTrans" cxnId="{FAFC5193-D4F2-44BE-A476-9C538469DBFE}">
      <dgm:prSet/>
      <dgm:spPr/>
      <dgm:t>
        <a:bodyPr/>
        <a:lstStyle/>
        <a:p>
          <a:endParaRPr lang="en-US"/>
        </a:p>
      </dgm:t>
    </dgm:pt>
    <dgm:pt modelId="{2A3E88C3-8605-4736-9013-C653684D536F}" type="sibTrans" cxnId="{FAFC5193-D4F2-44BE-A476-9C538469DBFE}">
      <dgm:prSet/>
      <dgm:spPr/>
      <dgm:t>
        <a:bodyPr/>
        <a:lstStyle/>
        <a:p>
          <a:endParaRPr lang="en-US"/>
        </a:p>
      </dgm:t>
    </dgm:pt>
    <dgm:pt modelId="{ED772AF3-FB8E-48A4-A292-CD9822CAA2DD}">
      <dgm:prSet/>
      <dgm:spPr/>
      <dgm:t>
        <a:bodyPr/>
        <a:lstStyle/>
        <a:p>
          <a:r>
            <a:rPr lang="en-US" dirty="0"/>
            <a:t>Organize</a:t>
          </a:r>
        </a:p>
      </dgm:t>
    </dgm:pt>
    <dgm:pt modelId="{77460C9B-5396-490E-A2F7-72AC12466F58}" type="parTrans" cxnId="{01E0D9BC-C592-4966-8C91-5E17B51D4DF8}">
      <dgm:prSet/>
      <dgm:spPr/>
      <dgm:t>
        <a:bodyPr/>
        <a:lstStyle/>
        <a:p>
          <a:endParaRPr lang="en-US"/>
        </a:p>
      </dgm:t>
    </dgm:pt>
    <dgm:pt modelId="{17D0E7EF-AD63-4C58-9B60-0BD78A16C635}" type="sibTrans" cxnId="{01E0D9BC-C592-4966-8C91-5E17B51D4DF8}">
      <dgm:prSet/>
      <dgm:spPr/>
      <dgm:t>
        <a:bodyPr/>
        <a:lstStyle/>
        <a:p>
          <a:endParaRPr lang="en-US"/>
        </a:p>
      </dgm:t>
    </dgm:pt>
    <dgm:pt modelId="{17F05532-3DDE-4D75-89FF-F5E945A7B302}">
      <dgm:prSet/>
      <dgm:spPr/>
      <dgm:t>
        <a:bodyPr/>
        <a:lstStyle/>
        <a:p>
          <a:r>
            <a:rPr lang="en-US" dirty="0"/>
            <a:t>Get your Life Together</a:t>
          </a:r>
        </a:p>
      </dgm:t>
    </dgm:pt>
    <dgm:pt modelId="{CF8BFC39-283E-45F8-A0B9-C8DA4BBE7959}" type="parTrans" cxnId="{D033AC5F-EBEE-494F-807E-C26A978A6E91}">
      <dgm:prSet/>
      <dgm:spPr/>
      <dgm:t>
        <a:bodyPr/>
        <a:lstStyle/>
        <a:p>
          <a:endParaRPr lang="en-US"/>
        </a:p>
      </dgm:t>
    </dgm:pt>
    <dgm:pt modelId="{FAD7F097-0246-4F84-818D-CC01AA99BE80}" type="sibTrans" cxnId="{D033AC5F-EBEE-494F-807E-C26A978A6E91}">
      <dgm:prSet/>
      <dgm:spPr/>
      <dgm:t>
        <a:bodyPr/>
        <a:lstStyle/>
        <a:p>
          <a:endParaRPr lang="en-US"/>
        </a:p>
      </dgm:t>
    </dgm:pt>
    <dgm:pt modelId="{FCD1A586-C8CB-4001-928C-F6E7DE4CEBC1}" type="pres">
      <dgm:prSet presAssocID="{C121A241-28F9-4BE0-AFAF-ACEE16140211}" presName="Name0" presStyleCnt="0">
        <dgm:presLayoutVars>
          <dgm:dir/>
          <dgm:animLvl val="lvl"/>
          <dgm:resizeHandles val="exact"/>
        </dgm:presLayoutVars>
      </dgm:prSet>
      <dgm:spPr/>
    </dgm:pt>
    <dgm:pt modelId="{D1D0B728-24EE-46DD-B441-B8D5D607567B}" type="pres">
      <dgm:prSet presAssocID="{B08FD903-0A22-4C96-8EA4-CC265ACBA02C}" presName="linNode" presStyleCnt="0"/>
      <dgm:spPr/>
    </dgm:pt>
    <dgm:pt modelId="{B511A01E-6634-4EC3-B913-701B650EA7DE}" type="pres">
      <dgm:prSet presAssocID="{B08FD903-0A22-4C96-8EA4-CC265ACBA02C}" presName="parentText" presStyleLbl="solidFgAcc1" presStyleIdx="0" presStyleCnt="4">
        <dgm:presLayoutVars>
          <dgm:chMax val="1"/>
          <dgm:bulletEnabled/>
        </dgm:presLayoutVars>
      </dgm:prSet>
      <dgm:spPr/>
    </dgm:pt>
    <dgm:pt modelId="{FC6E3020-1F3D-438F-9BC8-A254775A1991}" type="pres">
      <dgm:prSet presAssocID="{B08FD903-0A22-4C96-8EA4-CC265ACBA02C}" presName="descendantText" presStyleLbl="alignNode1" presStyleIdx="0" presStyleCnt="4">
        <dgm:presLayoutVars>
          <dgm:bulletEnabled/>
        </dgm:presLayoutVars>
      </dgm:prSet>
      <dgm:spPr/>
    </dgm:pt>
    <dgm:pt modelId="{C666CE77-26E0-4AE6-9109-68DC8988D3E6}" type="pres">
      <dgm:prSet presAssocID="{60C50E26-3E97-46CA-9724-22401A9614B1}" presName="sp" presStyleCnt="0"/>
      <dgm:spPr/>
    </dgm:pt>
    <dgm:pt modelId="{34901B54-7EB8-46A9-B42A-B7EE57FA83D2}" type="pres">
      <dgm:prSet presAssocID="{3DA67156-3067-448B-996B-87620E3C353F}" presName="linNode" presStyleCnt="0"/>
      <dgm:spPr/>
    </dgm:pt>
    <dgm:pt modelId="{A2854EA1-75B9-4210-A931-E9DF4FB51E84}" type="pres">
      <dgm:prSet presAssocID="{3DA67156-3067-448B-996B-87620E3C353F}" presName="parentText" presStyleLbl="solidFgAcc1" presStyleIdx="1" presStyleCnt="4">
        <dgm:presLayoutVars>
          <dgm:chMax val="1"/>
          <dgm:bulletEnabled/>
        </dgm:presLayoutVars>
      </dgm:prSet>
      <dgm:spPr/>
    </dgm:pt>
    <dgm:pt modelId="{0737690F-EA78-42DC-8B58-E92DC448923E}" type="pres">
      <dgm:prSet presAssocID="{3DA67156-3067-448B-996B-87620E3C353F}" presName="descendantText" presStyleLbl="alignNode1" presStyleIdx="1" presStyleCnt="4">
        <dgm:presLayoutVars>
          <dgm:bulletEnabled/>
        </dgm:presLayoutVars>
      </dgm:prSet>
      <dgm:spPr/>
    </dgm:pt>
    <dgm:pt modelId="{ADFEC7A9-8C1D-45D0-897F-5A0C22AB6F6E}" type="pres">
      <dgm:prSet presAssocID="{89CD1860-8A09-4A88-BB2C-5A5D87FF2ACF}" presName="sp" presStyleCnt="0"/>
      <dgm:spPr/>
    </dgm:pt>
    <dgm:pt modelId="{E9B8638B-1A82-4E0B-9856-92D39480F681}" type="pres">
      <dgm:prSet presAssocID="{C4DD5DC9-4295-44B8-A3E7-187B6E3736F3}" presName="linNode" presStyleCnt="0"/>
      <dgm:spPr/>
    </dgm:pt>
    <dgm:pt modelId="{894B6055-3C7A-4E56-8089-A38C6935AB05}" type="pres">
      <dgm:prSet presAssocID="{C4DD5DC9-4295-44B8-A3E7-187B6E3736F3}" presName="parentText" presStyleLbl="solidFgAcc1" presStyleIdx="2" presStyleCnt="4">
        <dgm:presLayoutVars>
          <dgm:chMax val="1"/>
          <dgm:bulletEnabled/>
        </dgm:presLayoutVars>
      </dgm:prSet>
      <dgm:spPr/>
    </dgm:pt>
    <dgm:pt modelId="{3DAB4423-1C53-46CE-9D89-F122000DBB03}" type="pres">
      <dgm:prSet presAssocID="{C4DD5DC9-4295-44B8-A3E7-187B6E3736F3}" presName="descendantText" presStyleLbl="alignNode1" presStyleIdx="2" presStyleCnt="4">
        <dgm:presLayoutVars>
          <dgm:bulletEnabled/>
        </dgm:presLayoutVars>
      </dgm:prSet>
      <dgm:spPr/>
    </dgm:pt>
    <dgm:pt modelId="{F8A8FBF7-7835-4989-916C-9BCC895995B3}" type="pres">
      <dgm:prSet presAssocID="{0BAC33C0-9306-4F45-8AF8-33521A544384}" presName="sp" presStyleCnt="0"/>
      <dgm:spPr/>
    </dgm:pt>
    <dgm:pt modelId="{8FBA5478-2994-4FBB-BF66-F6E3740EB2CE}" type="pres">
      <dgm:prSet presAssocID="{ED772AF3-FB8E-48A4-A292-CD9822CAA2DD}" presName="linNode" presStyleCnt="0"/>
      <dgm:spPr/>
    </dgm:pt>
    <dgm:pt modelId="{8B919BB1-6465-4048-B1F9-AE5AD9B5B194}" type="pres">
      <dgm:prSet presAssocID="{ED772AF3-FB8E-48A4-A292-CD9822CAA2DD}" presName="parentText" presStyleLbl="solidFgAcc1" presStyleIdx="3" presStyleCnt="4">
        <dgm:presLayoutVars>
          <dgm:chMax val="1"/>
          <dgm:bulletEnabled/>
        </dgm:presLayoutVars>
      </dgm:prSet>
      <dgm:spPr/>
    </dgm:pt>
    <dgm:pt modelId="{210A446E-7CEC-4535-B971-23D9AB1D87E4}" type="pres">
      <dgm:prSet presAssocID="{ED772AF3-FB8E-48A4-A292-CD9822CAA2DD}" presName="descendantText" presStyleLbl="alignNode1" presStyleIdx="3" presStyleCnt="4">
        <dgm:presLayoutVars>
          <dgm:bulletEnabled/>
        </dgm:presLayoutVars>
      </dgm:prSet>
      <dgm:spPr/>
    </dgm:pt>
  </dgm:ptLst>
  <dgm:cxnLst>
    <dgm:cxn modelId="{5F26F005-FBD7-405D-83F3-5B82C11F83D5}" type="presOf" srcId="{FCEBD518-84B1-4B0B-94FE-4637AFCC14CF}" destId="{0737690F-EA78-42DC-8B58-E92DC448923E}" srcOrd="0" destOrd="0" presId="urn:microsoft.com/office/officeart/2016/7/layout/VerticalHollowActionList"/>
    <dgm:cxn modelId="{32234E0D-CBCE-4BE4-A902-8F3A2987C2F1}" type="presOf" srcId="{B08FD903-0A22-4C96-8EA4-CC265ACBA02C}" destId="{B511A01E-6634-4EC3-B913-701B650EA7DE}" srcOrd="0" destOrd="0" presId="urn:microsoft.com/office/officeart/2016/7/layout/VerticalHollowActionList"/>
    <dgm:cxn modelId="{8F592E0F-C307-4E4A-B052-7EBAADAA9783}" srcId="{C121A241-28F9-4BE0-AFAF-ACEE16140211}" destId="{3DA67156-3067-448B-996B-87620E3C353F}" srcOrd="1" destOrd="0" parTransId="{52C0BED5-0956-4F7E-BDD1-4F14663065F9}" sibTransId="{89CD1860-8A09-4A88-BB2C-5A5D87FF2ACF}"/>
    <dgm:cxn modelId="{C3987515-3B12-4E93-AD33-C1268C471CA6}" type="presOf" srcId="{0BC91B91-AA4E-4E18-B276-3B17E577DD95}" destId="{FC6E3020-1F3D-438F-9BC8-A254775A1991}" srcOrd="0" destOrd="0" presId="urn:microsoft.com/office/officeart/2016/7/layout/VerticalHollowActionList"/>
    <dgm:cxn modelId="{C53CCF31-A5EB-4F7C-85A4-91EF8FE54468}" type="presOf" srcId="{ED772AF3-FB8E-48A4-A292-CD9822CAA2DD}" destId="{8B919BB1-6465-4048-B1F9-AE5AD9B5B194}" srcOrd="0" destOrd="0" presId="urn:microsoft.com/office/officeart/2016/7/layout/VerticalHollowActionList"/>
    <dgm:cxn modelId="{1797095C-6FBB-4938-AF3E-1AC1FF20D877}" type="presOf" srcId="{17F05532-3DDE-4D75-89FF-F5E945A7B302}" destId="{210A446E-7CEC-4535-B971-23D9AB1D87E4}" srcOrd="0" destOrd="0" presId="urn:microsoft.com/office/officeart/2016/7/layout/VerticalHollowActionList"/>
    <dgm:cxn modelId="{D033AC5F-EBEE-494F-807E-C26A978A6E91}" srcId="{ED772AF3-FB8E-48A4-A292-CD9822CAA2DD}" destId="{17F05532-3DDE-4D75-89FF-F5E945A7B302}" srcOrd="0" destOrd="0" parTransId="{CF8BFC39-283E-45F8-A0B9-C8DA4BBE7959}" sibTransId="{FAD7F097-0246-4F84-818D-CC01AA99BE80}"/>
    <dgm:cxn modelId="{083FDF61-EC21-406C-B8D1-21FF0FF8C9C4}" srcId="{3DA67156-3067-448B-996B-87620E3C353F}" destId="{FCEBD518-84B1-4B0B-94FE-4637AFCC14CF}" srcOrd="0" destOrd="0" parTransId="{1B29184B-7C70-4B21-8E77-40326DCD32B2}" sibTransId="{2709BF3B-ACE1-4997-B7C1-9B9BC5934300}"/>
    <dgm:cxn modelId="{CA7FAE78-38F2-43A7-A3F3-557377499A99}" srcId="{C121A241-28F9-4BE0-AFAF-ACEE16140211}" destId="{B08FD903-0A22-4C96-8EA4-CC265ACBA02C}" srcOrd="0" destOrd="0" parTransId="{A2E79472-AD43-46B0-A057-738CB9F61EFB}" sibTransId="{60C50E26-3E97-46CA-9724-22401A9614B1}"/>
    <dgm:cxn modelId="{F4723688-AEF6-4FC2-9558-222C678F1231}" type="presOf" srcId="{C121A241-28F9-4BE0-AFAF-ACEE16140211}" destId="{FCD1A586-C8CB-4001-928C-F6E7DE4CEBC1}" srcOrd="0" destOrd="0" presId="urn:microsoft.com/office/officeart/2016/7/layout/VerticalHollowActionList"/>
    <dgm:cxn modelId="{0CCA978B-F704-420A-B6DF-0066AD89141F}" srcId="{C121A241-28F9-4BE0-AFAF-ACEE16140211}" destId="{C4DD5DC9-4295-44B8-A3E7-187B6E3736F3}" srcOrd="2" destOrd="0" parTransId="{5E804E4E-AAD4-4C4C-8936-206D0FB79686}" sibTransId="{0BAC33C0-9306-4F45-8AF8-33521A544384}"/>
    <dgm:cxn modelId="{FAFC5193-D4F2-44BE-A476-9C538469DBFE}" srcId="{C4DD5DC9-4295-44B8-A3E7-187B6E3736F3}" destId="{310B2BF6-32C4-45CA-B263-2D57A1A94D76}" srcOrd="0" destOrd="0" parTransId="{ABD86FB3-0178-4FD2-B62E-2D74EB413969}" sibTransId="{2A3E88C3-8605-4736-9013-C653684D536F}"/>
    <dgm:cxn modelId="{CC8309B8-F6AB-4D27-A8D1-7A3D94FB3522}" type="presOf" srcId="{C4DD5DC9-4295-44B8-A3E7-187B6E3736F3}" destId="{894B6055-3C7A-4E56-8089-A38C6935AB05}" srcOrd="0" destOrd="0" presId="urn:microsoft.com/office/officeart/2016/7/layout/VerticalHollowActionList"/>
    <dgm:cxn modelId="{01E0D9BC-C592-4966-8C91-5E17B51D4DF8}" srcId="{C121A241-28F9-4BE0-AFAF-ACEE16140211}" destId="{ED772AF3-FB8E-48A4-A292-CD9822CAA2DD}" srcOrd="3" destOrd="0" parTransId="{77460C9B-5396-490E-A2F7-72AC12466F58}" sibTransId="{17D0E7EF-AD63-4C58-9B60-0BD78A16C635}"/>
    <dgm:cxn modelId="{97993ABE-24D1-42C1-B923-5196147CA2DF}" type="presOf" srcId="{310B2BF6-32C4-45CA-B263-2D57A1A94D76}" destId="{3DAB4423-1C53-46CE-9D89-F122000DBB03}" srcOrd="0" destOrd="0" presId="urn:microsoft.com/office/officeart/2016/7/layout/VerticalHollowActionList"/>
    <dgm:cxn modelId="{BF4D98C8-0920-4FD7-964B-DA44AD960825}" type="presOf" srcId="{3DA67156-3067-448B-996B-87620E3C353F}" destId="{A2854EA1-75B9-4210-A931-E9DF4FB51E84}" srcOrd="0" destOrd="0" presId="urn:microsoft.com/office/officeart/2016/7/layout/VerticalHollowActionList"/>
    <dgm:cxn modelId="{1404E2DC-4F24-4EE5-BB70-FB0C82CBE50F}" srcId="{B08FD903-0A22-4C96-8EA4-CC265ACBA02C}" destId="{0BC91B91-AA4E-4E18-B276-3B17E577DD95}" srcOrd="0" destOrd="0" parTransId="{4FBA65A3-6697-420D-87CA-8B7CDEAD0A5C}" sibTransId="{2422DC61-F632-43C3-AEDC-F0ECD30D4A61}"/>
    <dgm:cxn modelId="{E5E3204B-1167-4B1F-832C-0AEAC20FA2FE}" type="presParOf" srcId="{FCD1A586-C8CB-4001-928C-F6E7DE4CEBC1}" destId="{D1D0B728-24EE-46DD-B441-B8D5D607567B}" srcOrd="0" destOrd="0" presId="urn:microsoft.com/office/officeart/2016/7/layout/VerticalHollowActionList"/>
    <dgm:cxn modelId="{442B5598-C0EC-4421-BF03-79FA91FB5350}" type="presParOf" srcId="{D1D0B728-24EE-46DD-B441-B8D5D607567B}" destId="{B511A01E-6634-4EC3-B913-701B650EA7DE}" srcOrd="0" destOrd="0" presId="urn:microsoft.com/office/officeart/2016/7/layout/VerticalHollowActionList"/>
    <dgm:cxn modelId="{861DE830-9A10-421A-9DE8-CB4C1E8EBA52}" type="presParOf" srcId="{D1D0B728-24EE-46DD-B441-B8D5D607567B}" destId="{FC6E3020-1F3D-438F-9BC8-A254775A1991}" srcOrd="1" destOrd="0" presId="urn:microsoft.com/office/officeart/2016/7/layout/VerticalHollowActionList"/>
    <dgm:cxn modelId="{2A981408-254B-4E05-937C-7437E1655DA6}" type="presParOf" srcId="{FCD1A586-C8CB-4001-928C-F6E7DE4CEBC1}" destId="{C666CE77-26E0-4AE6-9109-68DC8988D3E6}" srcOrd="1" destOrd="0" presId="urn:microsoft.com/office/officeart/2016/7/layout/VerticalHollowActionList"/>
    <dgm:cxn modelId="{1E843C40-CB1B-46BF-80BA-F4568CD9A8AD}" type="presParOf" srcId="{FCD1A586-C8CB-4001-928C-F6E7DE4CEBC1}" destId="{34901B54-7EB8-46A9-B42A-B7EE57FA83D2}" srcOrd="2" destOrd="0" presId="urn:microsoft.com/office/officeart/2016/7/layout/VerticalHollowActionList"/>
    <dgm:cxn modelId="{0729CD18-8E0B-4230-A2EF-6C7B1E1B35D2}" type="presParOf" srcId="{34901B54-7EB8-46A9-B42A-B7EE57FA83D2}" destId="{A2854EA1-75B9-4210-A931-E9DF4FB51E84}" srcOrd="0" destOrd="0" presId="urn:microsoft.com/office/officeart/2016/7/layout/VerticalHollowActionList"/>
    <dgm:cxn modelId="{5D1F1D21-78B8-45D1-A27D-51299B198C9A}" type="presParOf" srcId="{34901B54-7EB8-46A9-B42A-B7EE57FA83D2}" destId="{0737690F-EA78-42DC-8B58-E92DC448923E}" srcOrd="1" destOrd="0" presId="urn:microsoft.com/office/officeart/2016/7/layout/VerticalHollowActionList"/>
    <dgm:cxn modelId="{C2200D1C-B99F-4050-AEE3-9D9CB86F62EF}" type="presParOf" srcId="{FCD1A586-C8CB-4001-928C-F6E7DE4CEBC1}" destId="{ADFEC7A9-8C1D-45D0-897F-5A0C22AB6F6E}" srcOrd="3" destOrd="0" presId="urn:microsoft.com/office/officeart/2016/7/layout/VerticalHollowActionList"/>
    <dgm:cxn modelId="{69A17B8D-2F24-4ACC-8A7D-AC584653B03E}" type="presParOf" srcId="{FCD1A586-C8CB-4001-928C-F6E7DE4CEBC1}" destId="{E9B8638B-1A82-4E0B-9856-92D39480F681}" srcOrd="4" destOrd="0" presId="urn:microsoft.com/office/officeart/2016/7/layout/VerticalHollowActionList"/>
    <dgm:cxn modelId="{04798F6E-045D-4B8F-A61A-3D585BF25DF2}" type="presParOf" srcId="{E9B8638B-1A82-4E0B-9856-92D39480F681}" destId="{894B6055-3C7A-4E56-8089-A38C6935AB05}" srcOrd="0" destOrd="0" presId="urn:microsoft.com/office/officeart/2016/7/layout/VerticalHollowActionList"/>
    <dgm:cxn modelId="{209B852D-EEAE-4972-A8D7-C909DC7B4F63}" type="presParOf" srcId="{E9B8638B-1A82-4E0B-9856-92D39480F681}" destId="{3DAB4423-1C53-46CE-9D89-F122000DBB03}" srcOrd="1" destOrd="0" presId="urn:microsoft.com/office/officeart/2016/7/layout/VerticalHollowActionList"/>
    <dgm:cxn modelId="{0BAE234F-660C-412E-B2A3-2077C6A42D57}" type="presParOf" srcId="{FCD1A586-C8CB-4001-928C-F6E7DE4CEBC1}" destId="{F8A8FBF7-7835-4989-916C-9BCC895995B3}" srcOrd="5" destOrd="0" presId="urn:microsoft.com/office/officeart/2016/7/layout/VerticalHollowActionList"/>
    <dgm:cxn modelId="{265D8BAD-6E24-4139-B15F-15A35A549FD9}" type="presParOf" srcId="{FCD1A586-C8CB-4001-928C-F6E7DE4CEBC1}" destId="{8FBA5478-2994-4FBB-BF66-F6E3740EB2CE}" srcOrd="6" destOrd="0" presId="urn:microsoft.com/office/officeart/2016/7/layout/VerticalHollowActionList"/>
    <dgm:cxn modelId="{25702604-6978-41BD-B153-5B36EEF29250}" type="presParOf" srcId="{8FBA5478-2994-4FBB-BF66-F6E3740EB2CE}" destId="{8B919BB1-6465-4048-B1F9-AE5AD9B5B194}" srcOrd="0" destOrd="0" presId="urn:microsoft.com/office/officeart/2016/7/layout/VerticalHollowActionList"/>
    <dgm:cxn modelId="{D188C69C-1D45-4D6A-ABC4-7DDF4633059F}" type="presParOf" srcId="{8FBA5478-2994-4FBB-BF66-F6E3740EB2CE}" destId="{210A446E-7CEC-4535-B971-23D9AB1D87E4}" srcOrd="1" destOrd="0" presId="urn:microsoft.com/office/officeart/2016/7/layout/VerticalHollowAc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8CE000FA-9864-43BA-9FA3-17142B9D7839}" type="doc">
      <dgm:prSet loTypeId="urn:microsoft.com/office/officeart/2018/2/layout/IconLabelList" loCatId="icon" qsTypeId="urn:microsoft.com/office/officeart/2005/8/quickstyle/simple1" qsCatId="simple" csTypeId="urn:microsoft.com/office/officeart/2018/5/colors/Iconchunking_neutralbg_colorful1" csCatId="colorful" phldr="1"/>
      <dgm:spPr/>
      <dgm:t>
        <a:bodyPr/>
        <a:lstStyle/>
        <a:p>
          <a:endParaRPr lang="en-US"/>
        </a:p>
      </dgm:t>
    </dgm:pt>
    <dgm:pt modelId="{2C873CB6-A8D7-4EC1-8652-2943264293E1}">
      <dgm:prSet/>
      <dgm:spPr/>
      <dgm:t>
        <a:bodyPr/>
        <a:lstStyle/>
        <a:p>
          <a:r>
            <a:rPr lang="en-US"/>
            <a:t>Strategically plan your calendar to allow for time to complete the stress response cycle</a:t>
          </a:r>
        </a:p>
      </dgm:t>
    </dgm:pt>
    <dgm:pt modelId="{CE33BF12-E2A4-458C-92AE-3CCC7A0B6FA7}" type="parTrans" cxnId="{4B725B5E-8250-400A-82F5-7DE8F701209C}">
      <dgm:prSet/>
      <dgm:spPr/>
      <dgm:t>
        <a:bodyPr/>
        <a:lstStyle/>
        <a:p>
          <a:endParaRPr lang="en-US"/>
        </a:p>
      </dgm:t>
    </dgm:pt>
    <dgm:pt modelId="{8A4A7F05-5186-401F-B85C-6F706CDA3381}" type="sibTrans" cxnId="{4B725B5E-8250-400A-82F5-7DE8F701209C}">
      <dgm:prSet/>
      <dgm:spPr/>
      <dgm:t>
        <a:bodyPr/>
        <a:lstStyle/>
        <a:p>
          <a:endParaRPr lang="en-US"/>
        </a:p>
      </dgm:t>
    </dgm:pt>
    <dgm:pt modelId="{9BFEA82E-C6CF-4D77-98E8-D4CCD7F0E404}">
      <dgm:prSet/>
      <dgm:spPr/>
      <dgm:t>
        <a:bodyPr/>
        <a:lstStyle/>
        <a:p>
          <a:r>
            <a:rPr lang="en-US"/>
            <a:t>Limit work to distinct hours (email starts that stress response all over again)</a:t>
          </a:r>
        </a:p>
      </dgm:t>
    </dgm:pt>
    <dgm:pt modelId="{FA9DCA2C-1AEE-4B9F-B7D1-362C7103DB7E}" type="parTrans" cxnId="{967C276D-53DA-4A91-BDE9-141832852C72}">
      <dgm:prSet/>
      <dgm:spPr/>
      <dgm:t>
        <a:bodyPr/>
        <a:lstStyle/>
        <a:p>
          <a:endParaRPr lang="en-US"/>
        </a:p>
      </dgm:t>
    </dgm:pt>
    <dgm:pt modelId="{6DD3678A-B463-49C0-B6F5-CB2C296D5533}" type="sibTrans" cxnId="{967C276D-53DA-4A91-BDE9-141832852C72}">
      <dgm:prSet/>
      <dgm:spPr/>
      <dgm:t>
        <a:bodyPr/>
        <a:lstStyle/>
        <a:p>
          <a:endParaRPr lang="en-US"/>
        </a:p>
      </dgm:t>
    </dgm:pt>
    <dgm:pt modelId="{BE476B58-768B-4521-AB2B-495F86932F78}">
      <dgm:prSet/>
      <dgm:spPr/>
      <dgm:t>
        <a:bodyPr/>
        <a:lstStyle/>
        <a:p>
          <a:r>
            <a:rPr lang="en-US"/>
            <a:t>Make time to be supportive of colleagues </a:t>
          </a:r>
        </a:p>
      </dgm:t>
    </dgm:pt>
    <dgm:pt modelId="{3A0737CE-7410-4D48-B699-EC91E9D1B446}" type="parTrans" cxnId="{3115F918-0447-4222-8B0F-56179112FF0A}">
      <dgm:prSet/>
      <dgm:spPr/>
      <dgm:t>
        <a:bodyPr/>
        <a:lstStyle/>
        <a:p>
          <a:endParaRPr lang="en-US"/>
        </a:p>
      </dgm:t>
    </dgm:pt>
    <dgm:pt modelId="{52079521-7643-4831-AA2D-446BBC664340}" type="sibTrans" cxnId="{3115F918-0447-4222-8B0F-56179112FF0A}">
      <dgm:prSet/>
      <dgm:spPr/>
      <dgm:t>
        <a:bodyPr/>
        <a:lstStyle/>
        <a:p>
          <a:endParaRPr lang="en-US"/>
        </a:p>
      </dgm:t>
    </dgm:pt>
    <dgm:pt modelId="{17E2988A-2B92-4C24-B369-81627C5D5B31}" type="pres">
      <dgm:prSet presAssocID="{8CE000FA-9864-43BA-9FA3-17142B9D7839}" presName="root" presStyleCnt="0">
        <dgm:presLayoutVars>
          <dgm:dir/>
          <dgm:resizeHandles val="exact"/>
        </dgm:presLayoutVars>
      </dgm:prSet>
      <dgm:spPr/>
    </dgm:pt>
    <dgm:pt modelId="{D835C777-0E53-4081-A143-D5812D47BB26}" type="pres">
      <dgm:prSet presAssocID="{2C873CB6-A8D7-4EC1-8652-2943264293E1}" presName="compNode" presStyleCnt="0"/>
      <dgm:spPr/>
    </dgm:pt>
    <dgm:pt modelId="{038DA82E-EE7C-47FC-B971-472897E2D955}" type="pres">
      <dgm:prSet presAssocID="{2C873CB6-A8D7-4EC1-8652-2943264293E1}"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Monthly calendar"/>
        </a:ext>
      </dgm:extLst>
    </dgm:pt>
    <dgm:pt modelId="{07D20BD6-BA46-43EF-B086-BBC085B63C90}" type="pres">
      <dgm:prSet presAssocID="{2C873CB6-A8D7-4EC1-8652-2943264293E1}" presName="spaceRect" presStyleCnt="0"/>
      <dgm:spPr/>
    </dgm:pt>
    <dgm:pt modelId="{D17F0ADB-E9CB-4135-8AF5-A9EED9F79E0E}" type="pres">
      <dgm:prSet presAssocID="{2C873CB6-A8D7-4EC1-8652-2943264293E1}" presName="textRect" presStyleLbl="revTx" presStyleIdx="0" presStyleCnt="3">
        <dgm:presLayoutVars>
          <dgm:chMax val="1"/>
          <dgm:chPref val="1"/>
        </dgm:presLayoutVars>
      </dgm:prSet>
      <dgm:spPr/>
    </dgm:pt>
    <dgm:pt modelId="{9D6B96AD-FFF6-4A2D-B179-2E6FAE0BAF8D}" type="pres">
      <dgm:prSet presAssocID="{8A4A7F05-5186-401F-B85C-6F706CDA3381}" presName="sibTrans" presStyleCnt="0"/>
      <dgm:spPr/>
    </dgm:pt>
    <dgm:pt modelId="{8A8D3BE4-FAC9-42BE-A98F-30F17186B4B8}" type="pres">
      <dgm:prSet presAssocID="{9BFEA82E-C6CF-4D77-98E8-D4CCD7F0E404}" presName="compNode" presStyleCnt="0"/>
      <dgm:spPr/>
    </dgm:pt>
    <dgm:pt modelId="{552FA1BA-4A7F-402B-8BB2-942D49DC7702}" type="pres">
      <dgm:prSet presAssocID="{9BFEA82E-C6CF-4D77-98E8-D4CCD7F0E404}"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Envelope"/>
        </a:ext>
      </dgm:extLst>
    </dgm:pt>
    <dgm:pt modelId="{E9AFF727-831E-44D0-9AA1-6E59626E177A}" type="pres">
      <dgm:prSet presAssocID="{9BFEA82E-C6CF-4D77-98E8-D4CCD7F0E404}" presName="spaceRect" presStyleCnt="0"/>
      <dgm:spPr/>
    </dgm:pt>
    <dgm:pt modelId="{7BA65D64-659E-4B09-8373-235459E0B2CD}" type="pres">
      <dgm:prSet presAssocID="{9BFEA82E-C6CF-4D77-98E8-D4CCD7F0E404}" presName="textRect" presStyleLbl="revTx" presStyleIdx="1" presStyleCnt="3">
        <dgm:presLayoutVars>
          <dgm:chMax val="1"/>
          <dgm:chPref val="1"/>
        </dgm:presLayoutVars>
      </dgm:prSet>
      <dgm:spPr/>
    </dgm:pt>
    <dgm:pt modelId="{F2909436-695E-49F3-888A-E2C0707E0124}" type="pres">
      <dgm:prSet presAssocID="{6DD3678A-B463-49C0-B6F5-CB2C296D5533}" presName="sibTrans" presStyleCnt="0"/>
      <dgm:spPr/>
    </dgm:pt>
    <dgm:pt modelId="{F41EE862-6E14-4EAD-A2D8-631CC93B05CB}" type="pres">
      <dgm:prSet presAssocID="{BE476B58-768B-4521-AB2B-495F86932F78}" presName="compNode" presStyleCnt="0"/>
      <dgm:spPr/>
    </dgm:pt>
    <dgm:pt modelId="{0A47E061-99E3-47EE-8DB4-8FAB4B1F4AA0}" type="pres">
      <dgm:prSet presAssocID="{BE476B58-768B-4521-AB2B-495F86932F78}"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Handshake"/>
        </a:ext>
      </dgm:extLst>
    </dgm:pt>
    <dgm:pt modelId="{7FD0B5FC-F22F-4FB3-BB83-5E81D1489956}" type="pres">
      <dgm:prSet presAssocID="{BE476B58-768B-4521-AB2B-495F86932F78}" presName="spaceRect" presStyleCnt="0"/>
      <dgm:spPr/>
    </dgm:pt>
    <dgm:pt modelId="{B0D121E5-4396-429E-9C79-C28B25B685A2}" type="pres">
      <dgm:prSet presAssocID="{BE476B58-768B-4521-AB2B-495F86932F78}" presName="textRect" presStyleLbl="revTx" presStyleIdx="2" presStyleCnt="3">
        <dgm:presLayoutVars>
          <dgm:chMax val="1"/>
          <dgm:chPref val="1"/>
        </dgm:presLayoutVars>
      </dgm:prSet>
      <dgm:spPr/>
    </dgm:pt>
  </dgm:ptLst>
  <dgm:cxnLst>
    <dgm:cxn modelId="{54169115-A653-4789-BB2A-6EA75392F016}" type="presOf" srcId="{BE476B58-768B-4521-AB2B-495F86932F78}" destId="{B0D121E5-4396-429E-9C79-C28B25B685A2}" srcOrd="0" destOrd="0" presId="urn:microsoft.com/office/officeart/2018/2/layout/IconLabelList"/>
    <dgm:cxn modelId="{3115F918-0447-4222-8B0F-56179112FF0A}" srcId="{8CE000FA-9864-43BA-9FA3-17142B9D7839}" destId="{BE476B58-768B-4521-AB2B-495F86932F78}" srcOrd="2" destOrd="0" parTransId="{3A0737CE-7410-4D48-B699-EC91E9D1B446}" sibTransId="{52079521-7643-4831-AA2D-446BBC664340}"/>
    <dgm:cxn modelId="{4B725B5E-8250-400A-82F5-7DE8F701209C}" srcId="{8CE000FA-9864-43BA-9FA3-17142B9D7839}" destId="{2C873CB6-A8D7-4EC1-8652-2943264293E1}" srcOrd="0" destOrd="0" parTransId="{CE33BF12-E2A4-458C-92AE-3CCC7A0B6FA7}" sibTransId="{8A4A7F05-5186-401F-B85C-6F706CDA3381}"/>
    <dgm:cxn modelId="{4249EA62-025B-4D42-B373-67B5F3D44FBD}" type="presOf" srcId="{8CE000FA-9864-43BA-9FA3-17142B9D7839}" destId="{17E2988A-2B92-4C24-B369-81627C5D5B31}" srcOrd="0" destOrd="0" presId="urn:microsoft.com/office/officeart/2018/2/layout/IconLabelList"/>
    <dgm:cxn modelId="{967C276D-53DA-4A91-BDE9-141832852C72}" srcId="{8CE000FA-9864-43BA-9FA3-17142B9D7839}" destId="{9BFEA82E-C6CF-4D77-98E8-D4CCD7F0E404}" srcOrd="1" destOrd="0" parTransId="{FA9DCA2C-1AEE-4B9F-B7D1-362C7103DB7E}" sibTransId="{6DD3678A-B463-49C0-B6F5-CB2C296D5533}"/>
    <dgm:cxn modelId="{302B839C-ED8E-4228-AEA8-C29B5B9D14DD}" type="presOf" srcId="{9BFEA82E-C6CF-4D77-98E8-D4CCD7F0E404}" destId="{7BA65D64-659E-4B09-8373-235459E0B2CD}" srcOrd="0" destOrd="0" presId="urn:microsoft.com/office/officeart/2018/2/layout/IconLabelList"/>
    <dgm:cxn modelId="{909E77C5-3ACE-4F5F-A86F-5581C08175A4}" type="presOf" srcId="{2C873CB6-A8D7-4EC1-8652-2943264293E1}" destId="{D17F0ADB-E9CB-4135-8AF5-A9EED9F79E0E}" srcOrd="0" destOrd="0" presId="urn:microsoft.com/office/officeart/2018/2/layout/IconLabelList"/>
    <dgm:cxn modelId="{04CDB8AC-CE85-47EB-96C7-99C110D84026}" type="presParOf" srcId="{17E2988A-2B92-4C24-B369-81627C5D5B31}" destId="{D835C777-0E53-4081-A143-D5812D47BB26}" srcOrd="0" destOrd="0" presId="urn:microsoft.com/office/officeart/2018/2/layout/IconLabelList"/>
    <dgm:cxn modelId="{E986FD12-B8F1-4A21-9C98-2B4E9F7C7EE6}" type="presParOf" srcId="{D835C777-0E53-4081-A143-D5812D47BB26}" destId="{038DA82E-EE7C-47FC-B971-472897E2D955}" srcOrd="0" destOrd="0" presId="urn:microsoft.com/office/officeart/2018/2/layout/IconLabelList"/>
    <dgm:cxn modelId="{4BF3091E-D813-4455-B080-B11E820BF0FE}" type="presParOf" srcId="{D835C777-0E53-4081-A143-D5812D47BB26}" destId="{07D20BD6-BA46-43EF-B086-BBC085B63C90}" srcOrd="1" destOrd="0" presId="urn:microsoft.com/office/officeart/2018/2/layout/IconLabelList"/>
    <dgm:cxn modelId="{6A9AB5D1-163C-45EF-8CCF-D29B550A99BE}" type="presParOf" srcId="{D835C777-0E53-4081-A143-D5812D47BB26}" destId="{D17F0ADB-E9CB-4135-8AF5-A9EED9F79E0E}" srcOrd="2" destOrd="0" presId="urn:microsoft.com/office/officeart/2018/2/layout/IconLabelList"/>
    <dgm:cxn modelId="{CB0E0FAA-D165-4A17-874C-3A46AB424065}" type="presParOf" srcId="{17E2988A-2B92-4C24-B369-81627C5D5B31}" destId="{9D6B96AD-FFF6-4A2D-B179-2E6FAE0BAF8D}" srcOrd="1" destOrd="0" presId="urn:microsoft.com/office/officeart/2018/2/layout/IconLabelList"/>
    <dgm:cxn modelId="{CCB84795-1DFF-46AC-96D5-DE278CAD6A88}" type="presParOf" srcId="{17E2988A-2B92-4C24-B369-81627C5D5B31}" destId="{8A8D3BE4-FAC9-42BE-A98F-30F17186B4B8}" srcOrd="2" destOrd="0" presId="urn:microsoft.com/office/officeart/2018/2/layout/IconLabelList"/>
    <dgm:cxn modelId="{A68F9A80-5076-45B7-ABF9-D862BF1F0FB2}" type="presParOf" srcId="{8A8D3BE4-FAC9-42BE-A98F-30F17186B4B8}" destId="{552FA1BA-4A7F-402B-8BB2-942D49DC7702}" srcOrd="0" destOrd="0" presId="urn:microsoft.com/office/officeart/2018/2/layout/IconLabelList"/>
    <dgm:cxn modelId="{727A6046-1AAE-426A-86D7-1004B2C491FF}" type="presParOf" srcId="{8A8D3BE4-FAC9-42BE-A98F-30F17186B4B8}" destId="{E9AFF727-831E-44D0-9AA1-6E59626E177A}" srcOrd="1" destOrd="0" presId="urn:microsoft.com/office/officeart/2018/2/layout/IconLabelList"/>
    <dgm:cxn modelId="{B262F0E1-9890-488E-9F4E-2F3537E0E7DE}" type="presParOf" srcId="{8A8D3BE4-FAC9-42BE-A98F-30F17186B4B8}" destId="{7BA65D64-659E-4B09-8373-235459E0B2CD}" srcOrd="2" destOrd="0" presId="urn:microsoft.com/office/officeart/2018/2/layout/IconLabelList"/>
    <dgm:cxn modelId="{DD81DD00-2943-4203-9763-AD4D6DB42F31}" type="presParOf" srcId="{17E2988A-2B92-4C24-B369-81627C5D5B31}" destId="{F2909436-695E-49F3-888A-E2C0707E0124}" srcOrd="3" destOrd="0" presId="urn:microsoft.com/office/officeart/2018/2/layout/IconLabelList"/>
    <dgm:cxn modelId="{72F0DF7D-3DE1-411D-9DCF-6E66A7C0CF50}" type="presParOf" srcId="{17E2988A-2B92-4C24-B369-81627C5D5B31}" destId="{F41EE862-6E14-4EAD-A2D8-631CC93B05CB}" srcOrd="4" destOrd="0" presId="urn:microsoft.com/office/officeart/2018/2/layout/IconLabelList"/>
    <dgm:cxn modelId="{E166EA11-8DCE-4757-B2D1-D2128BE7CC0C}" type="presParOf" srcId="{F41EE862-6E14-4EAD-A2D8-631CC93B05CB}" destId="{0A47E061-99E3-47EE-8DB4-8FAB4B1F4AA0}" srcOrd="0" destOrd="0" presId="urn:microsoft.com/office/officeart/2018/2/layout/IconLabelList"/>
    <dgm:cxn modelId="{E6B541F7-E2B3-4EAA-A075-0D4CE83E1E0D}" type="presParOf" srcId="{F41EE862-6E14-4EAD-A2D8-631CC93B05CB}" destId="{7FD0B5FC-F22F-4FB3-BB83-5E81D1489956}" srcOrd="1" destOrd="0" presId="urn:microsoft.com/office/officeart/2018/2/layout/IconLabelList"/>
    <dgm:cxn modelId="{85C9E564-6539-481F-8AB7-489A0791B1C8}" type="presParOf" srcId="{F41EE862-6E14-4EAD-A2D8-631CC93B05CB}" destId="{B0D121E5-4396-429E-9C79-C28B25B685A2}" srcOrd="2" destOrd="0" presId="urn:microsoft.com/office/officeart/2018/2/layout/Icon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0D0416B-9A69-402C-9870-3C6AC6EAD355}">
      <dsp:nvSpPr>
        <dsp:cNvPr id="0" name=""/>
        <dsp:cNvSpPr/>
      </dsp:nvSpPr>
      <dsp:spPr>
        <a:xfrm>
          <a:off x="3226526" y="699112"/>
          <a:ext cx="539799" cy="91440"/>
        </a:xfrm>
        <a:custGeom>
          <a:avLst/>
          <a:gdLst/>
          <a:ahLst/>
          <a:cxnLst/>
          <a:rect l="0" t="0" r="0" b="0"/>
          <a:pathLst>
            <a:path>
              <a:moveTo>
                <a:pt x="0" y="45720"/>
              </a:moveTo>
              <a:lnTo>
                <a:pt x="539799" y="45720"/>
              </a:lnTo>
            </a:path>
          </a:pathLst>
        </a:custGeom>
        <a:noFill/>
        <a:ln w="6350" cap="flat" cmpd="sng" algn="ctr">
          <a:solidFill>
            <a:schemeClr val="accent2">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482166" y="741980"/>
        <a:ext cx="28519" cy="5703"/>
      </dsp:txXfrm>
    </dsp:sp>
    <dsp:sp modelId="{2A6FE6D4-DCE9-4B80-875A-C2503F145287}">
      <dsp:nvSpPr>
        <dsp:cNvPr id="0" name=""/>
        <dsp:cNvSpPr/>
      </dsp:nvSpPr>
      <dsp:spPr>
        <a:xfrm>
          <a:off x="748329" y="832"/>
          <a:ext cx="2479997" cy="1487998"/>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522" tIns="127559" rIns="121522" bIns="127559" numCol="1" spcCol="1270" anchor="ctr" anchorCtr="0">
          <a:noAutofit/>
        </a:bodyPr>
        <a:lstStyle/>
        <a:p>
          <a:pPr marL="0" lvl="0" indent="0" algn="ctr" defTabSz="977900">
            <a:lnSpc>
              <a:spcPct val="90000"/>
            </a:lnSpc>
            <a:spcBef>
              <a:spcPct val="0"/>
            </a:spcBef>
            <a:spcAft>
              <a:spcPct val="35000"/>
            </a:spcAft>
            <a:buNone/>
          </a:pPr>
          <a:r>
            <a:rPr lang="en-US" sz="2200" kern="1200"/>
            <a:t>Brief Overview of Trauma Informed Lawyering</a:t>
          </a:r>
        </a:p>
      </dsp:txBody>
      <dsp:txXfrm>
        <a:off x="748329" y="832"/>
        <a:ext cx="2479997" cy="1487998"/>
      </dsp:txXfrm>
    </dsp:sp>
    <dsp:sp modelId="{4436B29D-C56D-49EC-B3BB-7EA67280F4B4}">
      <dsp:nvSpPr>
        <dsp:cNvPr id="0" name=""/>
        <dsp:cNvSpPr/>
      </dsp:nvSpPr>
      <dsp:spPr>
        <a:xfrm>
          <a:off x="6276923" y="699112"/>
          <a:ext cx="539799" cy="91440"/>
        </a:xfrm>
        <a:custGeom>
          <a:avLst/>
          <a:gdLst/>
          <a:ahLst/>
          <a:cxnLst/>
          <a:rect l="0" t="0" r="0" b="0"/>
          <a:pathLst>
            <a:path>
              <a:moveTo>
                <a:pt x="0" y="45720"/>
              </a:moveTo>
              <a:lnTo>
                <a:pt x="539799" y="45720"/>
              </a:lnTo>
            </a:path>
          </a:pathLst>
        </a:custGeom>
        <a:noFill/>
        <a:ln w="6350" cap="flat" cmpd="sng" algn="ctr">
          <a:solidFill>
            <a:schemeClr val="accent3">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6532563" y="741980"/>
        <a:ext cx="28519" cy="5703"/>
      </dsp:txXfrm>
    </dsp:sp>
    <dsp:sp modelId="{D95D635B-D44F-4DFE-9754-1EEA91F25C33}">
      <dsp:nvSpPr>
        <dsp:cNvPr id="0" name=""/>
        <dsp:cNvSpPr/>
      </dsp:nvSpPr>
      <dsp:spPr>
        <a:xfrm>
          <a:off x="3798726" y="832"/>
          <a:ext cx="2479997" cy="1487998"/>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522" tIns="127559" rIns="121522" bIns="127559" numCol="1" spcCol="1270" anchor="ctr" anchorCtr="0">
          <a:noAutofit/>
        </a:bodyPr>
        <a:lstStyle/>
        <a:p>
          <a:pPr marL="0" lvl="0" indent="0" algn="ctr" defTabSz="977900">
            <a:lnSpc>
              <a:spcPct val="90000"/>
            </a:lnSpc>
            <a:spcBef>
              <a:spcPct val="0"/>
            </a:spcBef>
            <a:spcAft>
              <a:spcPct val="35000"/>
            </a:spcAft>
            <a:buNone/>
          </a:pPr>
          <a:r>
            <a:rPr lang="en-US" sz="2200" kern="1200"/>
            <a:t>Overview of Secondary or Vicarious Trauma </a:t>
          </a:r>
        </a:p>
      </dsp:txBody>
      <dsp:txXfrm>
        <a:off x="3798726" y="832"/>
        <a:ext cx="2479997" cy="1487998"/>
      </dsp:txXfrm>
    </dsp:sp>
    <dsp:sp modelId="{B19BD6DB-EDD1-4EF4-907E-4A2BD717B26A}">
      <dsp:nvSpPr>
        <dsp:cNvPr id="0" name=""/>
        <dsp:cNvSpPr/>
      </dsp:nvSpPr>
      <dsp:spPr>
        <a:xfrm>
          <a:off x="1988328" y="1487031"/>
          <a:ext cx="6100793" cy="539799"/>
        </a:xfrm>
        <a:custGeom>
          <a:avLst/>
          <a:gdLst/>
          <a:ahLst/>
          <a:cxnLst/>
          <a:rect l="0" t="0" r="0" b="0"/>
          <a:pathLst>
            <a:path>
              <a:moveTo>
                <a:pt x="6100793" y="0"/>
              </a:moveTo>
              <a:lnTo>
                <a:pt x="6100793" y="286999"/>
              </a:lnTo>
              <a:lnTo>
                <a:pt x="0" y="286999"/>
              </a:lnTo>
              <a:lnTo>
                <a:pt x="0" y="539799"/>
              </a:lnTo>
            </a:path>
          </a:pathLst>
        </a:custGeom>
        <a:noFill/>
        <a:ln w="6350" cap="flat" cmpd="sng" algn="ctr">
          <a:solidFill>
            <a:schemeClr val="accent4">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885539" y="1754079"/>
        <a:ext cx="306370" cy="5703"/>
      </dsp:txXfrm>
    </dsp:sp>
    <dsp:sp modelId="{0D9181A3-E328-4E43-BF14-359720D03201}">
      <dsp:nvSpPr>
        <dsp:cNvPr id="0" name=""/>
        <dsp:cNvSpPr/>
      </dsp:nvSpPr>
      <dsp:spPr>
        <a:xfrm>
          <a:off x="6849123" y="832"/>
          <a:ext cx="2479997" cy="1487998"/>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522" tIns="127559" rIns="121522" bIns="127559" numCol="1" spcCol="1270" anchor="ctr" anchorCtr="0">
          <a:noAutofit/>
        </a:bodyPr>
        <a:lstStyle/>
        <a:p>
          <a:pPr marL="0" lvl="0" indent="0" algn="ctr" defTabSz="977900">
            <a:lnSpc>
              <a:spcPct val="90000"/>
            </a:lnSpc>
            <a:spcBef>
              <a:spcPct val="0"/>
            </a:spcBef>
            <a:spcAft>
              <a:spcPct val="35000"/>
            </a:spcAft>
            <a:buNone/>
          </a:pPr>
          <a:r>
            <a:rPr lang="en-US" sz="2200" kern="1200"/>
            <a:t>Understanding the Stress Response Cycle</a:t>
          </a:r>
        </a:p>
      </dsp:txBody>
      <dsp:txXfrm>
        <a:off x="6849123" y="832"/>
        <a:ext cx="2479997" cy="1487998"/>
      </dsp:txXfrm>
    </dsp:sp>
    <dsp:sp modelId="{B0501424-415B-45B8-BC01-8414400D06E8}">
      <dsp:nvSpPr>
        <dsp:cNvPr id="0" name=""/>
        <dsp:cNvSpPr/>
      </dsp:nvSpPr>
      <dsp:spPr>
        <a:xfrm>
          <a:off x="3226526" y="2757509"/>
          <a:ext cx="539799" cy="91440"/>
        </a:xfrm>
        <a:custGeom>
          <a:avLst/>
          <a:gdLst/>
          <a:ahLst/>
          <a:cxnLst/>
          <a:rect l="0" t="0" r="0" b="0"/>
          <a:pathLst>
            <a:path>
              <a:moveTo>
                <a:pt x="0" y="45720"/>
              </a:moveTo>
              <a:lnTo>
                <a:pt x="539799" y="45720"/>
              </a:lnTo>
            </a:path>
          </a:pathLst>
        </a:custGeom>
        <a:noFill/>
        <a:ln w="6350" cap="flat" cmpd="sng" algn="ctr">
          <a:solidFill>
            <a:schemeClr val="accent5">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482166" y="2800377"/>
        <a:ext cx="28519" cy="5703"/>
      </dsp:txXfrm>
    </dsp:sp>
    <dsp:sp modelId="{F6680436-E966-4965-AA52-0214EBE29138}">
      <dsp:nvSpPr>
        <dsp:cNvPr id="0" name=""/>
        <dsp:cNvSpPr/>
      </dsp:nvSpPr>
      <dsp:spPr>
        <a:xfrm>
          <a:off x="748329" y="2059230"/>
          <a:ext cx="2479997" cy="1487998"/>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522" tIns="127559" rIns="121522" bIns="127559" numCol="1" spcCol="1270" anchor="ctr" anchorCtr="0">
          <a:noAutofit/>
        </a:bodyPr>
        <a:lstStyle/>
        <a:p>
          <a:pPr marL="0" lvl="0" indent="0" algn="ctr" defTabSz="977900">
            <a:lnSpc>
              <a:spcPct val="90000"/>
            </a:lnSpc>
            <a:spcBef>
              <a:spcPct val="0"/>
            </a:spcBef>
            <a:spcAft>
              <a:spcPct val="35000"/>
            </a:spcAft>
            <a:buNone/>
          </a:pPr>
          <a:r>
            <a:rPr lang="en-US" sz="2200" kern="1200" dirty="0"/>
            <a:t>Eliminating Stressors and Stress</a:t>
          </a:r>
        </a:p>
      </dsp:txBody>
      <dsp:txXfrm>
        <a:off x="748329" y="2059230"/>
        <a:ext cx="2479997" cy="1487998"/>
      </dsp:txXfrm>
    </dsp:sp>
    <dsp:sp modelId="{C71CFD26-8C01-4F14-97E1-E8E51DE78B91}">
      <dsp:nvSpPr>
        <dsp:cNvPr id="0" name=""/>
        <dsp:cNvSpPr/>
      </dsp:nvSpPr>
      <dsp:spPr>
        <a:xfrm>
          <a:off x="6276923" y="2757509"/>
          <a:ext cx="539799" cy="91440"/>
        </a:xfrm>
        <a:custGeom>
          <a:avLst/>
          <a:gdLst/>
          <a:ahLst/>
          <a:cxnLst/>
          <a:rect l="0" t="0" r="0" b="0"/>
          <a:pathLst>
            <a:path>
              <a:moveTo>
                <a:pt x="0" y="45720"/>
              </a:moveTo>
              <a:lnTo>
                <a:pt x="539799" y="45720"/>
              </a:lnTo>
            </a:path>
          </a:pathLst>
        </a:custGeom>
        <a:noFill/>
        <a:ln w="6350" cap="flat" cmpd="sng" algn="ctr">
          <a:solidFill>
            <a:schemeClr val="accent6">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6532563" y="2800377"/>
        <a:ext cx="28519" cy="5703"/>
      </dsp:txXfrm>
    </dsp:sp>
    <dsp:sp modelId="{051A7873-EDB3-460E-B68F-A6F71BF73536}">
      <dsp:nvSpPr>
        <dsp:cNvPr id="0" name=""/>
        <dsp:cNvSpPr/>
      </dsp:nvSpPr>
      <dsp:spPr>
        <a:xfrm>
          <a:off x="3798726" y="2059230"/>
          <a:ext cx="2479997" cy="1487998"/>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522" tIns="127559" rIns="121522" bIns="127559" numCol="1" spcCol="1270" anchor="ctr" anchorCtr="0">
          <a:noAutofit/>
        </a:bodyPr>
        <a:lstStyle/>
        <a:p>
          <a:pPr marL="0" lvl="0" indent="0" algn="ctr" defTabSz="977900">
            <a:lnSpc>
              <a:spcPct val="90000"/>
            </a:lnSpc>
            <a:spcBef>
              <a:spcPct val="0"/>
            </a:spcBef>
            <a:spcAft>
              <a:spcPct val="35000"/>
            </a:spcAft>
            <a:buNone/>
          </a:pPr>
          <a:r>
            <a:rPr lang="en-US" sz="2200" kern="1200"/>
            <a:t>Modern Law Firm Structure and Culture</a:t>
          </a:r>
        </a:p>
      </dsp:txBody>
      <dsp:txXfrm>
        <a:off x="3798726" y="2059230"/>
        <a:ext cx="2479997" cy="1487998"/>
      </dsp:txXfrm>
    </dsp:sp>
    <dsp:sp modelId="{DAFE94EC-245D-418F-937E-BCC5B3D18871}">
      <dsp:nvSpPr>
        <dsp:cNvPr id="0" name=""/>
        <dsp:cNvSpPr/>
      </dsp:nvSpPr>
      <dsp:spPr>
        <a:xfrm>
          <a:off x="6849123" y="2059230"/>
          <a:ext cx="2479997" cy="1487998"/>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522" tIns="127559" rIns="121522" bIns="127559" numCol="1" spcCol="1270" anchor="ctr" anchorCtr="0">
          <a:noAutofit/>
        </a:bodyPr>
        <a:lstStyle/>
        <a:p>
          <a:pPr marL="0" lvl="0" indent="0" algn="ctr" defTabSz="977900">
            <a:lnSpc>
              <a:spcPct val="90000"/>
            </a:lnSpc>
            <a:spcBef>
              <a:spcPct val="0"/>
            </a:spcBef>
            <a:spcAft>
              <a:spcPct val="35000"/>
            </a:spcAft>
            <a:buNone/>
          </a:pPr>
          <a:r>
            <a:rPr lang="en-US" sz="2200" kern="1200" dirty="0"/>
            <a:t>Implementing Lasting Changes</a:t>
          </a:r>
        </a:p>
      </dsp:txBody>
      <dsp:txXfrm>
        <a:off x="6849123" y="2059230"/>
        <a:ext cx="2479997" cy="148799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94A35B-7CCA-4B6D-ADA1-89CD60058E89}">
      <dsp:nvSpPr>
        <dsp:cNvPr id="0" name=""/>
        <dsp:cNvSpPr/>
      </dsp:nvSpPr>
      <dsp:spPr>
        <a:xfrm>
          <a:off x="0" y="34929"/>
          <a:ext cx="6151830" cy="277992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kern="1200" dirty="0"/>
            <a:t>Attorneys “who repeatedly and empathically engage with traumatized individuals can be at risk for distress and impairment due to indirect exposure to another's’ traumatic material.” (</a:t>
          </a:r>
          <a:r>
            <a:rPr lang="en-US" sz="2700" kern="1200" dirty="0" err="1"/>
            <a:t>Evces</a:t>
          </a:r>
          <a:r>
            <a:rPr lang="en-US" sz="2700" kern="1200" dirty="0"/>
            <a:t>)</a:t>
          </a:r>
        </a:p>
      </dsp:txBody>
      <dsp:txXfrm>
        <a:off x="135705" y="170634"/>
        <a:ext cx="5880420" cy="2508510"/>
      </dsp:txXfrm>
    </dsp:sp>
    <dsp:sp modelId="{A5EE0ED6-B96F-4CCF-AC99-FBC00D69A10B}">
      <dsp:nvSpPr>
        <dsp:cNvPr id="0" name=""/>
        <dsp:cNvSpPr/>
      </dsp:nvSpPr>
      <dsp:spPr>
        <a:xfrm>
          <a:off x="0" y="2892609"/>
          <a:ext cx="6151830" cy="2779920"/>
        </a:xfrm>
        <a:prstGeom prst="roundRect">
          <a:avLst/>
        </a:prstGeom>
        <a:solidFill>
          <a:schemeClr val="accent2">
            <a:hueOff val="1499644"/>
            <a:satOff val="-6301"/>
            <a:lumOff val="39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kern="1200" dirty="0"/>
            <a:t>Harmful changes that occur in professional’ views of themselves, others, and the  world, as a result of exposure to the graphic or traumatic experience of their clients.</a:t>
          </a:r>
        </a:p>
      </dsp:txBody>
      <dsp:txXfrm>
        <a:off x="135705" y="3028314"/>
        <a:ext cx="5880420" cy="250851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7B4A04-1C89-4BAC-9AB8-4CB09A1055EC}">
      <dsp:nvSpPr>
        <dsp:cNvPr id="0" name=""/>
        <dsp:cNvSpPr/>
      </dsp:nvSpPr>
      <dsp:spPr>
        <a:xfrm>
          <a:off x="0" y="82809"/>
          <a:ext cx="6151830" cy="38376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dirty="0"/>
            <a:t>Feeling Hopeless</a:t>
          </a:r>
        </a:p>
      </dsp:txBody>
      <dsp:txXfrm>
        <a:off x="18734" y="101543"/>
        <a:ext cx="6114362" cy="346292"/>
      </dsp:txXfrm>
    </dsp:sp>
    <dsp:sp modelId="{E60529E9-AC01-4053-8F47-2CF0CD0586D9}">
      <dsp:nvSpPr>
        <dsp:cNvPr id="0" name=""/>
        <dsp:cNvSpPr/>
      </dsp:nvSpPr>
      <dsp:spPr>
        <a:xfrm>
          <a:off x="0" y="512649"/>
          <a:ext cx="6151830" cy="383760"/>
        </a:xfrm>
        <a:prstGeom prst="roundRect">
          <a:avLst/>
        </a:prstGeom>
        <a:solidFill>
          <a:schemeClr val="accent2">
            <a:hueOff val="124970"/>
            <a:satOff val="-525"/>
            <a:lumOff val="3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dirty="0"/>
            <a:t>Hypervigilance</a:t>
          </a:r>
        </a:p>
      </dsp:txBody>
      <dsp:txXfrm>
        <a:off x="18734" y="531383"/>
        <a:ext cx="6114362" cy="346292"/>
      </dsp:txXfrm>
    </dsp:sp>
    <dsp:sp modelId="{BB3128F6-D73B-43B7-9B7B-52D081CE297A}">
      <dsp:nvSpPr>
        <dsp:cNvPr id="0" name=""/>
        <dsp:cNvSpPr/>
      </dsp:nvSpPr>
      <dsp:spPr>
        <a:xfrm>
          <a:off x="0" y="942489"/>
          <a:ext cx="6151830" cy="383760"/>
        </a:xfrm>
        <a:prstGeom prst="roundRect">
          <a:avLst/>
        </a:prstGeom>
        <a:solidFill>
          <a:schemeClr val="accent2">
            <a:hueOff val="249941"/>
            <a:satOff val="-1050"/>
            <a:lumOff val="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dirty="0"/>
            <a:t>Diminished Creativity</a:t>
          </a:r>
        </a:p>
      </dsp:txBody>
      <dsp:txXfrm>
        <a:off x="18734" y="961223"/>
        <a:ext cx="6114362" cy="346292"/>
      </dsp:txXfrm>
    </dsp:sp>
    <dsp:sp modelId="{3F800239-C3A1-492A-8B83-4597E9D186FB}">
      <dsp:nvSpPr>
        <dsp:cNvPr id="0" name=""/>
        <dsp:cNvSpPr/>
      </dsp:nvSpPr>
      <dsp:spPr>
        <a:xfrm>
          <a:off x="0" y="1372329"/>
          <a:ext cx="6151830" cy="383760"/>
        </a:xfrm>
        <a:prstGeom prst="roundRect">
          <a:avLst/>
        </a:prstGeom>
        <a:solidFill>
          <a:schemeClr val="accent2">
            <a:hueOff val="374911"/>
            <a:satOff val="-1575"/>
            <a:lumOff val="9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dirty="0"/>
            <a:t>Minimizing</a:t>
          </a:r>
        </a:p>
      </dsp:txBody>
      <dsp:txXfrm>
        <a:off x="18734" y="1391063"/>
        <a:ext cx="6114362" cy="346292"/>
      </dsp:txXfrm>
    </dsp:sp>
    <dsp:sp modelId="{357B5109-BF3C-4932-98A0-45DCCE01359C}">
      <dsp:nvSpPr>
        <dsp:cNvPr id="0" name=""/>
        <dsp:cNvSpPr/>
      </dsp:nvSpPr>
      <dsp:spPr>
        <a:xfrm>
          <a:off x="0" y="1802169"/>
          <a:ext cx="6151830" cy="383760"/>
        </a:xfrm>
        <a:prstGeom prst="roundRect">
          <a:avLst/>
        </a:prstGeom>
        <a:solidFill>
          <a:schemeClr val="accent2">
            <a:hueOff val="499881"/>
            <a:satOff val="-2100"/>
            <a:lumOff val="13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dirty="0"/>
            <a:t>Chronic Exhaustion/Physical Ailments</a:t>
          </a:r>
        </a:p>
      </dsp:txBody>
      <dsp:txXfrm>
        <a:off x="18734" y="1820903"/>
        <a:ext cx="6114362" cy="346292"/>
      </dsp:txXfrm>
    </dsp:sp>
    <dsp:sp modelId="{3429343D-1444-4A7C-A94C-66E670BA6F64}">
      <dsp:nvSpPr>
        <dsp:cNvPr id="0" name=""/>
        <dsp:cNvSpPr/>
      </dsp:nvSpPr>
      <dsp:spPr>
        <a:xfrm>
          <a:off x="0" y="2232009"/>
          <a:ext cx="6151830" cy="383760"/>
        </a:xfrm>
        <a:prstGeom prst="roundRect">
          <a:avLst/>
        </a:prstGeom>
        <a:solidFill>
          <a:schemeClr val="accent2">
            <a:hueOff val="624852"/>
            <a:satOff val="-2625"/>
            <a:lumOff val="16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dirty="0"/>
            <a:t>Inability to Listen</a:t>
          </a:r>
        </a:p>
      </dsp:txBody>
      <dsp:txXfrm>
        <a:off x="18734" y="2250743"/>
        <a:ext cx="6114362" cy="346292"/>
      </dsp:txXfrm>
    </dsp:sp>
    <dsp:sp modelId="{C00B85C2-D5BA-4C45-BE8E-3C27D7F10147}">
      <dsp:nvSpPr>
        <dsp:cNvPr id="0" name=""/>
        <dsp:cNvSpPr/>
      </dsp:nvSpPr>
      <dsp:spPr>
        <a:xfrm>
          <a:off x="0" y="2661849"/>
          <a:ext cx="6151830" cy="383760"/>
        </a:xfrm>
        <a:prstGeom prst="roundRect">
          <a:avLst/>
        </a:prstGeom>
        <a:solidFill>
          <a:schemeClr val="accent2">
            <a:hueOff val="749822"/>
            <a:satOff val="-3151"/>
            <a:lumOff val="19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dirty="0"/>
            <a:t>Deliberate Avoidance</a:t>
          </a:r>
        </a:p>
      </dsp:txBody>
      <dsp:txXfrm>
        <a:off x="18734" y="2680583"/>
        <a:ext cx="6114362" cy="346292"/>
      </dsp:txXfrm>
    </dsp:sp>
    <dsp:sp modelId="{AA0A81A3-CE9B-4EC6-AE61-1010D3AB7A0F}">
      <dsp:nvSpPr>
        <dsp:cNvPr id="0" name=""/>
        <dsp:cNvSpPr/>
      </dsp:nvSpPr>
      <dsp:spPr>
        <a:xfrm>
          <a:off x="0" y="3091689"/>
          <a:ext cx="6151830" cy="383760"/>
        </a:xfrm>
        <a:prstGeom prst="roundRect">
          <a:avLst/>
        </a:prstGeom>
        <a:solidFill>
          <a:schemeClr val="accent2">
            <a:hueOff val="874792"/>
            <a:satOff val="-3676"/>
            <a:lumOff val="22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dirty="0"/>
            <a:t>Guilt</a:t>
          </a:r>
        </a:p>
      </dsp:txBody>
      <dsp:txXfrm>
        <a:off x="18734" y="3110423"/>
        <a:ext cx="6114362" cy="346292"/>
      </dsp:txXfrm>
    </dsp:sp>
    <dsp:sp modelId="{A867AC02-4A95-4CD8-85DB-11E1DDEC9427}">
      <dsp:nvSpPr>
        <dsp:cNvPr id="0" name=""/>
        <dsp:cNvSpPr/>
      </dsp:nvSpPr>
      <dsp:spPr>
        <a:xfrm>
          <a:off x="0" y="3521529"/>
          <a:ext cx="6151830" cy="383760"/>
        </a:xfrm>
        <a:prstGeom prst="roundRect">
          <a:avLst/>
        </a:prstGeom>
        <a:solidFill>
          <a:schemeClr val="accent2">
            <a:hueOff val="999763"/>
            <a:satOff val="-4201"/>
            <a:lumOff val="26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dirty="0"/>
            <a:t>Fear</a:t>
          </a:r>
        </a:p>
      </dsp:txBody>
      <dsp:txXfrm>
        <a:off x="18734" y="3540263"/>
        <a:ext cx="6114362" cy="346292"/>
      </dsp:txXfrm>
    </dsp:sp>
    <dsp:sp modelId="{00BFCC60-36B1-413D-A0D6-506B70167342}">
      <dsp:nvSpPr>
        <dsp:cNvPr id="0" name=""/>
        <dsp:cNvSpPr/>
      </dsp:nvSpPr>
      <dsp:spPr>
        <a:xfrm>
          <a:off x="0" y="3951369"/>
          <a:ext cx="6151830" cy="383760"/>
        </a:xfrm>
        <a:prstGeom prst="roundRect">
          <a:avLst/>
        </a:prstGeom>
        <a:solidFill>
          <a:schemeClr val="accent2">
            <a:hueOff val="1124733"/>
            <a:satOff val="-4726"/>
            <a:lumOff val="29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dirty="0"/>
            <a:t>Anger and Cynicism</a:t>
          </a:r>
        </a:p>
      </dsp:txBody>
      <dsp:txXfrm>
        <a:off x="18734" y="3970103"/>
        <a:ext cx="6114362" cy="346292"/>
      </dsp:txXfrm>
    </dsp:sp>
    <dsp:sp modelId="{0891AC31-A591-42B7-97D6-A587550DFF05}">
      <dsp:nvSpPr>
        <dsp:cNvPr id="0" name=""/>
        <dsp:cNvSpPr/>
      </dsp:nvSpPr>
      <dsp:spPr>
        <a:xfrm>
          <a:off x="0" y="4381209"/>
          <a:ext cx="6151830" cy="383760"/>
        </a:xfrm>
        <a:prstGeom prst="roundRect">
          <a:avLst/>
        </a:prstGeom>
        <a:solidFill>
          <a:schemeClr val="accent2">
            <a:hueOff val="1249703"/>
            <a:satOff val="-5251"/>
            <a:lumOff val="32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dirty="0"/>
            <a:t>Inability to Empathize </a:t>
          </a:r>
        </a:p>
      </dsp:txBody>
      <dsp:txXfrm>
        <a:off x="18734" y="4399943"/>
        <a:ext cx="6114362" cy="346292"/>
      </dsp:txXfrm>
    </dsp:sp>
    <dsp:sp modelId="{F8764587-AD61-4D6B-A981-4DFD5E7CFC40}">
      <dsp:nvSpPr>
        <dsp:cNvPr id="0" name=""/>
        <dsp:cNvSpPr/>
      </dsp:nvSpPr>
      <dsp:spPr>
        <a:xfrm>
          <a:off x="0" y="4811049"/>
          <a:ext cx="6151830" cy="383760"/>
        </a:xfrm>
        <a:prstGeom prst="roundRect">
          <a:avLst/>
        </a:prstGeom>
        <a:solidFill>
          <a:schemeClr val="accent2">
            <a:hueOff val="1374674"/>
            <a:satOff val="-5776"/>
            <a:lumOff val="35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dirty="0"/>
            <a:t>Addiction</a:t>
          </a:r>
        </a:p>
      </dsp:txBody>
      <dsp:txXfrm>
        <a:off x="18734" y="4829783"/>
        <a:ext cx="6114362" cy="346292"/>
      </dsp:txXfrm>
    </dsp:sp>
    <dsp:sp modelId="{A8BBFA0D-4054-46F4-8626-A56C0C7CD186}">
      <dsp:nvSpPr>
        <dsp:cNvPr id="0" name=""/>
        <dsp:cNvSpPr/>
      </dsp:nvSpPr>
      <dsp:spPr>
        <a:xfrm>
          <a:off x="0" y="5240889"/>
          <a:ext cx="6151830" cy="383760"/>
        </a:xfrm>
        <a:prstGeom prst="roundRect">
          <a:avLst/>
        </a:prstGeom>
        <a:solidFill>
          <a:schemeClr val="accent2">
            <a:hueOff val="1499644"/>
            <a:satOff val="-6301"/>
            <a:lumOff val="39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dirty="0"/>
            <a:t>Inflated Sense of Importance </a:t>
          </a:r>
        </a:p>
      </dsp:txBody>
      <dsp:txXfrm>
        <a:off x="18734" y="5259623"/>
        <a:ext cx="6114362" cy="34629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09D97D4-A6F5-4182-A745-46051692C40D}">
      <dsp:nvSpPr>
        <dsp:cNvPr id="0" name=""/>
        <dsp:cNvSpPr/>
      </dsp:nvSpPr>
      <dsp:spPr>
        <a:xfrm>
          <a:off x="0" y="341778"/>
          <a:ext cx="6449246" cy="428400"/>
        </a:xfrm>
        <a:prstGeom prst="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AF3E0BC-D179-4A04-B1C6-06337DC6A7A9}">
      <dsp:nvSpPr>
        <dsp:cNvPr id="0" name=""/>
        <dsp:cNvSpPr/>
      </dsp:nvSpPr>
      <dsp:spPr>
        <a:xfrm>
          <a:off x="322462" y="90858"/>
          <a:ext cx="4514472" cy="50184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36" tIns="0" rIns="170636" bIns="0" numCol="1" spcCol="1270" anchor="ctr" anchorCtr="0">
          <a:noAutofit/>
        </a:bodyPr>
        <a:lstStyle/>
        <a:p>
          <a:pPr marL="0" lvl="0" indent="0" algn="l" defTabSz="755650">
            <a:lnSpc>
              <a:spcPct val="90000"/>
            </a:lnSpc>
            <a:spcBef>
              <a:spcPct val="0"/>
            </a:spcBef>
            <a:spcAft>
              <a:spcPct val="35000"/>
            </a:spcAft>
            <a:buNone/>
          </a:pPr>
          <a:r>
            <a:rPr lang="en-US" sz="1700" kern="1200"/>
            <a:t>Exhaustion </a:t>
          </a:r>
        </a:p>
      </dsp:txBody>
      <dsp:txXfrm>
        <a:off x="346960" y="115356"/>
        <a:ext cx="4465476" cy="452844"/>
      </dsp:txXfrm>
    </dsp:sp>
    <dsp:sp modelId="{9E0D424A-D5DC-4AB3-BE68-A1AACCBB738F}">
      <dsp:nvSpPr>
        <dsp:cNvPr id="0" name=""/>
        <dsp:cNvSpPr/>
      </dsp:nvSpPr>
      <dsp:spPr>
        <a:xfrm>
          <a:off x="0" y="1112898"/>
          <a:ext cx="6449246" cy="428400"/>
        </a:xfrm>
        <a:prstGeom prst="rect">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23CBB25-F62C-4B43-BEBA-56134E17BE1A}">
      <dsp:nvSpPr>
        <dsp:cNvPr id="0" name=""/>
        <dsp:cNvSpPr/>
      </dsp:nvSpPr>
      <dsp:spPr>
        <a:xfrm>
          <a:off x="322462" y="861978"/>
          <a:ext cx="4514472" cy="501840"/>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36" tIns="0" rIns="170636" bIns="0" numCol="1" spcCol="1270" anchor="ctr" anchorCtr="0">
          <a:noAutofit/>
        </a:bodyPr>
        <a:lstStyle/>
        <a:p>
          <a:pPr marL="0" lvl="0" indent="0" algn="l" defTabSz="755650">
            <a:lnSpc>
              <a:spcPct val="90000"/>
            </a:lnSpc>
            <a:spcBef>
              <a:spcPct val="0"/>
            </a:spcBef>
            <a:spcAft>
              <a:spcPct val="35000"/>
            </a:spcAft>
            <a:buNone/>
          </a:pPr>
          <a:r>
            <a:rPr lang="en-US" sz="1700" kern="1200"/>
            <a:t>Detachment</a:t>
          </a:r>
        </a:p>
      </dsp:txBody>
      <dsp:txXfrm>
        <a:off x="346960" y="886476"/>
        <a:ext cx="4465476" cy="452844"/>
      </dsp:txXfrm>
    </dsp:sp>
    <dsp:sp modelId="{EEF390EE-3F2D-45E7-BF8A-72E547F6AFA2}">
      <dsp:nvSpPr>
        <dsp:cNvPr id="0" name=""/>
        <dsp:cNvSpPr/>
      </dsp:nvSpPr>
      <dsp:spPr>
        <a:xfrm>
          <a:off x="0" y="1884018"/>
          <a:ext cx="6449246" cy="428400"/>
        </a:xfrm>
        <a:prstGeom prst="rect">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B994817-CD11-4C56-AB62-414F05C0F260}">
      <dsp:nvSpPr>
        <dsp:cNvPr id="0" name=""/>
        <dsp:cNvSpPr/>
      </dsp:nvSpPr>
      <dsp:spPr>
        <a:xfrm>
          <a:off x="322462" y="1633098"/>
          <a:ext cx="4514472" cy="501840"/>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36" tIns="0" rIns="170636" bIns="0" numCol="1" spcCol="1270" anchor="ctr" anchorCtr="0">
          <a:noAutofit/>
        </a:bodyPr>
        <a:lstStyle/>
        <a:p>
          <a:pPr marL="0" lvl="0" indent="0" algn="l" defTabSz="755650">
            <a:lnSpc>
              <a:spcPct val="90000"/>
            </a:lnSpc>
            <a:spcBef>
              <a:spcPct val="0"/>
            </a:spcBef>
            <a:spcAft>
              <a:spcPct val="35000"/>
            </a:spcAft>
            <a:buNone/>
          </a:pPr>
          <a:r>
            <a:rPr lang="en-US" sz="1700" kern="1200"/>
            <a:t>Lack of Concentration</a:t>
          </a:r>
        </a:p>
      </dsp:txBody>
      <dsp:txXfrm>
        <a:off x="346960" y="1657596"/>
        <a:ext cx="4465476" cy="452844"/>
      </dsp:txXfrm>
    </dsp:sp>
    <dsp:sp modelId="{990DC720-4B75-4DC6-A596-1BBF6BB0F338}">
      <dsp:nvSpPr>
        <dsp:cNvPr id="0" name=""/>
        <dsp:cNvSpPr/>
      </dsp:nvSpPr>
      <dsp:spPr>
        <a:xfrm>
          <a:off x="0" y="2655139"/>
          <a:ext cx="6449246" cy="428400"/>
        </a:xfrm>
        <a:prstGeom prst="rect">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FDA82F1-509F-448B-AECD-14E98FF3DF48}">
      <dsp:nvSpPr>
        <dsp:cNvPr id="0" name=""/>
        <dsp:cNvSpPr/>
      </dsp:nvSpPr>
      <dsp:spPr>
        <a:xfrm>
          <a:off x="322462" y="2404219"/>
          <a:ext cx="4514472" cy="50184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36" tIns="0" rIns="170636" bIns="0" numCol="1" spcCol="1270" anchor="ctr" anchorCtr="0">
          <a:noAutofit/>
        </a:bodyPr>
        <a:lstStyle/>
        <a:p>
          <a:pPr marL="0" lvl="0" indent="0" algn="l" defTabSz="755650">
            <a:lnSpc>
              <a:spcPct val="90000"/>
            </a:lnSpc>
            <a:spcBef>
              <a:spcPct val="0"/>
            </a:spcBef>
            <a:spcAft>
              <a:spcPct val="35000"/>
            </a:spcAft>
            <a:buNone/>
          </a:pPr>
          <a:r>
            <a:rPr lang="en-US" sz="1700" kern="1200"/>
            <a:t>Self Medicating</a:t>
          </a:r>
        </a:p>
      </dsp:txBody>
      <dsp:txXfrm>
        <a:off x="346960" y="2428717"/>
        <a:ext cx="4465476" cy="452844"/>
      </dsp:txXfrm>
    </dsp:sp>
    <dsp:sp modelId="{FD28742F-F7C4-40BA-A10B-902C48CEB61A}">
      <dsp:nvSpPr>
        <dsp:cNvPr id="0" name=""/>
        <dsp:cNvSpPr/>
      </dsp:nvSpPr>
      <dsp:spPr>
        <a:xfrm>
          <a:off x="0" y="3426259"/>
          <a:ext cx="6449246" cy="428400"/>
        </a:xfrm>
        <a:prstGeom prst="rect">
          <a:avLst/>
        </a:prstGeom>
        <a:solidFill>
          <a:schemeClr val="lt1">
            <a:alpha val="90000"/>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F71A9BC-13E4-4DC1-9F25-9FDFF31207EB}">
      <dsp:nvSpPr>
        <dsp:cNvPr id="0" name=""/>
        <dsp:cNvSpPr/>
      </dsp:nvSpPr>
      <dsp:spPr>
        <a:xfrm>
          <a:off x="322462" y="3175339"/>
          <a:ext cx="4514472" cy="501840"/>
        </a:xfrm>
        <a:prstGeom prst="round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36" tIns="0" rIns="170636" bIns="0" numCol="1" spcCol="1270" anchor="ctr" anchorCtr="0">
          <a:noAutofit/>
        </a:bodyPr>
        <a:lstStyle/>
        <a:p>
          <a:pPr marL="0" lvl="0" indent="0" algn="l" defTabSz="755650">
            <a:lnSpc>
              <a:spcPct val="90000"/>
            </a:lnSpc>
            <a:spcBef>
              <a:spcPct val="0"/>
            </a:spcBef>
            <a:spcAft>
              <a:spcPct val="35000"/>
            </a:spcAft>
            <a:buNone/>
          </a:pPr>
          <a:r>
            <a:rPr lang="en-US" sz="1700" kern="1200"/>
            <a:t>No Work/Life Balance</a:t>
          </a:r>
        </a:p>
      </dsp:txBody>
      <dsp:txXfrm>
        <a:off x="346960" y="3199837"/>
        <a:ext cx="4465476" cy="452844"/>
      </dsp:txXfrm>
    </dsp:sp>
    <dsp:sp modelId="{0BBEC613-830B-47EA-B2A0-90F4E985EABC}">
      <dsp:nvSpPr>
        <dsp:cNvPr id="0" name=""/>
        <dsp:cNvSpPr/>
      </dsp:nvSpPr>
      <dsp:spPr>
        <a:xfrm>
          <a:off x="0" y="4197379"/>
          <a:ext cx="6449246" cy="428400"/>
        </a:xfrm>
        <a:prstGeom prst="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57C4A7B-FD80-46BC-B505-C7D2DACDE26A}">
      <dsp:nvSpPr>
        <dsp:cNvPr id="0" name=""/>
        <dsp:cNvSpPr/>
      </dsp:nvSpPr>
      <dsp:spPr>
        <a:xfrm>
          <a:off x="322462" y="3946459"/>
          <a:ext cx="4514472" cy="50184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36" tIns="0" rIns="170636" bIns="0" numCol="1" spcCol="1270" anchor="ctr" anchorCtr="0">
          <a:noAutofit/>
        </a:bodyPr>
        <a:lstStyle/>
        <a:p>
          <a:pPr marL="0" lvl="0" indent="0" algn="l" defTabSz="755650">
            <a:lnSpc>
              <a:spcPct val="90000"/>
            </a:lnSpc>
            <a:spcBef>
              <a:spcPct val="0"/>
            </a:spcBef>
            <a:spcAft>
              <a:spcPct val="35000"/>
            </a:spcAft>
            <a:buNone/>
          </a:pPr>
          <a:r>
            <a:rPr lang="en-US" sz="1700" kern="1200"/>
            <a:t>Relationships in Trouble</a:t>
          </a:r>
        </a:p>
      </dsp:txBody>
      <dsp:txXfrm>
        <a:off x="346960" y="3970957"/>
        <a:ext cx="4465476" cy="452844"/>
      </dsp:txXfrm>
    </dsp:sp>
    <dsp:sp modelId="{781AE55D-4A8A-42DD-9A51-8605FC871F7C}">
      <dsp:nvSpPr>
        <dsp:cNvPr id="0" name=""/>
        <dsp:cNvSpPr/>
      </dsp:nvSpPr>
      <dsp:spPr>
        <a:xfrm>
          <a:off x="0" y="4968499"/>
          <a:ext cx="6449246" cy="428400"/>
        </a:xfrm>
        <a:prstGeom prst="rect">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629DF40-2728-4BA0-A460-757B08EB56B4}">
      <dsp:nvSpPr>
        <dsp:cNvPr id="0" name=""/>
        <dsp:cNvSpPr/>
      </dsp:nvSpPr>
      <dsp:spPr>
        <a:xfrm>
          <a:off x="322462" y="4717579"/>
          <a:ext cx="4514472" cy="501840"/>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36" tIns="0" rIns="170636" bIns="0" numCol="1" spcCol="1270" anchor="ctr" anchorCtr="0">
          <a:noAutofit/>
        </a:bodyPr>
        <a:lstStyle/>
        <a:p>
          <a:pPr marL="0" lvl="0" indent="0" algn="l" defTabSz="755650">
            <a:lnSpc>
              <a:spcPct val="90000"/>
            </a:lnSpc>
            <a:spcBef>
              <a:spcPct val="0"/>
            </a:spcBef>
            <a:spcAft>
              <a:spcPct val="35000"/>
            </a:spcAft>
            <a:buNone/>
          </a:pPr>
          <a:r>
            <a:rPr lang="en-US" sz="1700" kern="1200"/>
            <a:t>Always Stressed</a:t>
          </a:r>
        </a:p>
      </dsp:txBody>
      <dsp:txXfrm>
        <a:off x="346960" y="4742077"/>
        <a:ext cx="4465476" cy="45284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A1F86A8-B2E8-4057-8A8A-B72CE8742A74}">
      <dsp:nvSpPr>
        <dsp:cNvPr id="0" name=""/>
        <dsp:cNvSpPr/>
      </dsp:nvSpPr>
      <dsp:spPr>
        <a:xfrm>
          <a:off x="489779" y="1005968"/>
          <a:ext cx="794970" cy="500118"/>
        </a:xfrm>
        <a:prstGeom prst="rect">
          <a:avLst/>
        </a:prstGeom>
        <a:solidFill>
          <a:schemeClr val="accent5">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3B16621-A92C-4081-9812-7A0A9DDA5B10}">
      <dsp:nvSpPr>
        <dsp:cNvPr id="0" name=""/>
        <dsp:cNvSpPr/>
      </dsp:nvSpPr>
      <dsp:spPr>
        <a:xfrm>
          <a:off x="3964" y="1836435"/>
          <a:ext cx="1766601" cy="7066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90000"/>
            </a:lnSpc>
            <a:spcBef>
              <a:spcPct val="0"/>
            </a:spcBef>
            <a:spcAft>
              <a:spcPct val="35000"/>
            </a:spcAft>
            <a:buNone/>
          </a:pPr>
          <a:endParaRPr lang="en-US" sz="1600" kern="1200" dirty="0"/>
        </a:p>
      </dsp:txBody>
      <dsp:txXfrm>
        <a:off x="3964" y="1836435"/>
        <a:ext cx="1766601" cy="706640"/>
      </dsp:txXfrm>
    </dsp:sp>
    <dsp:sp modelId="{7F5825BF-6775-4785-AF39-3F8A1566CF8D}">
      <dsp:nvSpPr>
        <dsp:cNvPr id="0" name=""/>
        <dsp:cNvSpPr/>
      </dsp:nvSpPr>
      <dsp:spPr>
        <a:xfrm>
          <a:off x="2565536" y="891147"/>
          <a:ext cx="794970" cy="79497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0FE58F9-9C1F-4A5F-A343-8196F215FC65}">
      <dsp:nvSpPr>
        <dsp:cNvPr id="0" name=""/>
        <dsp:cNvSpPr/>
      </dsp:nvSpPr>
      <dsp:spPr>
        <a:xfrm>
          <a:off x="2079720" y="1951256"/>
          <a:ext cx="1766601" cy="7066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90000"/>
            </a:lnSpc>
            <a:spcBef>
              <a:spcPct val="0"/>
            </a:spcBef>
            <a:spcAft>
              <a:spcPct val="35000"/>
            </a:spcAft>
            <a:buNone/>
          </a:pPr>
          <a:r>
            <a:rPr lang="en-US" sz="1600" kern="1200"/>
            <a:t>High achieving personality</a:t>
          </a:r>
        </a:p>
      </dsp:txBody>
      <dsp:txXfrm>
        <a:off x="2079720" y="1951256"/>
        <a:ext cx="1766601" cy="706640"/>
      </dsp:txXfrm>
    </dsp:sp>
    <dsp:sp modelId="{4EB2DCC6-07ED-4D2A-9DCE-181CAE3184CB}">
      <dsp:nvSpPr>
        <dsp:cNvPr id="0" name=""/>
        <dsp:cNvSpPr/>
      </dsp:nvSpPr>
      <dsp:spPr>
        <a:xfrm>
          <a:off x="4641293" y="891147"/>
          <a:ext cx="794970" cy="79497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145474F-1B72-4C7F-A2D2-5976E43E66D2}">
      <dsp:nvSpPr>
        <dsp:cNvPr id="0" name=""/>
        <dsp:cNvSpPr/>
      </dsp:nvSpPr>
      <dsp:spPr>
        <a:xfrm>
          <a:off x="4155477" y="1951256"/>
          <a:ext cx="1766601" cy="7066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90000"/>
            </a:lnSpc>
            <a:spcBef>
              <a:spcPct val="0"/>
            </a:spcBef>
            <a:spcAft>
              <a:spcPct val="35000"/>
            </a:spcAft>
            <a:buNone/>
          </a:pPr>
          <a:r>
            <a:rPr lang="en-US" sz="1600" kern="1200" dirty="0"/>
            <a:t>Excessive Hours/Full Schedule</a:t>
          </a:r>
        </a:p>
      </dsp:txBody>
      <dsp:txXfrm>
        <a:off x="4155477" y="1951256"/>
        <a:ext cx="1766601" cy="706640"/>
      </dsp:txXfrm>
    </dsp:sp>
    <dsp:sp modelId="{9E1AF498-A017-4665-BD26-AF3C198F725D}">
      <dsp:nvSpPr>
        <dsp:cNvPr id="0" name=""/>
        <dsp:cNvSpPr/>
      </dsp:nvSpPr>
      <dsp:spPr>
        <a:xfrm>
          <a:off x="6717049" y="891147"/>
          <a:ext cx="794970" cy="79497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117F5D1-3E96-4F37-8474-CFA9E94588BF}">
      <dsp:nvSpPr>
        <dsp:cNvPr id="0" name=""/>
        <dsp:cNvSpPr/>
      </dsp:nvSpPr>
      <dsp:spPr>
        <a:xfrm>
          <a:off x="6231234" y="1951256"/>
          <a:ext cx="1766601" cy="7066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90000"/>
            </a:lnSpc>
            <a:spcBef>
              <a:spcPct val="0"/>
            </a:spcBef>
            <a:spcAft>
              <a:spcPct val="35000"/>
            </a:spcAft>
            <a:buNone/>
          </a:pPr>
          <a:r>
            <a:rPr lang="en-US" sz="1600" kern="1200"/>
            <a:t>Professional Culture of “Toughing it Out”</a:t>
          </a:r>
        </a:p>
      </dsp:txBody>
      <dsp:txXfrm>
        <a:off x="6231234" y="1951256"/>
        <a:ext cx="1766601" cy="706640"/>
      </dsp:txXfrm>
    </dsp:sp>
    <dsp:sp modelId="{886F5941-8EDA-496D-9B8F-8853640E22A9}">
      <dsp:nvSpPr>
        <dsp:cNvPr id="0" name=""/>
        <dsp:cNvSpPr/>
      </dsp:nvSpPr>
      <dsp:spPr>
        <a:xfrm>
          <a:off x="8792806" y="891147"/>
          <a:ext cx="794970" cy="79497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E3E43B6-1B39-4872-86CA-B802E64A9FEB}">
      <dsp:nvSpPr>
        <dsp:cNvPr id="0" name=""/>
        <dsp:cNvSpPr/>
      </dsp:nvSpPr>
      <dsp:spPr>
        <a:xfrm>
          <a:off x="8306991" y="1951256"/>
          <a:ext cx="1766601" cy="7066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90000"/>
            </a:lnSpc>
            <a:spcBef>
              <a:spcPct val="0"/>
            </a:spcBef>
            <a:spcAft>
              <a:spcPct val="35000"/>
            </a:spcAft>
            <a:buNone/>
          </a:pPr>
          <a:r>
            <a:rPr lang="en-US" sz="1600" kern="1200"/>
            <a:t>Lack of Support</a:t>
          </a:r>
        </a:p>
      </dsp:txBody>
      <dsp:txXfrm>
        <a:off x="8306991" y="1951256"/>
        <a:ext cx="1766601" cy="70664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D3084A9-17A8-498E-A5DE-14C03D79252A}">
      <dsp:nvSpPr>
        <dsp:cNvPr id="0" name=""/>
        <dsp:cNvSpPr/>
      </dsp:nvSpPr>
      <dsp:spPr>
        <a:xfrm>
          <a:off x="0" y="669"/>
          <a:ext cx="6449246" cy="1567548"/>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4912977-46AB-4FE9-BB71-AFD9651146BC}">
      <dsp:nvSpPr>
        <dsp:cNvPr id="0" name=""/>
        <dsp:cNvSpPr/>
      </dsp:nvSpPr>
      <dsp:spPr>
        <a:xfrm>
          <a:off x="474183" y="353368"/>
          <a:ext cx="862151" cy="86215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05F7F25-8ECE-4239-A118-3C2B5511D990}">
      <dsp:nvSpPr>
        <dsp:cNvPr id="0" name=""/>
        <dsp:cNvSpPr/>
      </dsp:nvSpPr>
      <dsp:spPr>
        <a:xfrm>
          <a:off x="1810518" y="669"/>
          <a:ext cx="4638727" cy="15675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5899" tIns="165899" rIns="165899" bIns="165899" numCol="1" spcCol="1270" anchor="ctr" anchorCtr="0">
          <a:noAutofit/>
        </a:bodyPr>
        <a:lstStyle/>
        <a:p>
          <a:pPr marL="0" lvl="0" indent="0" algn="l" defTabSz="1111250">
            <a:lnSpc>
              <a:spcPct val="90000"/>
            </a:lnSpc>
            <a:spcBef>
              <a:spcPct val="0"/>
            </a:spcBef>
            <a:spcAft>
              <a:spcPct val="35000"/>
            </a:spcAft>
            <a:buNone/>
          </a:pPr>
          <a:r>
            <a:rPr lang="en-US" sz="2500" kern="1200"/>
            <a:t>Identify People, Particularly Co-Workers that you can process with </a:t>
          </a:r>
        </a:p>
      </dsp:txBody>
      <dsp:txXfrm>
        <a:off x="1810518" y="669"/>
        <a:ext cx="4638727" cy="1567548"/>
      </dsp:txXfrm>
    </dsp:sp>
    <dsp:sp modelId="{96D46011-6A8B-4EC5-AEF6-807A4D373283}">
      <dsp:nvSpPr>
        <dsp:cNvPr id="0" name=""/>
        <dsp:cNvSpPr/>
      </dsp:nvSpPr>
      <dsp:spPr>
        <a:xfrm>
          <a:off x="0" y="1960104"/>
          <a:ext cx="6449246" cy="1567548"/>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276A0DA-36F7-4EFD-A237-5C47A76584AE}">
      <dsp:nvSpPr>
        <dsp:cNvPr id="0" name=""/>
        <dsp:cNvSpPr/>
      </dsp:nvSpPr>
      <dsp:spPr>
        <a:xfrm>
          <a:off x="474183" y="2312803"/>
          <a:ext cx="862151" cy="862151"/>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343A5A3-B303-44E7-9DC3-A240C5182CED}">
      <dsp:nvSpPr>
        <dsp:cNvPr id="0" name=""/>
        <dsp:cNvSpPr/>
      </dsp:nvSpPr>
      <dsp:spPr>
        <a:xfrm>
          <a:off x="1810518" y="1960104"/>
          <a:ext cx="4638727" cy="15675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5899" tIns="165899" rIns="165899" bIns="165899" numCol="1" spcCol="1270" anchor="ctr" anchorCtr="0">
          <a:noAutofit/>
        </a:bodyPr>
        <a:lstStyle/>
        <a:p>
          <a:pPr marL="0" lvl="0" indent="0" algn="l" defTabSz="1111250">
            <a:lnSpc>
              <a:spcPct val="90000"/>
            </a:lnSpc>
            <a:spcBef>
              <a:spcPct val="0"/>
            </a:spcBef>
            <a:spcAft>
              <a:spcPct val="35000"/>
            </a:spcAft>
            <a:buNone/>
          </a:pPr>
          <a:r>
            <a:rPr lang="en-US" sz="2500" kern="1200"/>
            <a:t>Love your network</a:t>
          </a:r>
        </a:p>
      </dsp:txBody>
      <dsp:txXfrm>
        <a:off x="1810518" y="1960104"/>
        <a:ext cx="4638727" cy="1567548"/>
      </dsp:txXfrm>
    </dsp:sp>
    <dsp:sp modelId="{578E3EEA-A715-4D4E-96EB-8DE705B97B6B}">
      <dsp:nvSpPr>
        <dsp:cNvPr id="0" name=""/>
        <dsp:cNvSpPr/>
      </dsp:nvSpPr>
      <dsp:spPr>
        <a:xfrm>
          <a:off x="0" y="3919540"/>
          <a:ext cx="6449246" cy="1567548"/>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989F2BB-FED4-4DEF-A35F-11AEC63856D2}">
      <dsp:nvSpPr>
        <dsp:cNvPr id="0" name=""/>
        <dsp:cNvSpPr/>
      </dsp:nvSpPr>
      <dsp:spPr>
        <a:xfrm>
          <a:off x="474183" y="4272238"/>
          <a:ext cx="862151" cy="862151"/>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BA7E615-1B85-4EFD-A39A-36D6A41DDD9B}">
      <dsp:nvSpPr>
        <dsp:cNvPr id="0" name=""/>
        <dsp:cNvSpPr/>
      </dsp:nvSpPr>
      <dsp:spPr>
        <a:xfrm>
          <a:off x="1810518" y="3919540"/>
          <a:ext cx="4638727" cy="15675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5899" tIns="165899" rIns="165899" bIns="165899" numCol="1" spcCol="1270" anchor="ctr" anchorCtr="0">
          <a:noAutofit/>
        </a:bodyPr>
        <a:lstStyle/>
        <a:p>
          <a:pPr marL="0" lvl="0" indent="0" algn="l" defTabSz="1111250">
            <a:lnSpc>
              <a:spcPct val="90000"/>
            </a:lnSpc>
            <a:spcBef>
              <a:spcPct val="0"/>
            </a:spcBef>
            <a:spcAft>
              <a:spcPct val="35000"/>
            </a:spcAft>
            <a:buNone/>
          </a:pPr>
          <a:r>
            <a:rPr lang="en-US" sz="2500" kern="1200" dirty="0"/>
            <a:t>Incorporate hobbies that complete the stress response cycle</a:t>
          </a:r>
        </a:p>
      </dsp:txBody>
      <dsp:txXfrm>
        <a:off x="1810518" y="3919540"/>
        <a:ext cx="4638727" cy="1567548"/>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09DF2D-3950-40AB-8D64-B8506AF7992E}">
      <dsp:nvSpPr>
        <dsp:cNvPr id="0" name=""/>
        <dsp:cNvSpPr/>
      </dsp:nvSpPr>
      <dsp:spPr>
        <a:xfrm>
          <a:off x="794067" y="1211997"/>
          <a:ext cx="850500" cy="8505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75C39A1-88CE-4D7F-8D85-E03E24BD64CE}">
      <dsp:nvSpPr>
        <dsp:cNvPr id="0" name=""/>
        <dsp:cNvSpPr/>
      </dsp:nvSpPr>
      <dsp:spPr>
        <a:xfrm>
          <a:off x="4317" y="2147778"/>
          <a:ext cx="2430000" cy="364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90000"/>
            </a:lnSpc>
            <a:spcBef>
              <a:spcPct val="0"/>
            </a:spcBef>
            <a:spcAft>
              <a:spcPct val="35000"/>
            </a:spcAft>
            <a:buNone/>
            <a:defRPr b="1"/>
          </a:pPr>
          <a:r>
            <a:rPr lang="en-US" sz="1400" kern="1200"/>
            <a:t>What are the natural cycles?</a:t>
          </a:r>
        </a:p>
      </dsp:txBody>
      <dsp:txXfrm>
        <a:off x="4317" y="2147778"/>
        <a:ext cx="2430000" cy="364500"/>
      </dsp:txXfrm>
    </dsp:sp>
    <dsp:sp modelId="{DA4A68F7-41B8-4B71-8E53-95FFCD3AEB2C}">
      <dsp:nvSpPr>
        <dsp:cNvPr id="0" name=""/>
        <dsp:cNvSpPr/>
      </dsp:nvSpPr>
      <dsp:spPr>
        <a:xfrm>
          <a:off x="4317" y="2551943"/>
          <a:ext cx="2430000" cy="6433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90000"/>
            </a:lnSpc>
            <a:spcBef>
              <a:spcPct val="0"/>
            </a:spcBef>
            <a:spcAft>
              <a:spcPct val="35000"/>
            </a:spcAft>
            <a:buNone/>
          </a:pPr>
          <a:r>
            <a:rPr lang="en-US" sz="1100" kern="1200"/>
            <a:t>Quiet time to create efficiencies allowing you time to process</a:t>
          </a:r>
        </a:p>
      </dsp:txBody>
      <dsp:txXfrm>
        <a:off x="4317" y="2551943"/>
        <a:ext cx="2430000" cy="643322"/>
      </dsp:txXfrm>
    </dsp:sp>
    <dsp:sp modelId="{DD636829-692E-40CB-8CC8-EE123430FCA1}">
      <dsp:nvSpPr>
        <dsp:cNvPr id="0" name=""/>
        <dsp:cNvSpPr/>
      </dsp:nvSpPr>
      <dsp:spPr>
        <a:xfrm>
          <a:off x="3649317" y="1211997"/>
          <a:ext cx="850500" cy="8505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856FF94-7332-47F1-BD2B-B4BA7411E441}">
      <dsp:nvSpPr>
        <dsp:cNvPr id="0" name=""/>
        <dsp:cNvSpPr/>
      </dsp:nvSpPr>
      <dsp:spPr>
        <a:xfrm>
          <a:off x="2859567" y="2147778"/>
          <a:ext cx="2430000" cy="364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90000"/>
            </a:lnSpc>
            <a:spcBef>
              <a:spcPct val="0"/>
            </a:spcBef>
            <a:spcAft>
              <a:spcPct val="35000"/>
            </a:spcAft>
            <a:buNone/>
            <a:defRPr b="1"/>
          </a:pPr>
          <a:r>
            <a:rPr lang="en-US" sz="1400" kern="1200"/>
            <a:t>What are your goals?</a:t>
          </a:r>
        </a:p>
      </dsp:txBody>
      <dsp:txXfrm>
        <a:off x="2859567" y="2147778"/>
        <a:ext cx="2430000" cy="364500"/>
      </dsp:txXfrm>
    </dsp:sp>
    <dsp:sp modelId="{A115A014-032D-4163-B0C3-17BEE0F5E23C}">
      <dsp:nvSpPr>
        <dsp:cNvPr id="0" name=""/>
        <dsp:cNvSpPr/>
      </dsp:nvSpPr>
      <dsp:spPr>
        <a:xfrm>
          <a:off x="2859567" y="2551943"/>
          <a:ext cx="2430000" cy="643322"/>
        </a:xfrm>
        <a:prstGeom prst="rect">
          <a:avLst/>
        </a:prstGeom>
        <a:noFill/>
        <a:ln>
          <a:noFill/>
        </a:ln>
        <a:effectLst/>
      </dsp:spPr>
      <dsp:style>
        <a:lnRef idx="0">
          <a:scrgbClr r="0" g="0" b="0"/>
        </a:lnRef>
        <a:fillRef idx="0">
          <a:scrgbClr r="0" g="0" b="0"/>
        </a:fillRef>
        <a:effectRef idx="0">
          <a:scrgbClr r="0" g="0" b="0"/>
        </a:effectRef>
        <a:fontRef idx="minor"/>
      </dsp:style>
    </dsp:sp>
    <dsp:sp modelId="{7C11F47E-E8B4-454C-B6D7-E0AC6A962C18}">
      <dsp:nvSpPr>
        <dsp:cNvPr id="0" name=""/>
        <dsp:cNvSpPr/>
      </dsp:nvSpPr>
      <dsp:spPr>
        <a:xfrm>
          <a:off x="6504567" y="1211997"/>
          <a:ext cx="850500" cy="85050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507B8C4-37B7-4E09-86F4-57F0D1A163A0}">
      <dsp:nvSpPr>
        <dsp:cNvPr id="0" name=""/>
        <dsp:cNvSpPr/>
      </dsp:nvSpPr>
      <dsp:spPr>
        <a:xfrm>
          <a:off x="5714817" y="2147778"/>
          <a:ext cx="2430000" cy="364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90000"/>
            </a:lnSpc>
            <a:spcBef>
              <a:spcPct val="0"/>
            </a:spcBef>
            <a:spcAft>
              <a:spcPct val="35000"/>
            </a:spcAft>
            <a:buNone/>
            <a:defRPr b="1"/>
          </a:pPr>
          <a:r>
            <a:rPr lang="en-US" sz="1400" kern="1200"/>
            <a:t>Can you use data?</a:t>
          </a:r>
        </a:p>
      </dsp:txBody>
      <dsp:txXfrm>
        <a:off x="5714817" y="2147778"/>
        <a:ext cx="2430000" cy="364500"/>
      </dsp:txXfrm>
    </dsp:sp>
    <dsp:sp modelId="{A2B8634C-26E3-4B3B-A898-5A1BF4BA3CEE}">
      <dsp:nvSpPr>
        <dsp:cNvPr id="0" name=""/>
        <dsp:cNvSpPr/>
      </dsp:nvSpPr>
      <dsp:spPr>
        <a:xfrm>
          <a:off x="5714817" y="2551943"/>
          <a:ext cx="2430000" cy="643322"/>
        </a:xfrm>
        <a:prstGeom prst="rect">
          <a:avLst/>
        </a:prstGeom>
        <a:noFill/>
        <a:ln>
          <a:noFill/>
        </a:ln>
        <a:effectLst/>
      </dsp:spPr>
      <dsp:style>
        <a:lnRef idx="0">
          <a:scrgbClr r="0" g="0" b="0"/>
        </a:lnRef>
        <a:fillRef idx="0">
          <a:scrgbClr r="0" g="0" b="0"/>
        </a:fillRef>
        <a:effectRef idx="0">
          <a:scrgbClr r="0" g="0" b="0"/>
        </a:effectRef>
        <a:fontRef idx="minor"/>
      </dsp:style>
    </dsp:sp>
    <dsp:sp modelId="{892C1615-2A40-4D74-8187-80B08B1A9F0C}">
      <dsp:nvSpPr>
        <dsp:cNvPr id="0" name=""/>
        <dsp:cNvSpPr/>
      </dsp:nvSpPr>
      <dsp:spPr>
        <a:xfrm>
          <a:off x="9359817" y="1211997"/>
          <a:ext cx="850500" cy="85050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CE963B7-DD27-4317-8158-45AC555DE276}">
      <dsp:nvSpPr>
        <dsp:cNvPr id="0" name=""/>
        <dsp:cNvSpPr/>
      </dsp:nvSpPr>
      <dsp:spPr>
        <a:xfrm>
          <a:off x="8570067" y="2147778"/>
          <a:ext cx="2430000" cy="364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90000"/>
            </a:lnSpc>
            <a:spcBef>
              <a:spcPct val="0"/>
            </a:spcBef>
            <a:spcAft>
              <a:spcPct val="35000"/>
            </a:spcAft>
            <a:buNone/>
            <a:defRPr b="1"/>
          </a:pPr>
          <a:r>
            <a:rPr lang="en-US" sz="1400" kern="1200"/>
            <a:t>Caseload variation </a:t>
          </a:r>
        </a:p>
      </dsp:txBody>
      <dsp:txXfrm>
        <a:off x="8570067" y="2147778"/>
        <a:ext cx="2430000" cy="364500"/>
      </dsp:txXfrm>
    </dsp:sp>
    <dsp:sp modelId="{34D5FFE8-1707-437B-AA85-EC5AC19425E7}">
      <dsp:nvSpPr>
        <dsp:cNvPr id="0" name=""/>
        <dsp:cNvSpPr/>
      </dsp:nvSpPr>
      <dsp:spPr>
        <a:xfrm>
          <a:off x="8570067" y="2551943"/>
          <a:ext cx="2430000" cy="643322"/>
        </a:xfrm>
        <a:prstGeom prst="rect">
          <a:avLst/>
        </a:prstGeom>
        <a:noFill/>
        <a:ln>
          <a:noFill/>
        </a:ln>
        <a:effectLst/>
      </dsp:spPr>
      <dsp:style>
        <a:lnRef idx="0">
          <a:scrgbClr r="0" g="0" b="0"/>
        </a:lnRef>
        <a:fillRef idx="0">
          <a:scrgbClr r="0" g="0" b="0"/>
        </a:fillRef>
        <a:effectRef idx="0">
          <a:scrgbClr r="0" g="0" b="0"/>
        </a:effectRef>
        <a:fontRef idx="minor"/>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C6E3020-1F3D-438F-9BC8-A254775A1991}">
      <dsp:nvSpPr>
        <dsp:cNvPr id="0" name=""/>
        <dsp:cNvSpPr/>
      </dsp:nvSpPr>
      <dsp:spPr>
        <a:xfrm>
          <a:off x="1289849" y="2532"/>
          <a:ext cx="5159396" cy="1311649"/>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0107" tIns="333159" rIns="100107" bIns="333159" numCol="1" spcCol="1270" anchor="ctr" anchorCtr="0">
          <a:noAutofit/>
        </a:bodyPr>
        <a:lstStyle/>
        <a:p>
          <a:pPr marL="0" lvl="0" indent="0" algn="l" defTabSz="755650">
            <a:lnSpc>
              <a:spcPct val="90000"/>
            </a:lnSpc>
            <a:spcBef>
              <a:spcPct val="0"/>
            </a:spcBef>
            <a:spcAft>
              <a:spcPct val="35000"/>
            </a:spcAft>
            <a:buNone/>
          </a:pPr>
          <a:r>
            <a:rPr lang="en-US" sz="1700" kern="1200" dirty="0"/>
            <a:t>Close case, Reduce Caseload</a:t>
          </a:r>
        </a:p>
      </dsp:txBody>
      <dsp:txXfrm>
        <a:off x="1289849" y="2532"/>
        <a:ext cx="5159396" cy="1311649"/>
      </dsp:txXfrm>
    </dsp:sp>
    <dsp:sp modelId="{B511A01E-6634-4EC3-B913-701B650EA7DE}">
      <dsp:nvSpPr>
        <dsp:cNvPr id="0" name=""/>
        <dsp:cNvSpPr/>
      </dsp:nvSpPr>
      <dsp:spPr>
        <a:xfrm>
          <a:off x="0" y="2532"/>
          <a:ext cx="1289849" cy="1311649"/>
        </a:xfrm>
        <a:prstGeom prst="re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255" tIns="129562" rIns="68255" bIns="129562" numCol="1" spcCol="1270" anchor="ctr" anchorCtr="0">
          <a:noAutofit/>
        </a:bodyPr>
        <a:lstStyle/>
        <a:p>
          <a:pPr marL="0" lvl="0" indent="0" algn="ctr" defTabSz="933450">
            <a:lnSpc>
              <a:spcPct val="90000"/>
            </a:lnSpc>
            <a:spcBef>
              <a:spcPct val="0"/>
            </a:spcBef>
            <a:spcAft>
              <a:spcPct val="35000"/>
            </a:spcAft>
            <a:buNone/>
          </a:pPr>
          <a:r>
            <a:rPr lang="en-US" sz="2100" kern="1200" dirty="0"/>
            <a:t>Eliminate</a:t>
          </a:r>
        </a:p>
      </dsp:txBody>
      <dsp:txXfrm>
        <a:off x="0" y="2532"/>
        <a:ext cx="1289849" cy="1311649"/>
      </dsp:txXfrm>
    </dsp:sp>
    <dsp:sp modelId="{0737690F-EA78-42DC-8B58-E92DC448923E}">
      <dsp:nvSpPr>
        <dsp:cNvPr id="0" name=""/>
        <dsp:cNvSpPr/>
      </dsp:nvSpPr>
      <dsp:spPr>
        <a:xfrm>
          <a:off x="1289849" y="1392880"/>
          <a:ext cx="5159396" cy="1311649"/>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0107" tIns="333159" rIns="100107" bIns="333159" numCol="1" spcCol="1270" anchor="ctr" anchorCtr="0">
          <a:noAutofit/>
        </a:bodyPr>
        <a:lstStyle/>
        <a:p>
          <a:pPr marL="0" lvl="0" indent="0" algn="l" defTabSz="755650">
            <a:lnSpc>
              <a:spcPct val="90000"/>
            </a:lnSpc>
            <a:spcBef>
              <a:spcPct val="0"/>
            </a:spcBef>
            <a:spcAft>
              <a:spcPct val="35000"/>
            </a:spcAft>
            <a:buNone/>
          </a:pPr>
          <a:r>
            <a:rPr lang="en-US" sz="1700" kern="1200" dirty="0"/>
            <a:t>People, Situations, Activities (Social Media, News) </a:t>
          </a:r>
        </a:p>
      </dsp:txBody>
      <dsp:txXfrm>
        <a:off x="1289849" y="1392880"/>
        <a:ext cx="5159396" cy="1311649"/>
      </dsp:txXfrm>
    </dsp:sp>
    <dsp:sp modelId="{A2854EA1-75B9-4210-A931-E9DF4FB51E84}">
      <dsp:nvSpPr>
        <dsp:cNvPr id="0" name=""/>
        <dsp:cNvSpPr/>
      </dsp:nvSpPr>
      <dsp:spPr>
        <a:xfrm>
          <a:off x="0" y="1392880"/>
          <a:ext cx="1289849" cy="1311649"/>
        </a:xfrm>
        <a:prstGeom prst="re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255" tIns="129562" rIns="68255" bIns="129562" numCol="1" spcCol="1270" anchor="ctr" anchorCtr="0">
          <a:noAutofit/>
        </a:bodyPr>
        <a:lstStyle/>
        <a:p>
          <a:pPr marL="0" lvl="0" indent="0" algn="ctr" defTabSz="933450">
            <a:lnSpc>
              <a:spcPct val="90000"/>
            </a:lnSpc>
            <a:spcBef>
              <a:spcPct val="0"/>
            </a:spcBef>
            <a:spcAft>
              <a:spcPct val="35000"/>
            </a:spcAft>
            <a:buNone/>
          </a:pPr>
          <a:r>
            <a:rPr lang="en-US" sz="2100" kern="1200" dirty="0"/>
            <a:t>Avoid</a:t>
          </a:r>
        </a:p>
      </dsp:txBody>
      <dsp:txXfrm>
        <a:off x="0" y="1392880"/>
        <a:ext cx="1289849" cy="1311649"/>
      </dsp:txXfrm>
    </dsp:sp>
    <dsp:sp modelId="{3DAB4423-1C53-46CE-9D89-F122000DBB03}">
      <dsp:nvSpPr>
        <dsp:cNvPr id="0" name=""/>
        <dsp:cNvSpPr/>
      </dsp:nvSpPr>
      <dsp:spPr>
        <a:xfrm>
          <a:off x="1289849" y="2783228"/>
          <a:ext cx="5159396" cy="1311649"/>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0107" tIns="333159" rIns="100107" bIns="333159" numCol="1" spcCol="1270" anchor="ctr" anchorCtr="0">
          <a:noAutofit/>
        </a:bodyPr>
        <a:lstStyle/>
        <a:p>
          <a:pPr marL="0" lvl="0" indent="0" algn="l" defTabSz="755650">
            <a:lnSpc>
              <a:spcPct val="90000"/>
            </a:lnSpc>
            <a:spcBef>
              <a:spcPct val="0"/>
            </a:spcBef>
            <a:spcAft>
              <a:spcPct val="35000"/>
            </a:spcAft>
            <a:buNone/>
          </a:pPr>
          <a:r>
            <a:rPr lang="en-US" sz="1700" kern="1200" dirty="0"/>
            <a:t>Change Caseload Type, Job, City</a:t>
          </a:r>
        </a:p>
      </dsp:txBody>
      <dsp:txXfrm>
        <a:off x="1289849" y="2783228"/>
        <a:ext cx="5159396" cy="1311649"/>
      </dsp:txXfrm>
    </dsp:sp>
    <dsp:sp modelId="{894B6055-3C7A-4E56-8089-A38C6935AB05}">
      <dsp:nvSpPr>
        <dsp:cNvPr id="0" name=""/>
        <dsp:cNvSpPr/>
      </dsp:nvSpPr>
      <dsp:spPr>
        <a:xfrm>
          <a:off x="0" y="2783228"/>
          <a:ext cx="1289849" cy="1311649"/>
        </a:xfrm>
        <a:prstGeom prst="re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255" tIns="129562" rIns="68255" bIns="129562" numCol="1" spcCol="1270" anchor="ctr" anchorCtr="0">
          <a:noAutofit/>
        </a:bodyPr>
        <a:lstStyle/>
        <a:p>
          <a:pPr marL="0" lvl="0" indent="0" algn="ctr" defTabSz="933450">
            <a:lnSpc>
              <a:spcPct val="90000"/>
            </a:lnSpc>
            <a:spcBef>
              <a:spcPct val="0"/>
            </a:spcBef>
            <a:spcAft>
              <a:spcPct val="35000"/>
            </a:spcAft>
            <a:buNone/>
          </a:pPr>
          <a:r>
            <a:rPr lang="en-US" sz="2100" kern="1200"/>
            <a:t>Change</a:t>
          </a:r>
        </a:p>
      </dsp:txBody>
      <dsp:txXfrm>
        <a:off x="0" y="2783228"/>
        <a:ext cx="1289849" cy="1311649"/>
      </dsp:txXfrm>
    </dsp:sp>
    <dsp:sp modelId="{210A446E-7CEC-4535-B971-23D9AB1D87E4}">
      <dsp:nvSpPr>
        <dsp:cNvPr id="0" name=""/>
        <dsp:cNvSpPr/>
      </dsp:nvSpPr>
      <dsp:spPr>
        <a:xfrm>
          <a:off x="1289849" y="4173576"/>
          <a:ext cx="5159396" cy="1311649"/>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0107" tIns="333159" rIns="100107" bIns="333159" numCol="1" spcCol="1270" anchor="ctr" anchorCtr="0">
          <a:noAutofit/>
        </a:bodyPr>
        <a:lstStyle/>
        <a:p>
          <a:pPr marL="0" lvl="0" indent="0" algn="l" defTabSz="755650">
            <a:lnSpc>
              <a:spcPct val="90000"/>
            </a:lnSpc>
            <a:spcBef>
              <a:spcPct val="0"/>
            </a:spcBef>
            <a:spcAft>
              <a:spcPct val="35000"/>
            </a:spcAft>
            <a:buNone/>
          </a:pPr>
          <a:r>
            <a:rPr lang="en-US" sz="1700" kern="1200" dirty="0"/>
            <a:t>Get your Life Together</a:t>
          </a:r>
        </a:p>
      </dsp:txBody>
      <dsp:txXfrm>
        <a:off x="1289849" y="4173576"/>
        <a:ext cx="5159396" cy="1311649"/>
      </dsp:txXfrm>
    </dsp:sp>
    <dsp:sp modelId="{8B919BB1-6465-4048-B1F9-AE5AD9B5B194}">
      <dsp:nvSpPr>
        <dsp:cNvPr id="0" name=""/>
        <dsp:cNvSpPr/>
      </dsp:nvSpPr>
      <dsp:spPr>
        <a:xfrm>
          <a:off x="0" y="4173576"/>
          <a:ext cx="1289849" cy="1311649"/>
        </a:xfrm>
        <a:prstGeom prst="re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255" tIns="129562" rIns="68255" bIns="129562" numCol="1" spcCol="1270" anchor="ctr" anchorCtr="0">
          <a:noAutofit/>
        </a:bodyPr>
        <a:lstStyle/>
        <a:p>
          <a:pPr marL="0" lvl="0" indent="0" algn="ctr" defTabSz="933450">
            <a:lnSpc>
              <a:spcPct val="90000"/>
            </a:lnSpc>
            <a:spcBef>
              <a:spcPct val="0"/>
            </a:spcBef>
            <a:spcAft>
              <a:spcPct val="35000"/>
            </a:spcAft>
            <a:buNone/>
          </a:pPr>
          <a:r>
            <a:rPr lang="en-US" sz="2100" kern="1200" dirty="0"/>
            <a:t>Organize</a:t>
          </a:r>
        </a:p>
      </dsp:txBody>
      <dsp:txXfrm>
        <a:off x="0" y="4173576"/>
        <a:ext cx="1289849" cy="1311649"/>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38DA82E-EE7C-47FC-B971-472897E2D955}">
      <dsp:nvSpPr>
        <dsp:cNvPr id="0" name=""/>
        <dsp:cNvSpPr/>
      </dsp:nvSpPr>
      <dsp:spPr>
        <a:xfrm>
          <a:off x="968733" y="922911"/>
          <a:ext cx="1457183" cy="1457183"/>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17F0ADB-E9CB-4135-8AF5-A9EED9F79E0E}">
      <dsp:nvSpPr>
        <dsp:cNvPr id="0" name=""/>
        <dsp:cNvSpPr/>
      </dsp:nvSpPr>
      <dsp:spPr>
        <a:xfrm>
          <a:off x="78232" y="2764352"/>
          <a:ext cx="3238185"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90000"/>
            </a:lnSpc>
            <a:spcBef>
              <a:spcPct val="0"/>
            </a:spcBef>
            <a:spcAft>
              <a:spcPct val="35000"/>
            </a:spcAft>
            <a:buNone/>
          </a:pPr>
          <a:r>
            <a:rPr lang="en-US" sz="1700" kern="1200"/>
            <a:t>Strategically plan your calendar to allow for time to complete the stress response cycle</a:t>
          </a:r>
        </a:p>
      </dsp:txBody>
      <dsp:txXfrm>
        <a:off x="78232" y="2764352"/>
        <a:ext cx="3238185" cy="720000"/>
      </dsp:txXfrm>
    </dsp:sp>
    <dsp:sp modelId="{552FA1BA-4A7F-402B-8BB2-942D49DC7702}">
      <dsp:nvSpPr>
        <dsp:cNvPr id="0" name=""/>
        <dsp:cNvSpPr/>
      </dsp:nvSpPr>
      <dsp:spPr>
        <a:xfrm>
          <a:off x="4773600" y="922911"/>
          <a:ext cx="1457183" cy="1457183"/>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BA65D64-659E-4B09-8373-235459E0B2CD}">
      <dsp:nvSpPr>
        <dsp:cNvPr id="0" name=""/>
        <dsp:cNvSpPr/>
      </dsp:nvSpPr>
      <dsp:spPr>
        <a:xfrm>
          <a:off x="3883099" y="2764352"/>
          <a:ext cx="3238185"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90000"/>
            </a:lnSpc>
            <a:spcBef>
              <a:spcPct val="0"/>
            </a:spcBef>
            <a:spcAft>
              <a:spcPct val="35000"/>
            </a:spcAft>
            <a:buNone/>
          </a:pPr>
          <a:r>
            <a:rPr lang="en-US" sz="1700" kern="1200"/>
            <a:t>Limit work to distinct hours (email starts that stress response all over again)</a:t>
          </a:r>
        </a:p>
      </dsp:txBody>
      <dsp:txXfrm>
        <a:off x="3883099" y="2764352"/>
        <a:ext cx="3238185" cy="720000"/>
      </dsp:txXfrm>
    </dsp:sp>
    <dsp:sp modelId="{0A47E061-99E3-47EE-8DB4-8FAB4B1F4AA0}">
      <dsp:nvSpPr>
        <dsp:cNvPr id="0" name=""/>
        <dsp:cNvSpPr/>
      </dsp:nvSpPr>
      <dsp:spPr>
        <a:xfrm>
          <a:off x="8578468" y="922911"/>
          <a:ext cx="1457183" cy="1457183"/>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0D121E5-4396-429E-9C79-C28B25B685A2}">
      <dsp:nvSpPr>
        <dsp:cNvPr id="0" name=""/>
        <dsp:cNvSpPr/>
      </dsp:nvSpPr>
      <dsp:spPr>
        <a:xfrm>
          <a:off x="7687967" y="2764352"/>
          <a:ext cx="3238185"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90000"/>
            </a:lnSpc>
            <a:spcBef>
              <a:spcPct val="0"/>
            </a:spcBef>
            <a:spcAft>
              <a:spcPct val="35000"/>
            </a:spcAft>
            <a:buNone/>
          </a:pPr>
          <a:r>
            <a:rPr lang="en-US" sz="1700" kern="1200"/>
            <a:t>Make time to be supportive of colleagues </a:t>
          </a:r>
        </a:p>
      </dsp:txBody>
      <dsp:txXfrm>
        <a:off x="7687967" y="2764352"/>
        <a:ext cx="3238185" cy="720000"/>
      </dsp:txXfrm>
    </dsp:sp>
  </dsp:spTree>
</dsp:drawing>
</file>

<file path=ppt/diagrams/layout1.xml><?xml version="1.0" encoding="utf-8"?>
<dgm:layoutDef xmlns:dgm="http://schemas.openxmlformats.org/drawingml/2006/diagram" xmlns:a="http://schemas.openxmlformats.org/drawingml/2006/main" uniqueId="urn:microsoft.com/office/officeart/2016/7/layout/RepeatingBendingProcessNew">
  <dgm:title val="Repeating Bending Process New"/>
  <dgm:desc val=""/>
  <dgm:catLst>
    <dgm:cat type="process" pri="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 type="tMarg" refType="h" fact="0.243"/>
          <dgm:constr type="bMarg" refType="h" fact="0.243"/>
          <dgm:constr type="lMarg" refType="w" fact="0.1389"/>
          <dgm:constr type="rMarg" refType="w" fact="0.1389"/>
        </dgm:constrLst>
        <dgm:ruleLst>
          <dgm:rule type="primFontSz" val="12"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6.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7.xml><?xml version="1.0" encoding="utf-8"?>
<dgm:layoutDef xmlns:dgm="http://schemas.openxmlformats.org/drawingml/2006/diagram" xmlns:a="http://schemas.openxmlformats.org/drawingml/2006/main" uniqueId="urn:microsoft.com/office/officeart/2018/5/layout/CenteredIconLabelDescriptionList">
  <dgm:title val="Centered 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ctrX" for="ch" forName="iconRect" refType="w" fact="0.5"/>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8.xml><?xml version="1.0" encoding="utf-8"?>
<dgm:layoutDef xmlns:dgm="http://schemas.openxmlformats.org/drawingml/2006/diagram" xmlns:a="http://schemas.openxmlformats.org/drawingml/2006/main" uniqueId="urn:microsoft.com/office/officeart/2016/7/layout/VerticalHollowActionList">
  <dgm:title val="Vertical Hollow Action List"/>
  <dgm:desc val="Use to show non-sequential or grouped lists of information. Works well with large amounts of text. All text has the same level of emphasis, and direction is not implied."/>
  <dgm:catLst>
    <dgm:cat type="list"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 modelId="5">
          <dgm:prSet phldr="1"/>
        </dgm:pt>
        <dgm:pt modelId="51">
          <dgm:prSet phldr="1"/>
        </dgm:pt>
      </dgm:ptLst>
      <dgm:cxnLst>
        <dgm:cxn modelId="4" srcId="0" destId="1" srcOrd="0" destOrd="0"/>
        <dgm:cxn modelId="5" srcId="0" destId="2" srcOrd="1" destOrd="0"/>
        <dgm:cxn modelId="6" srcId="0" destId="3" srcOrd="2" destOrd="0"/>
        <dgm:cxn modelId="7" srcId="0" destId="4" srcOrd="3" destOrd="0"/>
        <dgm:cxn modelId="8" srcId="0" destId="5" srcOrd="4" destOrd="0"/>
        <dgm:cxn modelId="13" srcId="1" destId="11" srcOrd="0" destOrd="0"/>
        <dgm:cxn modelId="23" srcId="2" destId="21" srcOrd="0" destOrd="0"/>
        <dgm:cxn modelId="33" srcId="3" destId="31" srcOrd="0" destOrd="0"/>
        <dgm:cxn modelId="43" srcId="4" destId="41" srcOrd="0" destOrd="0"/>
        <dgm:cxn modelId="53" srcId="5" destId="5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6"/>
      <dgm:constr type="primFontSz" for="des" forName="parentText" op="equ" val="28"/>
      <dgm:constr type="primFontSz" for="des" forName="descendantText" refType="primFontSz" refFor="des" refForName="parentText" op="lte" fact="0.82"/>
      <dgm:constr type="primFontSz" for="des" forName="parentText" refType="primFontSz" refFor="des" refForName="descendantText" op="lte" fact="1.25"/>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2"/>
          <dgm:constr type="w" for="ch" forName="descendantText" refType="w" fact="0.8"/>
          <dgm:constr type="h" for="ch" forName="parentText" refType="h"/>
          <dgm:constr type="h" for="ch" forName="descendantText" refType="h" refFor="ch" refForName="parentText"/>
        </dgm:constrLst>
        <dgm:ruleLst/>
        <dgm:layoutNode name="parentText" styleLbl="solidFgAcc1">
          <dgm:varLst>
            <dgm:chMax val="1"/>
            <dgm:bulletEnabled/>
          </dgm:varLst>
          <dgm:alg type="tx"/>
          <dgm:shape xmlns:r="http://schemas.openxmlformats.org/officeDocument/2006/relationships" type="rect" r:blip="" zOrderOff="3">
            <dgm:adjLst/>
          </dgm:shape>
          <dgm:presOf axis="self" ptType="node"/>
          <dgm:constrLst>
            <dgm:constr type="tMarg" refType="h" fact="0.28"/>
            <dgm:constr type="bMarg" refType="h" fact="0.28"/>
            <dgm:constr type="lMarg" refType="w" fact="0.15"/>
            <dgm:constr type="rMarg" refType="w" fact="0.15"/>
          </dgm:constrLst>
          <dgm:ruleLst>
            <dgm:rule type="primFontSz" val="15" fact="NaN" max="NaN"/>
          </dgm:ruleLst>
        </dgm:layoutNode>
        <dgm:layoutNode name="descendantText" styleLbl="alignNode1">
          <dgm:varLst>
            <dgm:bulletEnabled/>
          </dgm:varLst>
          <dgm:alg type="tx">
            <dgm:param type="stBulletLvl" val="0"/>
            <dgm:param type="parTxLTRAlign" val="l"/>
            <dgm:param type="shpTxLTRAlignCh" val="l"/>
            <dgm:param type="parTxRTLAlign" val="r"/>
            <dgm:param type="shpTxRTLAlignCh" val="r"/>
          </dgm:alg>
          <dgm:choose name="Name10">
            <dgm:if name="Name11" func="var" arg="dir" op="equ" val="norm">
              <dgm:shape xmlns:r="http://schemas.openxmlformats.org/officeDocument/2006/relationships" type="rect" r:blip="">
                <dgm:adjLst/>
              </dgm:shape>
            </dgm:if>
            <dgm:else name="Name12">
              <dgm:shape xmlns:r="http://schemas.openxmlformats.org/officeDocument/2006/relationships" type="rect" r:blip="">
                <dgm:adjLst/>
              </dgm:shape>
            </dgm:else>
          </dgm:choose>
          <dgm:presOf axis="des" ptType="node"/>
          <dgm:constrLst>
            <dgm:constr type="primFontSz" val="24"/>
            <dgm:constr type="lMarg" refType="w" fact="0.055"/>
            <dgm:constr type="rMarg" refType="w" fact="0.055"/>
            <dgm:constr type="tMarg" refType="h" fact="0.72"/>
            <dgm:constr type="bMarg" refType="h" fact="0.72"/>
          </dgm:constrLst>
          <dgm:ruleLst>
            <dgm:rule type="primFontSz" val="11" fact="NaN" max="NaN"/>
          </dgm:ruleLst>
        </dgm:layoutNod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6FFC0DA-E37B-4481-8B05-06A906FCC468}" type="datetimeFigureOut">
              <a:rPr lang="en-US" smtClean="0"/>
              <a:t>9/15/2023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68D056C-C7A2-46D1-A40D-01855C1624D5}" type="slidenum">
              <a:rPr lang="en-US" smtClean="0"/>
              <a:t>‹#›</a:t>
            </a:fld>
            <a:endParaRPr lang="en-US"/>
          </a:p>
        </p:txBody>
      </p:sp>
    </p:spTree>
    <p:extLst>
      <p:ext uri="{BB962C8B-B14F-4D97-AF65-F5344CB8AC3E}">
        <p14:creationId xmlns:p14="http://schemas.microsoft.com/office/powerpoint/2010/main" val="9804477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Introduce myself</a:t>
            </a:r>
          </a:p>
        </p:txBody>
      </p:sp>
      <p:sp>
        <p:nvSpPr>
          <p:cNvPr id="4" name="Slide Number Placeholder 3"/>
          <p:cNvSpPr>
            <a:spLocks noGrp="1"/>
          </p:cNvSpPr>
          <p:nvPr>
            <p:ph type="sldNum" sz="quarter" idx="5"/>
          </p:nvPr>
        </p:nvSpPr>
        <p:spPr/>
        <p:txBody>
          <a:bodyPr/>
          <a:lstStyle/>
          <a:p>
            <a:fld id="{468D056C-C7A2-46D1-A40D-01855C1624D5}" type="slidenum">
              <a:rPr lang="en-US" smtClean="0"/>
              <a:t>1</a:t>
            </a:fld>
            <a:endParaRPr lang="en-US"/>
          </a:p>
        </p:txBody>
      </p:sp>
    </p:spTree>
    <p:extLst>
      <p:ext uri="{BB962C8B-B14F-4D97-AF65-F5344CB8AC3E}">
        <p14:creationId xmlns:p14="http://schemas.microsoft.com/office/powerpoint/2010/main" val="16320953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Burnout is the result of living in a high stress for extended period of time.</a:t>
            </a:r>
          </a:p>
          <a:p>
            <a:endParaRPr lang="en-US" dirty="0"/>
          </a:p>
        </p:txBody>
      </p:sp>
      <p:sp>
        <p:nvSpPr>
          <p:cNvPr id="4" name="Slide Number Placeholder 3"/>
          <p:cNvSpPr>
            <a:spLocks noGrp="1"/>
          </p:cNvSpPr>
          <p:nvPr>
            <p:ph type="sldNum" sz="quarter" idx="5"/>
          </p:nvPr>
        </p:nvSpPr>
        <p:spPr/>
        <p:txBody>
          <a:bodyPr/>
          <a:lstStyle/>
          <a:p>
            <a:fld id="{468D056C-C7A2-46D1-A40D-01855C1624D5}" type="slidenum">
              <a:rPr lang="en-US" smtClean="0"/>
              <a:t>10</a:t>
            </a:fld>
            <a:endParaRPr lang="en-US"/>
          </a:p>
        </p:txBody>
      </p:sp>
    </p:spTree>
    <p:extLst>
      <p:ext uri="{BB962C8B-B14F-4D97-AF65-F5344CB8AC3E}">
        <p14:creationId xmlns:p14="http://schemas.microsoft.com/office/powerpoint/2010/main" val="3828517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68D056C-C7A2-46D1-A40D-01855C1624D5}" type="slidenum">
              <a:rPr lang="en-US" smtClean="0"/>
              <a:t>11</a:t>
            </a:fld>
            <a:endParaRPr lang="en-US"/>
          </a:p>
        </p:txBody>
      </p:sp>
    </p:spTree>
    <p:extLst>
      <p:ext uri="{BB962C8B-B14F-4D97-AF65-F5344CB8AC3E}">
        <p14:creationId xmlns:p14="http://schemas.microsoft.com/office/powerpoint/2010/main" val="6633545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Burnout is the result of living in a high stress for extended period of time.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Bloomberg 2022, lawyers felt burnout 52% of the time. </a:t>
            </a:r>
          </a:p>
          <a:p>
            <a:endParaRPr lang="en-US" dirty="0"/>
          </a:p>
          <a:p>
            <a:endParaRPr lang="en-US" dirty="0"/>
          </a:p>
        </p:txBody>
      </p:sp>
      <p:sp>
        <p:nvSpPr>
          <p:cNvPr id="4" name="Slide Number Placeholder 3"/>
          <p:cNvSpPr>
            <a:spLocks noGrp="1"/>
          </p:cNvSpPr>
          <p:nvPr>
            <p:ph type="sldNum" sz="quarter" idx="5"/>
          </p:nvPr>
        </p:nvSpPr>
        <p:spPr/>
        <p:txBody>
          <a:bodyPr/>
          <a:lstStyle/>
          <a:p>
            <a:fld id="{468D056C-C7A2-46D1-A40D-01855C1624D5}" type="slidenum">
              <a:rPr lang="en-US" smtClean="0"/>
              <a:t>12</a:t>
            </a:fld>
            <a:endParaRPr lang="en-US"/>
          </a:p>
        </p:txBody>
      </p:sp>
    </p:spTree>
    <p:extLst>
      <p:ext uri="{BB962C8B-B14F-4D97-AF65-F5344CB8AC3E}">
        <p14:creationId xmlns:p14="http://schemas.microsoft.com/office/powerpoint/2010/main" val="3361318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Loss of executive function. What is executive function.</a:t>
            </a:r>
          </a:p>
          <a:p>
            <a:endParaRPr lang="en-US" dirty="0"/>
          </a:p>
          <a:p>
            <a:r>
              <a:rPr lang="en-US" b="0" i="0" dirty="0">
                <a:solidFill>
                  <a:srgbClr val="4D5156"/>
                </a:solidFill>
                <a:effectLst/>
                <a:latin typeface="Google Sans"/>
              </a:rPr>
              <a:t>Stress is thus thought to </a:t>
            </a:r>
            <a:r>
              <a:rPr lang="en-US" b="0" i="0" dirty="0">
                <a:solidFill>
                  <a:srgbClr val="040C28"/>
                </a:solidFill>
                <a:effectLst/>
                <a:latin typeface="Google Sans"/>
              </a:rPr>
              <a:t>reallocate finite executive control resources to deal with the stressor at hand</a:t>
            </a:r>
            <a:r>
              <a:rPr lang="en-US" b="0" i="0" dirty="0">
                <a:solidFill>
                  <a:srgbClr val="4D5156"/>
                </a:solidFill>
                <a:effectLst/>
                <a:latin typeface="Google Sans"/>
              </a:rPr>
              <a:t>; cognitive resources normally devoted to working memory and cognitive flexibility would be funneled to selective attention (i.e., inhibition) in order to enhance the ability to focus on the current stressor.</a:t>
            </a:r>
            <a:endParaRPr lang="en-US" dirty="0"/>
          </a:p>
        </p:txBody>
      </p:sp>
      <p:sp>
        <p:nvSpPr>
          <p:cNvPr id="4" name="Slide Number Placeholder 3"/>
          <p:cNvSpPr>
            <a:spLocks noGrp="1"/>
          </p:cNvSpPr>
          <p:nvPr>
            <p:ph type="sldNum" sz="quarter" idx="5"/>
          </p:nvPr>
        </p:nvSpPr>
        <p:spPr/>
        <p:txBody>
          <a:bodyPr/>
          <a:lstStyle/>
          <a:p>
            <a:fld id="{468D056C-C7A2-46D1-A40D-01855C1624D5}" type="slidenum">
              <a:rPr lang="en-US" smtClean="0"/>
              <a:t>13</a:t>
            </a:fld>
            <a:endParaRPr lang="en-US"/>
          </a:p>
        </p:txBody>
      </p:sp>
    </p:spTree>
    <p:extLst>
      <p:ext uri="{BB962C8B-B14F-4D97-AF65-F5344CB8AC3E}">
        <p14:creationId xmlns:p14="http://schemas.microsoft.com/office/powerpoint/2010/main" val="30486795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pPr marL="171450" indent="-171450">
              <a:buFont typeface="Arial" panose="020B0604020202020204" pitchFamily="34" charset="0"/>
              <a:buChar char="•"/>
            </a:pPr>
            <a:r>
              <a:rPr lang="en-US" dirty="0"/>
              <a:t>Explain Executive Function- allows to plan out projects, tasks; flexibility, memory. Shows up in students and lawyers in project planning, focus</a:t>
            </a:r>
          </a:p>
          <a:p>
            <a:pPr marL="0" indent="0">
              <a:buFont typeface="Arial" panose="020B0604020202020204" pitchFamily="34" charset="0"/>
              <a:buNone/>
            </a:pPr>
            <a:endParaRPr lang="en-US" dirty="0"/>
          </a:p>
          <a:p>
            <a:endParaRPr lang="en-US" dirty="0"/>
          </a:p>
          <a:p>
            <a:r>
              <a:rPr lang="en-US" dirty="0"/>
              <a:t>https://developingchild.harvard.edu/science/deep-dives/adult-capabilities/</a:t>
            </a:r>
          </a:p>
          <a:p>
            <a:endParaRPr lang="en-US" dirty="0"/>
          </a:p>
          <a:p>
            <a:r>
              <a:rPr lang="en-US" dirty="0"/>
              <a:t>https://manhattanpsychologygroup.com/executive-functioning-problems-adults/</a:t>
            </a:r>
          </a:p>
          <a:p>
            <a:pPr algn="l">
              <a:buFont typeface="+mj-lt"/>
              <a:buAutoNum type="arabicPeriod"/>
            </a:pPr>
            <a:r>
              <a:rPr lang="en-US" b="0" i="0" dirty="0">
                <a:solidFill>
                  <a:srgbClr val="222222"/>
                </a:solidFill>
                <a:effectLst/>
                <a:latin typeface="Open Sans" panose="020B0606030504020204" pitchFamily="34" charset="0"/>
              </a:rPr>
              <a:t>Analyze a task</a:t>
            </a:r>
          </a:p>
          <a:p>
            <a:pPr algn="l">
              <a:buFont typeface="+mj-lt"/>
              <a:buAutoNum type="arabicPeriod"/>
            </a:pPr>
            <a:r>
              <a:rPr lang="en-US" b="0" i="0" dirty="0">
                <a:solidFill>
                  <a:srgbClr val="222222"/>
                </a:solidFill>
                <a:effectLst/>
                <a:latin typeface="Open Sans" panose="020B0606030504020204" pitchFamily="34" charset="0"/>
              </a:rPr>
              <a:t>Plan how to take on the task</a:t>
            </a:r>
          </a:p>
          <a:p>
            <a:pPr algn="l">
              <a:buFont typeface="+mj-lt"/>
              <a:buAutoNum type="arabicPeriod"/>
            </a:pPr>
            <a:r>
              <a:rPr lang="en-US" b="0" i="0" dirty="0">
                <a:solidFill>
                  <a:srgbClr val="222222"/>
                </a:solidFill>
                <a:effectLst/>
                <a:latin typeface="Open Sans" panose="020B0606030504020204" pitchFamily="34" charset="0"/>
              </a:rPr>
              <a:t>Organize the steps required to carry out the task</a:t>
            </a:r>
          </a:p>
          <a:p>
            <a:pPr algn="l">
              <a:buFont typeface="+mj-lt"/>
              <a:buAutoNum type="arabicPeriod"/>
            </a:pPr>
            <a:r>
              <a:rPr lang="en-US" b="0" i="0" dirty="0">
                <a:solidFill>
                  <a:srgbClr val="222222"/>
                </a:solidFill>
                <a:effectLst/>
                <a:latin typeface="Open Sans" panose="020B0606030504020204" pitchFamily="34" charset="0"/>
              </a:rPr>
              <a:t>Create timelines for completing the task</a:t>
            </a:r>
          </a:p>
          <a:p>
            <a:pPr algn="l">
              <a:buFont typeface="+mj-lt"/>
              <a:buAutoNum type="arabicPeriod"/>
            </a:pPr>
            <a:r>
              <a:rPr lang="en-US" b="0" i="0" dirty="0">
                <a:solidFill>
                  <a:srgbClr val="222222"/>
                </a:solidFill>
                <a:effectLst/>
                <a:latin typeface="Open Sans" panose="020B0606030504020204" pitchFamily="34" charset="0"/>
              </a:rPr>
              <a:t>Use flexibility to adjust for changes if needed to complete the task</a:t>
            </a:r>
          </a:p>
          <a:p>
            <a:pPr algn="l">
              <a:buFont typeface="+mj-lt"/>
              <a:buAutoNum type="arabicPeriod"/>
            </a:pPr>
            <a:r>
              <a:rPr lang="en-US" b="0" i="0" dirty="0">
                <a:solidFill>
                  <a:srgbClr val="222222"/>
                </a:solidFill>
                <a:effectLst/>
                <a:latin typeface="Open Sans" panose="020B0606030504020204" pitchFamily="34" charset="0"/>
              </a:rPr>
              <a:t>Complete a task in a timely fashion and/or meet a deadline</a:t>
            </a:r>
          </a:p>
          <a:p>
            <a:endParaRPr lang="en-US" dirty="0"/>
          </a:p>
        </p:txBody>
      </p:sp>
      <p:sp>
        <p:nvSpPr>
          <p:cNvPr id="4" name="Slide Number Placeholder 3"/>
          <p:cNvSpPr>
            <a:spLocks noGrp="1"/>
          </p:cNvSpPr>
          <p:nvPr>
            <p:ph type="sldNum" sz="quarter" idx="5"/>
          </p:nvPr>
        </p:nvSpPr>
        <p:spPr/>
        <p:txBody>
          <a:bodyPr/>
          <a:lstStyle/>
          <a:p>
            <a:fld id="{A309B844-7633-4AF3-8917-DD8C2E599E82}" type="slidenum">
              <a:rPr lang="en-US" smtClean="0"/>
              <a:t>14</a:t>
            </a:fld>
            <a:endParaRPr lang="en-US"/>
          </a:p>
        </p:txBody>
      </p:sp>
    </p:spTree>
    <p:extLst>
      <p:ext uri="{BB962C8B-B14F-4D97-AF65-F5344CB8AC3E}">
        <p14:creationId xmlns:p14="http://schemas.microsoft.com/office/powerpoint/2010/main" val="3220544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don’t want this to happen. To manage secondary trauma and prevent burnout, we need to complete the stress response cycle.  Draw heavily form the book Burnout, The Secret to Unlocking the Stress Cycle. </a:t>
            </a:r>
          </a:p>
          <a:p>
            <a:endParaRPr lang="en-US" dirty="0"/>
          </a:p>
          <a:p>
            <a:r>
              <a:rPr lang="en-US" dirty="0"/>
              <a:t>Out.  Run from bear.  Come back:</a:t>
            </a:r>
          </a:p>
          <a:p>
            <a:endParaRPr lang="en-US" dirty="0"/>
          </a:p>
          <a:p>
            <a:r>
              <a:rPr lang="en-US" dirty="0"/>
              <a:t>Your community hugs you</a:t>
            </a:r>
          </a:p>
          <a:p>
            <a:r>
              <a:rPr lang="en-US" dirty="0"/>
              <a:t>You cry</a:t>
            </a:r>
          </a:p>
          <a:p>
            <a:r>
              <a:rPr lang="en-US" dirty="0"/>
              <a:t>Bear feast! – Literal fruits of labor</a:t>
            </a:r>
          </a:p>
          <a:p>
            <a:r>
              <a:rPr lang="en-US" dirty="0"/>
              <a:t>Dance party into the night</a:t>
            </a:r>
          </a:p>
          <a:p>
            <a:r>
              <a:rPr lang="en-US" dirty="0"/>
              <a:t>Tell the story, others watch, raptured. True connection, share emotion. </a:t>
            </a:r>
          </a:p>
          <a:p>
            <a:endParaRPr lang="en-US" dirty="0"/>
          </a:p>
          <a:p>
            <a:r>
              <a:rPr lang="en-US" dirty="0" err="1"/>
              <a:t>Burnout,The</a:t>
            </a:r>
            <a:r>
              <a:rPr lang="en-US" dirty="0"/>
              <a:t> Secret to Unlocking the Stress Cycle, Emily </a:t>
            </a:r>
            <a:r>
              <a:rPr lang="en-US" dirty="0" err="1"/>
              <a:t>Nagoski</a:t>
            </a:r>
            <a:r>
              <a:rPr lang="en-US" dirty="0"/>
              <a:t>, PHD, Amelia </a:t>
            </a:r>
            <a:r>
              <a:rPr lang="en-US" dirty="0" err="1"/>
              <a:t>Nagoski</a:t>
            </a:r>
            <a:r>
              <a:rPr lang="en-US" dirty="0"/>
              <a:t>, DMA</a:t>
            </a:r>
          </a:p>
        </p:txBody>
      </p:sp>
      <p:sp>
        <p:nvSpPr>
          <p:cNvPr id="4" name="Slide Number Placeholder 3"/>
          <p:cNvSpPr>
            <a:spLocks noGrp="1"/>
          </p:cNvSpPr>
          <p:nvPr>
            <p:ph type="sldNum" sz="quarter" idx="5"/>
          </p:nvPr>
        </p:nvSpPr>
        <p:spPr/>
        <p:txBody>
          <a:bodyPr/>
          <a:lstStyle/>
          <a:p>
            <a:fld id="{468D056C-C7A2-46D1-A40D-01855C1624D5}" type="slidenum">
              <a:rPr lang="en-US" smtClean="0"/>
              <a:t>17</a:t>
            </a:fld>
            <a:endParaRPr lang="en-US"/>
          </a:p>
        </p:txBody>
      </p:sp>
    </p:spTree>
    <p:extLst>
      <p:ext uri="{BB962C8B-B14F-4D97-AF65-F5344CB8AC3E}">
        <p14:creationId xmlns:p14="http://schemas.microsoft.com/office/powerpoint/2010/main" val="3342080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battle with  annoying coworkers, traffic, political ads, demanding clients, clients experiencing incarceration, illness, family separation…</a:t>
            </a:r>
          </a:p>
          <a:p>
            <a:endParaRPr lang="en-US" dirty="0"/>
          </a:p>
          <a:p>
            <a:r>
              <a:rPr lang="en-US" dirty="0"/>
              <a:t>When we slay the bear in these situations, we rarely have the celebration.  We don’t complete the stress response cycle.</a:t>
            </a:r>
          </a:p>
        </p:txBody>
      </p:sp>
      <p:sp>
        <p:nvSpPr>
          <p:cNvPr id="4" name="Slide Number Placeholder 3"/>
          <p:cNvSpPr>
            <a:spLocks noGrp="1"/>
          </p:cNvSpPr>
          <p:nvPr>
            <p:ph type="sldNum" sz="quarter" idx="5"/>
          </p:nvPr>
        </p:nvSpPr>
        <p:spPr/>
        <p:txBody>
          <a:bodyPr/>
          <a:lstStyle/>
          <a:p>
            <a:fld id="{468D056C-C7A2-46D1-A40D-01855C1624D5}" type="slidenum">
              <a:rPr lang="en-US" smtClean="0"/>
              <a:t>18</a:t>
            </a:fld>
            <a:endParaRPr lang="en-US"/>
          </a:p>
        </p:txBody>
      </p:sp>
    </p:spTree>
    <p:extLst>
      <p:ext uri="{BB962C8B-B14F-4D97-AF65-F5344CB8AC3E}">
        <p14:creationId xmlns:p14="http://schemas.microsoft.com/office/powerpoint/2010/main" val="18595814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t>Identify that we are feeling stress </a:t>
            </a:r>
          </a:p>
          <a:p>
            <a:r>
              <a:rPr lang="en-US" sz="1600" dirty="0"/>
              <a:t>Name it as stress and name the source</a:t>
            </a:r>
          </a:p>
          <a:p>
            <a:r>
              <a:rPr lang="en-US" sz="1600" dirty="0"/>
              <a:t>Deal with it</a:t>
            </a:r>
          </a:p>
          <a:p>
            <a:endParaRPr lang="en-US" sz="16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i="0" dirty="0">
                <a:solidFill>
                  <a:srgbClr val="000000"/>
                </a:solidFill>
                <a:effectLst/>
                <a:latin typeface="Poppins" panose="00000500000000000000" pitchFamily="2" charset="0"/>
              </a:rPr>
              <a:t>I remember reading Emily and Amelia </a:t>
            </a:r>
            <a:r>
              <a:rPr lang="en-US" sz="1600" b="0" i="0" dirty="0" err="1">
                <a:solidFill>
                  <a:srgbClr val="000000"/>
                </a:solidFill>
                <a:effectLst/>
                <a:latin typeface="Poppins" panose="00000500000000000000" pitchFamily="2" charset="0"/>
              </a:rPr>
              <a:t>Nogoski’s</a:t>
            </a:r>
            <a:r>
              <a:rPr lang="en-US" sz="1600" b="0" i="0" dirty="0">
                <a:solidFill>
                  <a:srgbClr val="000000"/>
                </a:solidFill>
                <a:effectLst/>
                <a:latin typeface="Poppins" panose="00000500000000000000" pitchFamily="2" charset="0"/>
              </a:rPr>
              <a:t> book called </a:t>
            </a:r>
            <a:r>
              <a:rPr lang="en-US" sz="1600" b="0" i="1" dirty="0">
                <a:solidFill>
                  <a:srgbClr val="000000"/>
                </a:solidFill>
                <a:effectLst/>
                <a:latin typeface="Poppins" panose="00000500000000000000" pitchFamily="2" charset="0"/>
              </a:rPr>
              <a:t>Burnout</a:t>
            </a:r>
            <a:r>
              <a:rPr lang="en-US" sz="1600" b="0" i="0" dirty="0">
                <a:solidFill>
                  <a:srgbClr val="000000"/>
                </a:solidFill>
                <a:effectLst/>
                <a:latin typeface="Poppins" panose="00000500000000000000" pitchFamily="2" charset="0"/>
              </a:rPr>
              <a:t>. It talks about how healthy people move through stress. According to research, our emotions go through phases, having a beginning, middle and end. The authors use the metaphor of emotions passing through a tunnel, getting to the other side where they are resolved. </a:t>
            </a:r>
            <a:endParaRPr lang="en-US" sz="1600" dirty="0"/>
          </a:p>
          <a:p>
            <a:endParaRPr lang="en-US" sz="1600" dirty="0"/>
          </a:p>
        </p:txBody>
      </p:sp>
      <p:sp>
        <p:nvSpPr>
          <p:cNvPr id="4" name="Slide Number Placeholder 3"/>
          <p:cNvSpPr>
            <a:spLocks noGrp="1"/>
          </p:cNvSpPr>
          <p:nvPr>
            <p:ph type="sldNum" sz="quarter" idx="5"/>
          </p:nvPr>
        </p:nvSpPr>
        <p:spPr/>
        <p:txBody>
          <a:bodyPr/>
          <a:lstStyle/>
          <a:p>
            <a:fld id="{468D056C-C7A2-46D1-A40D-01855C1624D5}" type="slidenum">
              <a:rPr lang="en-US" smtClean="0"/>
              <a:t>19</a:t>
            </a:fld>
            <a:endParaRPr lang="en-US"/>
          </a:p>
        </p:txBody>
      </p:sp>
    </p:spTree>
    <p:extLst>
      <p:ext uri="{BB962C8B-B14F-4D97-AF65-F5344CB8AC3E}">
        <p14:creationId xmlns:p14="http://schemas.microsoft.com/office/powerpoint/2010/main" val="414834793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68D056C-C7A2-46D1-A40D-01855C1624D5}" type="slidenum">
              <a:rPr lang="en-US" smtClean="0"/>
              <a:t>20</a:t>
            </a:fld>
            <a:endParaRPr lang="en-US"/>
          </a:p>
        </p:txBody>
      </p:sp>
    </p:spTree>
    <p:extLst>
      <p:ext uri="{BB962C8B-B14F-4D97-AF65-F5344CB8AC3E}">
        <p14:creationId xmlns:p14="http://schemas.microsoft.com/office/powerpoint/2010/main" val="33508143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I talked about the bear. </a:t>
            </a:r>
          </a:p>
          <a:p>
            <a:endParaRPr lang="en-US" dirty="0"/>
          </a:p>
          <a:p>
            <a:r>
              <a:rPr lang="en-US" dirty="0"/>
              <a:t>Your community hugs you</a:t>
            </a:r>
          </a:p>
          <a:p>
            <a:r>
              <a:rPr lang="en-US" dirty="0"/>
              <a:t>You cry</a:t>
            </a:r>
          </a:p>
          <a:p>
            <a:r>
              <a:rPr lang="en-US" dirty="0"/>
              <a:t>Bear feast! – Literal fruits of labor</a:t>
            </a:r>
          </a:p>
          <a:p>
            <a:r>
              <a:rPr lang="en-US" dirty="0"/>
              <a:t>Dance party into the night</a:t>
            </a:r>
          </a:p>
          <a:p>
            <a:r>
              <a:rPr lang="en-US" dirty="0"/>
              <a:t>Tell the story, others watch, raptured. True connection, share emotion. </a:t>
            </a:r>
          </a:p>
          <a:p>
            <a:endParaRPr lang="en-US" dirty="0"/>
          </a:p>
          <a:p>
            <a:endParaRPr lang="en-US" dirty="0"/>
          </a:p>
          <a:p>
            <a:endParaRPr lang="en-US" dirty="0"/>
          </a:p>
          <a:p>
            <a:endParaRPr lang="en-US" dirty="0"/>
          </a:p>
          <a:p>
            <a:endParaRPr lang="en-US" dirty="0"/>
          </a:p>
          <a:p>
            <a:endParaRPr lang="en-US" dirty="0"/>
          </a:p>
          <a:p>
            <a:r>
              <a:rPr lang="en-US" dirty="0"/>
              <a:t>Physical activity </a:t>
            </a:r>
          </a:p>
          <a:p>
            <a:r>
              <a:rPr lang="en-US" dirty="0"/>
              <a:t>A good cry (What is your crying movie/book/song)</a:t>
            </a:r>
          </a:p>
          <a:p>
            <a:r>
              <a:rPr lang="en-US" dirty="0"/>
              <a:t>Affection – 6 second kiss, 20 second hug</a:t>
            </a:r>
          </a:p>
          <a:p>
            <a:r>
              <a:rPr lang="en-US" dirty="0"/>
              <a:t>Laughter</a:t>
            </a:r>
          </a:p>
          <a:p>
            <a:r>
              <a:rPr lang="en-US" dirty="0"/>
              <a:t>Creative Self Expression (Writing, Drawing, Singing)</a:t>
            </a:r>
          </a:p>
          <a:p>
            <a:r>
              <a:rPr lang="en-US" dirty="0"/>
              <a:t>Talking/Yelling/Crying it out</a:t>
            </a:r>
          </a:p>
          <a:p>
            <a:r>
              <a:rPr lang="en-US" dirty="0"/>
              <a:t>Coming together with your people</a:t>
            </a:r>
          </a:p>
          <a:p>
            <a:endParaRPr lang="en-US" dirty="0"/>
          </a:p>
          <a:p>
            <a:endParaRPr lang="en-US" dirty="0"/>
          </a:p>
        </p:txBody>
      </p:sp>
      <p:sp>
        <p:nvSpPr>
          <p:cNvPr id="4" name="Slide Number Placeholder 3"/>
          <p:cNvSpPr>
            <a:spLocks noGrp="1"/>
          </p:cNvSpPr>
          <p:nvPr>
            <p:ph type="sldNum" sz="quarter" idx="5"/>
          </p:nvPr>
        </p:nvSpPr>
        <p:spPr/>
        <p:txBody>
          <a:bodyPr/>
          <a:lstStyle/>
          <a:p>
            <a:fld id="{468D056C-C7A2-46D1-A40D-01855C1624D5}" type="slidenum">
              <a:rPr lang="en-US" smtClean="0"/>
              <a:t>21</a:t>
            </a:fld>
            <a:endParaRPr lang="en-US"/>
          </a:p>
        </p:txBody>
      </p:sp>
    </p:spTree>
    <p:extLst>
      <p:ext uri="{BB962C8B-B14F-4D97-AF65-F5344CB8AC3E}">
        <p14:creationId xmlns:p14="http://schemas.microsoft.com/office/powerpoint/2010/main" val="15674809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 minute</a:t>
            </a:r>
          </a:p>
          <a:p>
            <a:endParaRPr lang="en-US" dirty="0"/>
          </a:p>
          <a:p>
            <a:r>
              <a:rPr lang="en-US" dirty="0"/>
              <a:t>Lowers heartbeat</a:t>
            </a:r>
          </a:p>
          <a:p>
            <a:r>
              <a:rPr lang="en-US" dirty="0"/>
              <a:t>Lowers BP</a:t>
            </a:r>
          </a:p>
          <a:p>
            <a:r>
              <a:rPr lang="en-US" dirty="0"/>
              <a:t>Improves breathing </a:t>
            </a:r>
          </a:p>
          <a:p>
            <a:r>
              <a:rPr lang="en-US" dirty="0"/>
              <a:t>Reduces fear and anxiety symptoms</a:t>
            </a:r>
          </a:p>
          <a:p>
            <a:endParaRPr lang="en-US" dirty="0"/>
          </a:p>
          <a:p>
            <a:endParaRPr lang="en-US" dirty="0"/>
          </a:p>
          <a:p>
            <a:pPr algn="l">
              <a:buFont typeface="Arial" panose="020B0604020202020204" pitchFamily="34" charset="0"/>
              <a:buChar char="•"/>
            </a:pPr>
            <a:r>
              <a:rPr lang="en-US" b="0" i="0" dirty="0">
                <a:solidFill>
                  <a:srgbClr val="231F20"/>
                </a:solidFill>
                <a:effectLst/>
                <a:latin typeface="Proxima Nova"/>
              </a:rPr>
              <a:t>Sit in a comfortable position </a:t>
            </a:r>
          </a:p>
          <a:p>
            <a:pPr algn="l">
              <a:buFont typeface="Arial" panose="020B0604020202020204" pitchFamily="34" charset="0"/>
              <a:buChar char="•"/>
            </a:pPr>
            <a:r>
              <a:rPr lang="en-US" b="0" i="0" dirty="0">
                <a:solidFill>
                  <a:srgbClr val="231F20"/>
                </a:solidFill>
                <a:effectLst/>
                <a:latin typeface="Proxima Nova"/>
              </a:rPr>
              <a:t>Exhale completely and then use right thumb to close right nostril</a:t>
            </a:r>
          </a:p>
          <a:p>
            <a:pPr algn="l">
              <a:buFont typeface="Arial" panose="020B0604020202020204" pitchFamily="34" charset="0"/>
              <a:buChar char="•"/>
            </a:pPr>
            <a:r>
              <a:rPr lang="en-US" b="0" i="0" dirty="0">
                <a:solidFill>
                  <a:srgbClr val="231F20"/>
                </a:solidFill>
                <a:effectLst/>
                <a:latin typeface="Proxima Nova"/>
              </a:rPr>
              <a:t>Inhale through left nostril and then close left nostril with your fingers</a:t>
            </a:r>
          </a:p>
          <a:p>
            <a:pPr algn="l">
              <a:buFont typeface="Arial" panose="020B0604020202020204" pitchFamily="34" charset="0"/>
              <a:buChar char="•"/>
            </a:pPr>
            <a:r>
              <a:rPr lang="en-US" b="0" i="0" dirty="0">
                <a:solidFill>
                  <a:srgbClr val="231F20"/>
                </a:solidFill>
                <a:effectLst/>
                <a:latin typeface="Proxima Nova"/>
              </a:rPr>
              <a:t>Open right nostril and exhale through this side</a:t>
            </a:r>
          </a:p>
          <a:p>
            <a:pPr algn="l">
              <a:buFont typeface="Arial" panose="020B0604020202020204" pitchFamily="34" charset="0"/>
              <a:buChar char="•"/>
            </a:pPr>
            <a:r>
              <a:rPr lang="en-US" b="0" i="0" dirty="0">
                <a:solidFill>
                  <a:srgbClr val="231F20"/>
                </a:solidFill>
                <a:effectLst/>
                <a:latin typeface="Proxima Nova"/>
              </a:rPr>
              <a:t>Inhale through right nostril and then close this nostril</a:t>
            </a:r>
          </a:p>
          <a:p>
            <a:pPr algn="l">
              <a:buFont typeface="Arial" panose="020B0604020202020204" pitchFamily="34" charset="0"/>
              <a:buChar char="•"/>
            </a:pPr>
            <a:r>
              <a:rPr lang="en-US" b="0" i="0" dirty="0">
                <a:solidFill>
                  <a:srgbClr val="231F20"/>
                </a:solidFill>
                <a:effectLst/>
                <a:latin typeface="Proxima Nova"/>
              </a:rPr>
              <a:t>Open left nostril and exhale through left side</a:t>
            </a:r>
          </a:p>
          <a:p>
            <a:pPr algn="l">
              <a:buFont typeface="Arial" panose="020B0604020202020204" pitchFamily="34" charset="0"/>
              <a:buChar char="•"/>
            </a:pPr>
            <a:endParaRPr lang="en-US" b="0" i="0" dirty="0">
              <a:solidFill>
                <a:srgbClr val="231F20"/>
              </a:solidFill>
              <a:effectLst/>
              <a:latin typeface="Proxima Nova"/>
            </a:endParaRPr>
          </a:p>
          <a:p>
            <a:pPr algn="l">
              <a:buFont typeface="Arial" panose="020B0604020202020204" pitchFamily="34" charset="0"/>
              <a:buChar char="•"/>
            </a:pPr>
            <a:r>
              <a:rPr lang="en-US" b="0" i="0" dirty="0">
                <a:solidFill>
                  <a:srgbClr val="231F20"/>
                </a:solidFill>
                <a:effectLst/>
                <a:latin typeface="Proxima Nova"/>
              </a:rPr>
              <a:t>40 breaths</a:t>
            </a:r>
          </a:p>
        </p:txBody>
      </p:sp>
      <p:sp>
        <p:nvSpPr>
          <p:cNvPr id="4" name="Slide Number Placeholder 3"/>
          <p:cNvSpPr>
            <a:spLocks noGrp="1"/>
          </p:cNvSpPr>
          <p:nvPr>
            <p:ph type="sldNum" sz="quarter" idx="5"/>
          </p:nvPr>
        </p:nvSpPr>
        <p:spPr/>
        <p:txBody>
          <a:bodyPr/>
          <a:lstStyle/>
          <a:p>
            <a:fld id="{468D056C-C7A2-46D1-A40D-01855C1624D5}" type="slidenum">
              <a:rPr lang="en-US" smtClean="0"/>
              <a:t>2</a:t>
            </a:fld>
            <a:endParaRPr lang="en-US"/>
          </a:p>
        </p:txBody>
      </p:sp>
    </p:spTree>
    <p:extLst>
      <p:ext uri="{BB962C8B-B14F-4D97-AF65-F5344CB8AC3E}">
        <p14:creationId xmlns:p14="http://schemas.microsoft.com/office/powerpoint/2010/main" val="363753142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68D056C-C7A2-46D1-A40D-01855C1624D5}" type="slidenum">
              <a:rPr lang="en-US" smtClean="0"/>
              <a:t>22</a:t>
            </a:fld>
            <a:endParaRPr lang="en-US"/>
          </a:p>
        </p:txBody>
      </p:sp>
    </p:spTree>
    <p:extLst>
      <p:ext uri="{BB962C8B-B14F-4D97-AF65-F5344CB8AC3E}">
        <p14:creationId xmlns:p14="http://schemas.microsoft.com/office/powerpoint/2010/main" val="422412618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68D056C-C7A2-46D1-A40D-01855C1624D5}" type="slidenum">
              <a:rPr lang="en-US" smtClean="0"/>
              <a:t>23</a:t>
            </a:fld>
            <a:endParaRPr lang="en-US"/>
          </a:p>
        </p:txBody>
      </p:sp>
    </p:spTree>
    <p:extLst>
      <p:ext uri="{BB962C8B-B14F-4D97-AF65-F5344CB8AC3E}">
        <p14:creationId xmlns:p14="http://schemas.microsoft.com/office/powerpoint/2010/main" val="21959910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Did you know dogs can’t be radiologists? But </a:t>
            </a:r>
            <a:r>
              <a:rPr lang="en-US" dirty="0" err="1"/>
              <a:t>catscan</a:t>
            </a:r>
            <a:r>
              <a:rPr lang="en-US" dirty="0"/>
              <a:t>. </a:t>
            </a:r>
          </a:p>
          <a:p>
            <a:endParaRPr lang="en-US" dirty="0"/>
          </a:p>
          <a:p>
            <a:endParaRPr lang="en-US" dirty="0"/>
          </a:p>
          <a:p>
            <a:r>
              <a:rPr lang="en-US" dirty="0"/>
              <a:t>What do you call cheese that isn’t yours? Nacho cheese</a:t>
            </a:r>
          </a:p>
          <a:p>
            <a:endParaRPr lang="en-US" dirty="0"/>
          </a:p>
          <a:p>
            <a:endParaRPr lang="en-US" dirty="0"/>
          </a:p>
          <a:p>
            <a:r>
              <a:rPr lang="en-US" dirty="0"/>
              <a:t>A grasshopper walks into a bar. Bartenders says, ‘hey, we have a drink named after you!” and the grasshopper says ‘you have a drink named Steve?”</a:t>
            </a:r>
          </a:p>
        </p:txBody>
      </p:sp>
      <p:sp>
        <p:nvSpPr>
          <p:cNvPr id="4" name="Slide Number Placeholder 3"/>
          <p:cNvSpPr>
            <a:spLocks noGrp="1"/>
          </p:cNvSpPr>
          <p:nvPr>
            <p:ph type="sldNum" sz="quarter" idx="5"/>
          </p:nvPr>
        </p:nvSpPr>
        <p:spPr/>
        <p:txBody>
          <a:bodyPr/>
          <a:lstStyle/>
          <a:p>
            <a:fld id="{468D056C-C7A2-46D1-A40D-01855C1624D5}" type="slidenum">
              <a:rPr lang="en-US" smtClean="0"/>
              <a:t>24</a:t>
            </a:fld>
            <a:endParaRPr lang="en-US"/>
          </a:p>
        </p:txBody>
      </p:sp>
    </p:spTree>
    <p:extLst>
      <p:ext uri="{BB962C8B-B14F-4D97-AF65-F5344CB8AC3E}">
        <p14:creationId xmlns:p14="http://schemas.microsoft.com/office/powerpoint/2010/main" val="167210238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https://hr.uky.edu/thrive/11-17-2020/completing-our-bodys-stress-re</a:t>
            </a:r>
          </a:p>
          <a:p>
            <a:endParaRPr lang="en-US" dirty="0"/>
          </a:p>
          <a:p>
            <a:r>
              <a:rPr lang="en-US" dirty="0" err="1"/>
              <a:t>sponse</a:t>
            </a:r>
            <a:r>
              <a:rPr lang="en-US" dirty="0"/>
              <a:t>-cycle#:~:text=Here's%20a%20simple%20one%3A%20breathe,%2Dor%2Dflight%20stress%20response.</a:t>
            </a:r>
          </a:p>
        </p:txBody>
      </p:sp>
      <p:sp>
        <p:nvSpPr>
          <p:cNvPr id="4" name="Slide Number Placeholder 3"/>
          <p:cNvSpPr>
            <a:spLocks noGrp="1"/>
          </p:cNvSpPr>
          <p:nvPr>
            <p:ph type="sldNum" sz="quarter" idx="5"/>
          </p:nvPr>
        </p:nvSpPr>
        <p:spPr/>
        <p:txBody>
          <a:bodyPr/>
          <a:lstStyle/>
          <a:p>
            <a:fld id="{468D056C-C7A2-46D1-A40D-01855C1624D5}" type="slidenum">
              <a:rPr lang="en-US" smtClean="0"/>
              <a:t>27</a:t>
            </a:fld>
            <a:endParaRPr lang="en-US"/>
          </a:p>
        </p:txBody>
      </p:sp>
    </p:spTree>
    <p:extLst>
      <p:ext uri="{BB962C8B-B14F-4D97-AF65-F5344CB8AC3E}">
        <p14:creationId xmlns:p14="http://schemas.microsoft.com/office/powerpoint/2010/main" val="382224171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68D056C-C7A2-46D1-A40D-01855C1624D5}" type="slidenum">
              <a:rPr lang="en-US" smtClean="0"/>
              <a:t>28</a:t>
            </a:fld>
            <a:endParaRPr lang="en-US"/>
          </a:p>
        </p:txBody>
      </p:sp>
    </p:spTree>
    <p:extLst>
      <p:ext uri="{BB962C8B-B14F-4D97-AF65-F5344CB8AC3E}">
        <p14:creationId xmlns:p14="http://schemas.microsoft.com/office/powerpoint/2010/main" val="234247158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Physical activity </a:t>
            </a:r>
          </a:p>
          <a:p>
            <a:r>
              <a:rPr lang="en-US" dirty="0"/>
              <a:t>Move Heavy items in house</a:t>
            </a:r>
          </a:p>
          <a:p>
            <a:r>
              <a:rPr lang="en-US" dirty="0"/>
              <a:t>Clean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Plank </a:t>
            </a:r>
            <a:r>
              <a:rPr lang="en-US" b="0" i="0" dirty="0">
                <a:solidFill>
                  <a:srgbClr val="000000"/>
                </a:solidFill>
                <a:effectLst/>
                <a:latin typeface="Georgia" panose="02040502050405020303" pitchFamily="18" charset="0"/>
              </a:rPr>
              <a:t>Hold a plank for a minute. “This flexes your core muscles, which does two important things,” says </a:t>
            </a:r>
            <a:r>
              <a:rPr lang="en-US" b="0" i="0" dirty="0" err="1">
                <a:solidFill>
                  <a:srgbClr val="000000"/>
                </a:solidFill>
                <a:effectLst/>
                <a:latin typeface="Georgia" panose="02040502050405020303" pitchFamily="18" charset="0"/>
              </a:rPr>
              <a:t>Tarr</a:t>
            </a:r>
            <a:r>
              <a:rPr lang="en-US" b="0" i="0" dirty="0">
                <a:solidFill>
                  <a:srgbClr val="000000"/>
                </a:solidFill>
                <a:effectLst/>
                <a:latin typeface="Georgia" panose="02040502050405020303" pitchFamily="18" charset="0"/>
              </a:rPr>
              <a:t>. “One thing it does is force diaphragmatic breathing, which sends a signal to your brain to stop producing stress hormones like cortisol. The second thing it does is it can help keep your spine, neck and back healthy if you sit at a desk all day.”</a:t>
            </a:r>
          </a:p>
          <a:p>
            <a:endParaRPr lang="en-US" dirty="0"/>
          </a:p>
          <a:p>
            <a:r>
              <a:rPr lang="en-US" dirty="0"/>
              <a:t>A good cry (What is your crying movie/book/song)</a:t>
            </a:r>
          </a:p>
          <a:p>
            <a:r>
              <a:rPr lang="en-US" dirty="0"/>
              <a:t>Affection – 6 second kiss, 20 second hug</a:t>
            </a:r>
          </a:p>
          <a:p>
            <a:r>
              <a:rPr lang="en-US" dirty="0"/>
              <a:t>Laughter</a:t>
            </a:r>
          </a:p>
          <a:p>
            <a:r>
              <a:rPr lang="en-US" dirty="0"/>
              <a:t>Creative Self Expression (Writing, Drawing, Singing)</a:t>
            </a:r>
          </a:p>
          <a:p>
            <a:r>
              <a:rPr lang="en-US" dirty="0"/>
              <a:t>Talking/Yelling/Crying it out</a:t>
            </a:r>
          </a:p>
          <a:p>
            <a:r>
              <a:rPr lang="en-US" dirty="0"/>
              <a:t>Coming together with your people</a:t>
            </a:r>
          </a:p>
          <a:p>
            <a:r>
              <a:rPr lang="en-US" dirty="0"/>
              <a:t>Write an angry letter</a:t>
            </a:r>
          </a:p>
          <a:p>
            <a:r>
              <a:rPr lang="en-US" dirty="0"/>
              <a:t>Nap</a:t>
            </a:r>
          </a:p>
          <a:p>
            <a:endParaRPr lang="en-US" dirty="0"/>
          </a:p>
          <a:p>
            <a:r>
              <a:rPr lang="en-US" dirty="0"/>
              <a:t>When I talked about the bear. </a:t>
            </a:r>
          </a:p>
          <a:p>
            <a:endParaRPr lang="en-US" dirty="0"/>
          </a:p>
          <a:p>
            <a:r>
              <a:rPr lang="en-US" dirty="0"/>
              <a:t>Your community hugs you</a:t>
            </a:r>
          </a:p>
          <a:p>
            <a:r>
              <a:rPr lang="en-US" dirty="0"/>
              <a:t>You cry</a:t>
            </a:r>
          </a:p>
          <a:p>
            <a:r>
              <a:rPr lang="en-US" dirty="0"/>
              <a:t>Bear feast! – Literal fruits of labor</a:t>
            </a:r>
          </a:p>
          <a:p>
            <a:r>
              <a:rPr lang="en-US" dirty="0"/>
              <a:t>Dance party into the night</a:t>
            </a:r>
          </a:p>
          <a:p>
            <a:r>
              <a:rPr lang="en-US" dirty="0"/>
              <a:t>Tell the story, others watch, raptured. True connection, share emotion. </a:t>
            </a:r>
          </a:p>
          <a:p>
            <a:endParaRPr lang="en-US" dirty="0"/>
          </a:p>
        </p:txBody>
      </p:sp>
      <p:sp>
        <p:nvSpPr>
          <p:cNvPr id="4" name="Slide Number Placeholder 3"/>
          <p:cNvSpPr>
            <a:spLocks noGrp="1"/>
          </p:cNvSpPr>
          <p:nvPr>
            <p:ph type="sldNum" sz="quarter" idx="5"/>
          </p:nvPr>
        </p:nvSpPr>
        <p:spPr/>
        <p:txBody>
          <a:bodyPr/>
          <a:lstStyle/>
          <a:p>
            <a:fld id="{468D056C-C7A2-46D1-A40D-01855C1624D5}" type="slidenum">
              <a:rPr lang="en-US" smtClean="0"/>
              <a:t>29</a:t>
            </a:fld>
            <a:endParaRPr lang="en-US"/>
          </a:p>
        </p:txBody>
      </p:sp>
    </p:spTree>
    <p:extLst>
      <p:ext uri="{BB962C8B-B14F-4D97-AF65-F5344CB8AC3E}">
        <p14:creationId xmlns:p14="http://schemas.microsoft.com/office/powerpoint/2010/main" val="177699048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68D056C-C7A2-46D1-A40D-01855C1624D5}" type="slidenum">
              <a:rPr lang="en-US" smtClean="0"/>
              <a:t>30</a:t>
            </a:fld>
            <a:endParaRPr lang="en-US"/>
          </a:p>
        </p:txBody>
      </p:sp>
    </p:spTree>
    <p:extLst>
      <p:ext uri="{BB962C8B-B14F-4D97-AF65-F5344CB8AC3E}">
        <p14:creationId xmlns:p14="http://schemas.microsoft.com/office/powerpoint/2010/main" val="172267011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68D056C-C7A2-46D1-A40D-01855C1624D5}" type="slidenum">
              <a:rPr lang="en-US" smtClean="0"/>
              <a:t>32</a:t>
            </a:fld>
            <a:endParaRPr lang="en-US"/>
          </a:p>
        </p:txBody>
      </p:sp>
    </p:spTree>
    <p:extLst>
      <p:ext uri="{BB962C8B-B14F-4D97-AF65-F5344CB8AC3E}">
        <p14:creationId xmlns:p14="http://schemas.microsoft.com/office/powerpoint/2010/main" val="174663673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68D056C-C7A2-46D1-A40D-01855C1624D5}" type="slidenum">
              <a:rPr lang="en-US" smtClean="0"/>
              <a:t>33</a:t>
            </a:fld>
            <a:endParaRPr lang="en-US"/>
          </a:p>
        </p:txBody>
      </p:sp>
    </p:spTree>
    <p:extLst>
      <p:ext uri="{BB962C8B-B14F-4D97-AF65-F5344CB8AC3E}">
        <p14:creationId xmlns:p14="http://schemas.microsoft.com/office/powerpoint/2010/main" val="171268926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68D056C-C7A2-46D1-A40D-01855C1624D5}" type="slidenum">
              <a:rPr lang="en-US" smtClean="0"/>
              <a:t>34</a:t>
            </a:fld>
            <a:endParaRPr lang="en-US"/>
          </a:p>
        </p:txBody>
      </p:sp>
    </p:spTree>
    <p:extLst>
      <p:ext uri="{BB962C8B-B14F-4D97-AF65-F5344CB8AC3E}">
        <p14:creationId xmlns:p14="http://schemas.microsoft.com/office/powerpoint/2010/main" val="32648325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 min</a:t>
            </a:r>
          </a:p>
        </p:txBody>
      </p:sp>
      <p:sp>
        <p:nvSpPr>
          <p:cNvPr id="4" name="Slide Number Placeholder 3"/>
          <p:cNvSpPr>
            <a:spLocks noGrp="1"/>
          </p:cNvSpPr>
          <p:nvPr>
            <p:ph type="sldNum" sz="quarter" idx="5"/>
          </p:nvPr>
        </p:nvSpPr>
        <p:spPr/>
        <p:txBody>
          <a:bodyPr/>
          <a:lstStyle/>
          <a:p>
            <a:fld id="{468D056C-C7A2-46D1-A40D-01855C1624D5}" type="slidenum">
              <a:rPr lang="en-US" smtClean="0"/>
              <a:t>3</a:t>
            </a:fld>
            <a:endParaRPr lang="en-US"/>
          </a:p>
        </p:txBody>
      </p:sp>
    </p:spTree>
    <p:extLst>
      <p:ext uri="{BB962C8B-B14F-4D97-AF65-F5344CB8AC3E}">
        <p14:creationId xmlns:p14="http://schemas.microsoft.com/office/powerpoint/2010/main" val="41188723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Self Care</a:t>
            </a:r>
          </a:p>
          <a:p>
            <a:r>
              <a:rPr lang="en-US" dirty="0"/>
              <a:t>Processing Time (Start, End)</a:t>
            </a:r>
          </a:p>
          <a:p>
            <a:endParaRPr lang="en-US" dirty="0"/>
          </a:p>
        </p:txBody>
      </p:sp>
      <p:sp>
        <p:nvSpPr>
          <p:cNvPr id="4" name="Slide Number Placeholder 3"/>
          <p:cNvSpPr>
            <a:spLocks noGrp="1"/>
          </p:cNvSpPr>
          <p:nvPr>
            <p:ph type="sldNum" sz="quarter" idx="5"/>
          </p:nvPr>
        </p:nvSpPr>
        <p:spPr/>
        <p:txBody>
          <a:bodyPr/>
          <a:lstStyle/>
          <a:p>
            <a:fld id="{468D056C-C7A2-46D1-A40D-01855C1624D5}" type="slidenum">
              <a:rPr lang="en-US" smtClean="0"/>
              <a:t>35</a:t>
            </a:fld>
            <a:endParaRPr lang="en-US"/>
          </a:p>
        </p:txBody>
      </p:sp>
    </p:spTree>
    <p:extLst>
      <p:ext uri="{BB962C8B-B14F-4D97-AF65-F5344CB8AC3E}">
        <p14:creationId xmlns:p14="http://schemas.microsoft.com/office/powerpoint/2010/main" val="313996169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68D056C-C7A2-46D1-A40D-01855C1624D5}" type="slidenum">
              <a:rPr lang="en-US" smtClean="0"/>
              <a:t>36</a:t>
            </a:fld>
            <a:endParaRPr lang="en-US"/>
          </a:p>
        </p:txBody>
      </p:sp>
    </p:spTree>
    <p:extLst>
      <p:ext uri="{BB962C8B-B14F-4D97-AF65-F5344CB8AC3E}">
        <p14:creationId xmlns:p14="http://schemas.microsoft.com/office/powerpoint/2010/main" val="219394005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68D056C-C7A2-46D1-A40D-01855C1624D5}" type="slidenum">
              <a:rPr lang="en-US" smtClean="0"/>
              <a:t>37</a:t>
            </a:fld>
            <a:endParaRPr lang="en-US"/>
          </a:p>
        </p:txBody>
      </p:sp>
    </p:spTree>
    <p:extLst>
      <p:ext uri="{BB962C8B-B14F-4D97-AF65-F5344CB8AC3E}">
        <p14:creationId xmlns:p14="http://schemas.microsoft.com/office/powerpoint/2010/main" val="38843959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 minutes</a:t>
            </a:r>
          </a:p>
          <a:p>
            <a:endParaRPr lang="en-US" dirty="0"/>
          </a:p>
          <a:p>
            <a:endParaRPr lang="en-US" dirty="0"/>
          </a:p>
        </p:txBody>
      </p:sp>
      <p:sp>
        <p:nvSpPr>
          <p:cNvPr id="4" name="Slide Number Placeholder 3"/>
          <p:cNvSpPr>
            <a:spLocks noGrp="1"/>
          </p:cNvSpPr>
          <p:nvPr>
            <p:ph type="sldNum" sz="quarter" idx="5"/>
          </p:nvPr>
        </p:nvSpPr>
        <p:spPr/>
        <p:txBody>
          <a:bodyPr/>
          <a:lstStyle/>
          <a:p>
            <a:fld id="{468D056C-C7A2-46D1-A40D-01855C1624D5}" type="slidenum">
              <a:rPr lang="en-US" smtClean="0"/>
              <a:t>4</a:t>
            </a:fld>
            <a:endParaRPr lang="en-US"/>
          </a:p>
        </p:txBody>
      </p:sp>
    </p:spTree>
    <p:extLst>
      <p:ext uri="{BB962C8B-B14F-4D97-AF65-F5344CB8AC3E}">
        <p14:creationId xmlns:p14="http://schemas.microsoft.com/office/powerpoint/2010/main" val="30908725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5 </a:t>
            </a:r>
          </a:p>
          <a:p>
            <a:endParaRPr lang="en-US" dirty="0"/>
          </a:p>
          <a:p>
            <a:r>
              <a:rPr lang="en-US" dirty="0"/>
              <a:t>Table </a:t>
            </a:r>
          </a:p>
        </p:txBody>
      </p:sp>
      <p:sp>
        <p:nvSpPr>
          <p:cNvPr id="4" name="Slide Number Placeholder 3"/>
          <p:cNvSpPr>
            <a:spLocks noGrp="1"/>
          </p:cNvSpPr>
          <p:nvPr>
            <p:ph type="sldNum" sz="quarter" idx="5"/>
          </p:nvPr>
        </p:nvSpPr>
        <p:spPr/>
        <p:txBody>
          <a:bodyPr/>
          <a:lstStyle/>
          <a:p>
            <a:fld id="{468D056C-C7A2-46D1-A40D-01855C1624D5}" type="slidenum">
              <a:rPr lang="en-US" smtClean="0"/>
              <a:t>5</a:t>
            </a:fld>
            <a:endParaRPr lang="en-US"/>
          </a:p>
        </p:txBody>
      </p:sp>
    </p:spTree>
    <p:extLst>
      <p:ext uri="{BB962C8B-B14F-4D97-AF65-F5344CB8AC3E}">
        <p14:creationId xmlns:p14="http://schemas.microsoft.com/office/powerpoint/2010/main" val="11409610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Rewards: Get clients what they need.  Long term impact on their lives.</a:t>
            </a:r>
          </a:p>
          <a:p>
            <a:endParaRPr lang="en-US" dirty="0"/>
          </a:p>
          <a:p>
            <a:r>
              <a:rPr lang="en-US" dirty="0"/>
              <a:t>Risks: Personal toll, challenges in fitting it into practice</a:t>
            </a:r>
          </a:p>
        </p:txBody>
      </p:sp>
      <p:sp>
        <p:nvSpPr>
          <p:cNvPr id="4" name="Slide Number Placeholder 3"/>
          <p:cNvSpPr>
            <a:spLocks noGrp="1"/>
          </p:cNvSpPr>
          <p:nvPr>
            <p:ph type="sldNum" sz="quarter" idx="5"/>
          </p:nvPr>
        </p:nvSpPr>
        <p:spPr/>
        <p:txBody>
          <a:bodyPr/>
          <a:lstStyle/>
          <a:p>
            <a:fld id="{468D056C-C7A2-46D1-A40D-01855C1624D5}" type="slidenum">
              <a:rPr lang="en-US" smtClean="0"/>
              <a:t>6</a:t>
            </a:fld>
            <a:endParaRPr lang="en-US"/>
          </a:p>
        </p:txBody>
      </p:sp>
    </p:spTree>
    <p:extLst>
      <p:ext uri="{BB962C8B-B14F-4D97-AF65-F5344CB8AC3E}">
        <p14:creationId xmlns:p14="http://schemas.microsoft.com/office/powerpoint/2010/main" val="18859123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Mark R </a:t>
            </a:r>
            <a:r>
              <a:rPr lang="en-US" dirty="0" err="1"/>
              <a:t>Evces</a:t>
            </a:r>
            <a:r>
              <a:rPr lang="en-US" dirty="0"/>
              <a:t>, What is Vicarious Trauma?, in Vicarious Trauma and Disaster Mental Health: Understanding Risks and Promoting Resilience, 9, 10 (Gertie, </a:t>
            </a:r>
            <a:r>
              <a:rPr lang="en-US" dirty="0" err="1"/>
              <a:t>Quintangon</a:t>
            </a:r>
            <a:r>
              <a:rPr lang="en-US" dirty="0"/>
              <a:t> &amp; Mark R. </a:t>
            </a:r>
            <a:r>
              <a:rPr lang="en-US" dirty="0" err="1"/>
              <a:t>Evces</a:t>
            </a:r>
            <a:r>
              <a:rPr lang="en-US" dirty="0"/>
              <a:t>, eds.) (2015)</a:t>
            </a:r>
          </a:p>
          <a:p>
            <a:endParaRPr lang="en-US" dirty="0"/>
          </a:p>
          <a:p>
            <a:r>
              <a:rPr lang="en-US" dirty="0"/>
              <a:t>How is it different than burnout? Toll work may take over time. </a:t>
            </a:r>
          </a:p>
          <a:p>
            <a:endParaRPr lang="en-US" dirty="0"/>
          </a:p>
          <a:p>
            <a:endParaRPr lang="en-US" dirty="0"/>
          </a:p>
        </p:txBody>
      </p:sp>
      <p:sp>
        <p:nvSpPr>
          <p:cNvPr id="4" name="Slide Number Placeholder 3"/>
          <p:cNvSpPr>
            <a:spLocks noGrp="1"/>
          </p:cNvSpPr>
          <p:nvPr>
            <p:ph type="sldNum" sz="quarter" idx="5"/>
          </p:nvPr>
        </p:nvSpPr>
        <p:spPr/>
        <p:txBody>
          <a:bodyPr/>
          <a:lstStyle/>
          <a:p>
            <a:fld id="{468D056C-C7A2-46D1-A40D-01855C1624D5}" type="slidenum">
              <a:rPr lang="en-US" smtClean="0"/>
              <a:t>7</a:t>
            </a:fld>
            <a:endParaRPr lang="en-US"/>
          </a:p>
        </p:txBody>
      </p:sp>
    </p:spTree>
    <p:extLst>
      <p:ext uri="{BB962C8B-B14F-4D97-AF65-F5344CB8AC3E}">
        <p14:creationId xmlns:p14="http://schemas.microsoft.com/office/powerpoint/2010/main" val="16080849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 these kind of hives. </a:t>
            </a:r>
          </a:p>
          <a:p>
            <a:endParaRPr lang="en-US" dirty="0"/>
          </a:p>
          <a:p>
            <a:endParaRPr lang="en-US" dirty="0"/>
          </a:p>
        </p:txBody>
      </p:sp>
      <p:sp>
        <p:nvSpPr>
          <p:cNvPr id="4" name="Slide Number Placeholder 3"/>
          <p:cNvSpPr>
            <a:spLocks noGrp="1"/>
          </p:cNvSpPr>
          <p:nvPr>
            <p:ph type="sldNum" sz="quarter" idx="5"/>
          </p:nvPr>
        </p:nvSpPr>
        <p:spPr/>
        <p:txBody>
          <a:bodyPr/>
          <a:lstStyle/>
          <a:p>
            <a:fld id="{468D056C-C7A2-46D1-A40D-01855C1624D5}" type="slidenum">
              <a:rPr lang="en-US" smtClean="0"/>
              <a:t>8</a:t>
            </a:fld>
            <a:endParaRPr lang="en-US"/>
          </a:p>
        </p:txBody>
      </p:sp>
    </p:spTree>
    <p:extLst>
      <p:ext uri="{BB962C8B-B14F-4D97-AF65-F5344CB8AC3E}">
        <p14:creationId xmlns:p14="http://schemas.microsoft.com/office/powerpoint/2010/main" val="42143994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Font typeface="Arial" panose="020B0604020202020204" pitchFamily="34" charset="0"/>
              <a:buChar char="•"/>
            </a:pPr>
            <a:r>
              <a:rPr lang="en-US" dirty="0"/>
              <a:t>Avoidance of trauma</a:t>
            </a:r>
          </a:p>
          <a:p>
            <a:pPr marL="342900" indent="-342900">
              <a:buFont typeface="Arial" panose="020B0604020202020204" pitchFamily="34" charset="0"/>
              <a:buChar char="•"/>
            </a:pPr>
            <a:r>
              <a:rPr lang="en-US" dirty="0"/>
              <a:t>Persistent hyperarousal or obsession</a:t>
            </a:r>
          </a:p>
          <a:p>
            <a:pPr marL="342900" indent="-342900">
              <a:buFont typeface="Arial" panose="020B0604020202020204" pitchFamily="34" charset="0"/>
              <a:buChar char="•"/>
            </a:pPr>
            <a:r>
              <a:rPr lang="en-US" dirty="0"/>
              <a:t>Denial of client’s trauma</a:t>
            </a:r>
          </a:p>
          <a:p>
            <a:pPr marL="342900" indent="-342900">
              <a:buFont typeface="Arial" panose="020B0604020202020204" pitchFamily="34" charset="0"/>
              <a:buChar char="•"/>
            </a:pPr>
            <a:r>
              <a:rPr lang="en-US" dirty="0"/>
              <a:t>Over-identification</a:t>
            </a:r>
          </a:p>
          <a:p>
            <a:pPr marL="342900" indent="-342900">
              <a:buFont typeface="Arial" panose="020B0604020202020204" pitchFamily="34" charset="0"/>
              <a:buChar char="•"/>
            </a:pPr>
            <a:r>
              <a:rPr lang="en-US" dirty="0"/>
              <a:t>No time or energy for self</a:t>
            </a:r>
          </a:p>
          <a:p>
            <a:pPr marL="342900" indent="-342900">
              <a:buFont typeface="Arial" panose="020B0604020202020204" pitchFamily="34" charset="0"/>
              <a:buChar char="•"/>
            </a:pPr>
            <a:r>
              <a:rPr lang="en-US" dirty="0"/>
              <a:t>Vulnerability</a:t>
            </a:r>
          </a:p>
          <a:p>
            <a:pPr marL="342900" indent="-342900">
              <a:buFont typeface="Arial" panose="020B0604020202020204" pitchFamily="34" charset="0"/>
              <a:buChar char="•"/>
            </a:pPr>
            <a:r>
              <a:rPr lang="en-US" dirty="0"/>
              <a:t>Experiencing insignificant events as threatening</a:t>
            </a:r>
          </a:p>
          <a:p>
            <a:pPr marL="342900" indent="-342900">
              <a:buFont typeface="Arial" panose="020B0604020202020204" pitchFamily="34" charset="0"/>
              <a:buChar char="•"/>
            </a:pPr>
            <a:r>
              <a:rPr lang="en-US" dirty="0"/>
              <a:t>Alienation </a:t>
            </a:r>
          </a:p>
          <a:p>
            <a:pPr marL="342900" indent="-342900">
              <a:buFont typeface="Arial" panose="020B0604020202020204" pitchFamily="34" charset="0"/>
              <a:buChar char="•"/>
            </a:pPr>
            <a:r>
              <a:rPr lang="en-US" dirty="0"/>
              <a:t>Social Withdrawal</a:t>
            </a:r>
          </a:p>
          <a:p>
            <a:pPr marL="342900" indent="-342900">
              <a:buFont typeface="Arial" panose="020B0604020202020204" pitchFamily="34" charset="0"/>
              <a:buChar char="•"/>
            </a:pPr>
            <a:r>
              <a:rPr lang="en-US" dirty="0"/>
              <a:t>Disconnection from loved ones</a:t>
            </a:r>
          </a:p>
          <a:p>
            <a:pPr marL="342900" indent="-342900">
              <a:buFont typeface="Arial" panose="020B0604020202020204" pitchFamily="34" charset="0"/>
              <a:buChar char="•"/>
            </a:pPr>
            <a:r>
              <a:rPr lang="en-US" dirty="0"/>
              <a:t>Loss of confidence that the world is still good</a:t>
            </a:r>
          </a:p>
          <a:p>
            <a:pPr marL="342900" indent="-342900">
              <a:buFont typeface="Arial" panose="020B0604020202020204" pitchFamily="34" charset="0"/>
              <a:buChar char="•"/>
            </a:pPr>
            <a:r>
              <a:rPr lang="en-US" dirty="0"/>
              <a:t>Generalized despair and hopelessness</a:t>
            </a:r>
          </a:p>
          <a:p>
            <a:pPr marL="342900" indent="-342900">
              <a:buFont typeface="Arial" panose="020B0604020202020204" pitchFamily="34" charset="0"/>
              <a:buChar char="•"/>
            </a:pPr>
            <a:r>
              <a:rPr lang="en-US" dirty="0"/>
              <a:t>Increased Sensitivity to Violence, Cynicism, </a:t>
            </a:r>
          </a:p>
          <a:p>
            <a:pPr marL="342900" indent="-342900">
              <a:buFont typeface="Arial" panose="020B0604020202020204" pitchFamily="34" charset="0"/>
              <a:buChar char="•"/>
            </a:pPr>
            <a:r>
              <a:rPr lang="en-US" dirty="0"/>
              <a:t>Diminished Self Capacity</a:t>
            </a:r>
          </a:p>
          <a:p>
            <a:endParaRPr lang="en-US" dirty="0"/>
          </a:p>
        </p:txBody>
      </p:sp>
      <p:sp>
        <p:nvSpPr>
          <p:cNvPr id="4" name="Slide Number Placeholder 3"/>
          <p:cNvSpPr>
            <a:spLocks noGrp="1"/>
          </p:cNvSpPr>
          <p:nvPr>
            <p:ph type="sldNum" sz="quarter" idx="5"/>
          </p:nvPr>
        </p:nvSpPr>
        <p:spPr/>
        <p:txBody>
          <a:bodyPr/>
          <a:lstStyle/>
          <a:p>
            <a:fld id="{468D056C-C7A2-46D1-A40D-01855C1624D5}" type="slidenum">
              <a:rPr lang="en-US" smtClean="0"/>
              <a:t>9</a:t>
            </a:fld>
            <a:endParaRPr lang="en-US"/>
          </a:p>
        </p:txBody>
      </p:sp>
    </p:spTree>
    <p:extLst>
      <p:ext uri="{BB962C8B-B14F-4D97-AF65-F5344CB8AC3E}">
        <p14:creationId xmlns:p14="http://schemas.microsoft.com/office/powerpoint/2010/main" val="13407344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722F66-727D-4150-ADA5-49CF3A0F6873}"/>
              </a:ext>
            </a:extLst>
          </p:cNvPr>
          <p:cNvSpPr>
            <a:spLocks noGrp="1"/>
          </p:cNvSpPr>
          <p:nvPr>
            <p:ph type="ctrTitle"/>
          </p:nvPr>
        </p:nvSpPr>
        <p:spPr>
          <a:xfrm>
            <a:off x="530352" y="1122363"/>
            <a:ext cx="10072922" cy="1978346"/>
          </a:xfrm>
        </p:spPr>
        <p:txBody>
          <a:bodyPr anchor="b">
            <a:normAutofit/>
          </a:bodyPr>
          <a:lstStyle>
            <a:lvl1pPr algn="l">
              <a:defRPr sz="40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CDD9A1FE-C39F-4D7C-B93D-F8C203A1D69C}"/>
              </a:ext>
            </a:extLst>
          </p:cNvPr>
          <p:cNvSpPr>
            <a:spLocks noGrp="1"/>
          </p:cNvSpPr>
          <p:nvPr>
            <p:ph type="subTitle" idx="1"/>
          </p:nvPr>
        </p:nvSpPr>
        <p:spPr>
          <a:xfrm>
            <a:off x="530352" y="3509963"/>
            <a:ext cx="10072922" cy="1747837"/>
          </a:xfrm>
        </p:spPr>
        <p:txBody>
          <a:bodyPr>
            <a:normAutofit/>
          </a:bodyPr>
          <a:lstStyle>
            <a:lvl1pPr marL="0" indent="0" algn="l">
              <a:buNone/>
              <a:defRPr sz="2000" i="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BC008AAC-7D41-4304-8D59-EF34B232682C}"/>
              </a:ext>
            </a:extLst>
          </p:cNvPr>
          <p:cNvSpPr>
            <a:spLocks noGrp="1"/>
          </p:cNvSpPr>
          <p:nvPr>
            <p:ph type="dt" sz="half" idx="10"/>
          </p:nvPr>
        </p:nvSpPr>
        <p:spPr>
          <a:xfrm>
            <a:off x="530352" y="136525"/>
            <a:ext cx="2743200" cy="365125"/>
          </a:xfrm>
        </p:spPr>
        <p:txBody>
          <a:bodyPr/>
          <a:lstStyle>
            <a:lvl1pPr algn="l">
              <a:defRPr/>
            </a:lvl1pPr>
          </a:lstStyle>
          <a:p>
            <a:fld id="{524C6359-9BB8-4148-8114-537E698DA205}" type="datetime1">
              <a:rPr lang="en-US" smtClean="0"/>
              <a:t>9/15/2023</a:t>
            </a:fld>
            <a:endParaRPr lang="en-US" dirty="0"/>
          </a:p>
        </p:txBody>
      </p:sp>
      <p:sp>
        <p:nvSpPr>
          <p:cNvPr id="5" name="Footer Placeholder 4">
            <a:extLst>
              <a:ext uri="{FF2B5EF4-FFF2-40B4-BE49-F238E27FC236}">
                <a16:creationId xmlns:a16="http://schemas.microsoft.com/office/drawing/2014/main" id="{4724D078-DE22-4F23-8B48-21FB1415C3E3}"/>
              </a:ext>
            </a:extLst>
          </p:cNvPr>
          <p:cNvSpPr>
            <a:spLocks noGrp="1"/>
          </p:cNvSpPr>
          <p:nvPr>
            <p:ph type="ftr" sz="quarter" idx="11"/>
          </p:nvPr>
        </p:nvSpPr>
        <p:spPr>
          <a:xfrm>
            <a:off x="530352" y="6356350"/>
            <a:ext cx="4114800" cy="365125"/>
          </a:xfrm>
        </p:spPr>
        <p:txBody>
          <a:bodyPr/>
          <a:lstStyle>
            <a:lvl1pPr algn="l">
              <a:defRPr/>
            </a:lvl1pPr>
          </a:lstStyle>
          <a:p>
            <a:endParaRPr lang="en-US"/>
          </a:p>
        </p:txBody>
      </p:sp>
      <p:sp>
        <p:nvSpPr>
          <p:cNvPr id="6" name="Slide Number Placeholder 5">
            <a:extLst>
              <a:ext uri="{FF2B5EF4-FFF2-40B4-BE49-F238E27FC236}">
                <a16:creationId xmlns:a16="http://schemas.microsoft.com/office/drawing/2014/main" id="{BB64C1F5-608B-4335-9F2A-17F63D5FAF0D}"/>
              </a:ext>
            </a:extLst>
          </p:cNvPr>
          <p:cNvSpPr>
            <a:spLocks noGrp="1"/>
          </p:cNvSpPr>
          <p:nvPr>
            <p:ph type="sldNum" sz="quarter" idx="12"/>
          </p:nvPr>
        </p:nvSpPr>
        <p:spPr/>
        <p:txBody>
          <a:bodyPr/>
          <a:lstStyle/>
          <a:p>
            <a:fld id="{E1076ED0-0DB3-4879-AAE5-5C20D22C1DF4}" type="slidenum">
              <a:rPr lang="en-US" smtClean="0"/>
              <a:t>‹#›</a:t>
            </a:fld>
            <a:endParaRPr lang="en-US"/>
          </a:p>
        </p:txBody>
      </p:sp>
      <p:grpSp>
        <p:nvGrpSpPr>
          <p:cNvPr id="7" name="Graphic 78">
            <a:extLst>
              <a:ext uri="{FF2B5EF4-FFF2-40B4-BE49-F238E27FC236}">
                <a16:creationId xmlns:a16="http://schemas.microsoft.com/office/drawing/2014/main" id="{51B01909-73B8-4486-A749-C643B1D7E361}"/>
              </a:ext>
              <a:ext uri="{C183D7F6-B498-43B3-948B-1728B52AA6E4}">
                <adec:decorative xmlns:adec="http://schemas.microsoft.com/office/drawing/2017/decorative" val="1"/>
              </a:ext>
            </a:extLst>
          </p:cNvPr>
          <p:cNvGrpSpPr/>
          <p:nvPr/>
        </p:nvGrpSpPr>
        <p:grpSpPr>
          <a:xfrm>
            <a:off x="530225" y="3267690"/>
            <a:ext cx="972241" cy="45719"/>
            <a:chOff x="4886325" y="3371754"/>
            <a:chExt cx="2418492" cy="113728"/>
          </a:xfrm>
          <a:solidFill>
            <a:schemeClr val="accent1"/>
          </a:solidFill>
        </p:grpSpPr>
        <p:sp>
          <p:nvSpPr>
            <p:cNvPr id="8" name="Graphic 78">
              <a:extLst>
                <a:ext uri="{FF2B5EF4-FFF2-40B4-BE49-F238E27FC236}">
                  <a16:creationId xmlns:a16="http://schemas.microsoft.com/office/drawing/2014/main" id="{5E279D86-4533-45F1-B0AA-D237399A5ED5}"/>
                </a:ext>
              </a:extLst>
            </p:cNvPr>
            <p:cNvSpPr/>
            <p:nvPr/>
          </p:nvSpPr>
          <p:spPr>
            <a:xfrm>
              <a:off x="4886325" y="3428428"/>
              <a:ext cx="2418302" cy="9525"/>
            </a:xfrm>
            <a:custGeom>
              <a:avLst/>
              <a:gdLst>
                <a:gd name="connsiteX0" fmla="*/ 0 w 2418302"/>
                <a:gd name="connsiteY0" fmla="*/ 0 h 9525"/>
                <a:gd name="connsiteX1" fmla="*/ 2418302 w 2418302"/>
                <a:gd name="connsiteY1" fmla="*/ 0 h 9525"/>
              </a:gdLst>
              <a:ahLst/>
              <a:cxnLst>
                <a:cxn ang="0">
                  <a:pos x="connsiteX0" y="connsiteY0"/>
                </a:cxn>
                <a:cxn ang="0">
                  <a:pos x="connsiteX1" y="connsiteY1"/>
                </a:cxn>
              </a:cxnLst>
              <a:rect l="l" t="t" r="r" b="b"/>
              <a:pathLst>
                <a:path w="2418302" h="9525">
                  <a:moveTo>
                    <a:pt x="0" y="0"/>
                  </a:moveTo>
                  <a:lnTo>
                    <a:pt x="2418302" y="0"/>
                  </a:lnTo>
                </a:path>
              </a:pathLst>
            </a:custGeom>
            <a:grpFill/>
            <a:ln w="9525" cap="flat">
              <a:noFill/>
              <a:prstDash val="solid"/>
              <a:miter/>
            </a:ln>
          </p:spPr>
          <p:txBody>
            <a:bodyPr rtlCol="0" anchor="ctr"/>
            <a:lstStyle/>
            <a:p>
              <a:pPr algn="ctr"/>
              <a:endParaRPr lang="en-US"/>
            </a:p>
          </p:txBody>
        </p:sp>
        <p:grpSp>
          <p:nvGrpSpPr>
            <p:cNvPr id="9" name="Graphic 78">
              <a:extLst>
                <a:ext uri="{FF2B5EF4-FFF2-40B4-BE49-F238E27FC236}">
                  <a16:creationId xmlns:a16="http://schemas.microsoft.com/office/drawing/2014/main" id="{764FD722-CB31-4326-ADD8-CBA52FD1FF59}"/>
                </a:ext>
              </a:extLst>
            </p:cNvPr>
            <p:cNvGrpSpPr/>
            <p:nvPr/>
          </p:nvGrpSpPr>
          <p:grpSpPr>
            <a:xfrm>
              <a:off x="4886709" y="3371754"/>
              <a:ext cx="2418108" cy="113728"/>
              <a:chOff x="4886709" y="3371754"/>
              <a:chExt cx="2418108" cy="113728"/>
            </a:xfrm>
            <a:grpFill/>
          </p:grpSpPr>
          <p:sp>
            <p:nvSpPr>
              <p:cNvPr id="10" name="Graphic 78">
                <a:extLst>
                  <a:ext uri="{FF2B5EF4-FFF2-40B4-BE49-F238E27FC236}">
                    <a16:creationId xmlns:a16="http://schemas.microsoft.com/office/drawing/2014/main" id="{24E4BCEC-8B0A-444E-8509-1B3BB0449E5B}"/>
                  </a:ext>
                </a:extLst>
              </p:cNvPr>
              <p:cNvSpPr/>
              <p:nvPr/>
            </p:nvSpPr>
            <p:spPr>
              <a:xfrm>
                <a:off x="4895088" y="3474384"/>
                <a:ext cx="32575" cy="2906"/>
              </a:xfrm>
              <a:custGeom>
                <a:avLst/>
                <a:gdLst>
                  <a:gd name="connsiteX0" fmla="*/ 0 w 32575"/>
                  <a:gd name="connsiteY0" fmla="*/ 49 h 2906"/>
                  <a:gd name="connsiteX1" fmla="*/ 32576 w 32575"/>
                  <a:gd name="connsiteY1" fmla="*/ 2907 h 2906"/>
                  <a:gd name="connsiteX2" fmla="*/ 0 w 32575"/>
                  <a:gd name="connsiteY2" fmla="*/ 49 h 2906"/>
                </a:gdLst>
                <a:ahLst/>
                <a:cxnLst>
                  <a:cxn ang="0">
                    <a:pos x="connsiteX0" y="connsiteY0"/>
                  </a:cxn>
                  <a:cxn ang="0">
                    <a:pos x="connsiteX1" y="connsiteY1"/>
                  </a:cxn>
                  <a:cxn ang="0">
                    <a:pos x="connsiteX2" y="connsiteY2"/>
                  </a:cxn>
                </a:cxnLst>
                <a:rect l="l" t="t" r="r" b="b"/>
                <a:pathLst>
                  <a:path w="32575" h="2906">
                    <a:moveTo>
                      <a:pt x="0" y="49"/>
                    </a:moveTo>
                    <a:cubicBezTo>
                      <a:pt x="7430" y="2335"/>
                      <a:pt x="20384" y="2526"/>
                      <a:pt x="32576" y="2907"/>
                    </a:cubicBezTo>
                    <a:cubicBezTo>
                      <a:pt x="23146" y="716"/>
                      <a:pt x="13240" y="-236"/>
                      <a:pt x="0" y="49"/>
                    </a:cubicBezTo>
                    <a:close/>
                  </a:path>
                </a:pathLst>
              </a:custGeom>
              <a:grpFill/>
              <a:ln w="9525" cap="flat">
                <a:noFill/>
                <a:prstDash val="solid"/>
                <a:miter/>
              </a:ln>
            </p:spPr>
            <p:txBody>
              <a:bodyPr rtlCol="0" anchor="ctr"/>
              <a:lstStyle/>
              <a:p>
                <a:pPr algn="ctr"/>
                <a:endParaRPr lang="en-US"/>
              </a:p>
            </p:txBody>
          </p:sp>
          <p:sp>
            <p:nvSpPr>
              <p:cNvPr id="11" name="Graphic 78">
                <a:extLst>
                  <a:ext uri="{FF2B5EF4-FFF2-40B4-BE49-F238E27FC236}">
                    <a16:creationId xmlns:a16="http://schemas.microsoft.com/office/drawing/2014/main" id="{9DB36622-1DC7-4B17-8984-588BA8999FF6}"/>
                  </a:ext>
                </a:extLst>
              </p:cNvPr>
              <p:cNvSpPr/>
              <p:nvPr/>
            </p:nvSpPr>
            <p:spPr>
              <a:xfrm>
                <a:off x="4927758" y="3477344"/>
                <a:ext cx="380" cy="42"/>
              </a:xfrm>
              <a:custGeom>
                <a:avLst/>
                <a:gdLst>
                  <a:gd name="connsiteX0" fmla="*/ 190 w 380"/>
                  <a:gd name="connsiteY0" fmla="*/ 42 h 42"/>
                  <a:gd name="connsiteX1" fmla="*/ 381 w 380"/>
                  <a:gd name="connsiteY1" fmla="*/ 42 h 42"/>
                  <a:gd name="connsiteX2" fmla="*/ 0 w 380"/>
                  <a:gd name="connsiteY2" fmla="*/ 42 h 42"/>
                  <a:gd name="connsiteX3" fmla="*/ 190 w 380"/>
                  <a:gd name="connsiteY3" fmla="*/ 42 h 42"/>
                </a:gdLst>
                <a:ahLst/>
                <a:cxnLst>
                  <a:cxn ang="0">
                    <a:pos x="connsiteX0" y="connsiteY0"/>
                  </a:cxn>
                  <a:cxn ang="0">
                    <a:pos x="connsiteX1" y="connsiteY1"/>
                  </a:cxn>
                  <a:cxn ang="0">
                    <a:pos x="connsiteX2" y="connsiteY2"/>
                  </a:cxn>
                  <a:cxn ang="0">
                    <a:pos x="connsiteX3" y="connsiteY3"/>
                  </a:cxn>
                </a:cxnLst>
                <a:rect l="l" t="t" r="r" b="b"/>
                <a:pathLst>
                  <a:path w="380" h="42">
                    <a:moveTo>
                      <a:pt x="190" y="42"/>
                    </a:moveTo>
                    <a:cubicBezTo>
                      <a:pt x="190" y="42"/>
                      <a:pt x="286" y="42"/>
                      <a:pt x="381" y="42"/>
                    </a:cubicBezTo>
                    <a:cubicBezTo>
                      <a:pt x="190" y="42"/>
                      <a:pt x="95" y="42"/>
                      <a:pt x="0" y="42"/>
                    </a:cubicBezTo>
                    <a:cubicBezTo>
                      <a:pt x="0" y="-53"/>
                      <a:pt x="95" y="42"/>
                      <a:pt x="190" y="42"/>
                    </a:cubicBezTo>
                    <a:close/>
                  </a:path>
                </a:pathLst>
              </a:custGeom>
              <a:grpFill/>
              <a:ln w="9525" cap="flat">
                <a:noFill/>
                <a:prstDash val="solid"/>
                <a:miter/>
              </a:ln>
            </p:spPr>
            <p:txBody>
              <a:bodyPr rtlCol="0" anchor="ctr"/>
              <a:lstStyle/>
              <a:p>
                <a:pPr algn="ctr"/>
                <a:endParaRPr lang="en-US"/>
              </a:p>
            </p:txBody>
          </p:sp>
          <p:sp>
            <p:nvSpPr>
              <p:cNvPr id="12" name="Graphic 78">
                <a:extLst>
                  <a:ext uri="{FF2B5EF4-FFF2-40B4-BE49-F238E27FC236}">
                    <a16:creationId xmlns:a16="http://schemas.microsoft.com/office/drawing/2014/main" id="{51B97AF0-1974-42B9-B5FC-A332C52E8272}"/>
                  </a:ext>
                </a:extLst>
              </p:cNvPr>
              <p:cNvSpPr/>
              <p:nvPr/>
            </p:nvSpPr>
            <p:spPr>
              <a:xfrm>
                <a:off x="7285577" y="3374517"/>
                <a:ext cx="10001" cy="190"/>
              </a:xfrm>
              <a:custGeom>
                <a:avLst/>
                <a:gdLst>
                  <a:gd name="connsiteX0" fmla="*/ 10001 w 10001"/>
                  <a:gd name="connsiteY0" fmla="*/ 0 h 190"/>
                  <a:gd name="connsiteX1" fmla="*/ 0 w 10001"/>
                  <a:gd name="connsiteY1" fmla="*/ 191 h 190"/>
                  <a:gd name="connsiteX2" fmla="*/ 10001 w 10001"/>
                  <a:gd name="connsiteY2" fmla="*/ 0 h 190"/>
                </a:gdLst>
                <a:ahLst/>
                <a:cxnLst>
                  <a:cxn ang="0">
                    <a:pos x="connsiteX0" y="connsiteY0"/>
                  </a:cxn>
                  <a:cxn ang="0">
                    <a:pos x="connsiteX1" y="connsiteY1"/>
                  </a:cxn>
                  <a:cxn ang="0">
                    <a:pos x="connsiteX2" y="connsiteY2"/>
                  </a:cxn>
                </a:cxnLst>
                <a:rect l="l" t="t" r="r" b="b"/>
                <a:pathLst>
                  <a:path w="10001" h="190">
                    <a:moveTo>
                      <a:pt x="10001" y="0"/>
                    </a:moveTo>
                    <a:cubicBezTo>
                      <a:pt x="6953" y="0"/>
                      <a:pt x="3524" y="95"/>
                      <a:pt x="0" y="191"/>
                    </a:cubicBezTo>
                    <a:cubicBezTo>
                      <a:pt x="3334" y="191"/>
                      <a:pt x="6763" y="191"/>
                      <a:pt x="10001" y="0"/>
                    </a:cubicBezTo>
                    <a:close/>
                  </a:path>
                </a:pathLst>
              </a:custGeom>
              <a:grpFill/>
              <a:ln w="9525" cap="flat">
                <a:noFill/>
                <a:prstDash val="solid"/>
                <a:miter/>
              </a:ln>
            </p:spPr>
            <p:txBody>
              <a:bodyPr rtlCol="0" anchor="ctr"/>
              <a:lstStyle/>
              <a:p>
                <a:pPr algn="ctr"/>
                <a:endParaRPr lang="en-US"/>
              </a:p>
            </p:txBody>
          </p:sp>
          <p:sp>
            <p:nvSpPr>
              <p:cNvPr id="13" name="Graphic 78">
                <a:extLst>
                  <a:ext uri="{FF2B5EF4-FFF2-40B4-BE49-F238E27FC236}">
                    <a16:creationId xmlns:a16="http://schemas.microsoft.com/office/drawing/2014/main" id="{95A298AD-BE5D-4BE1-8CDF-DBFB42D63FEB}"/>
                  </a:ext>
                </a:extLst>
              </p:cNvPr>
              <p:cNvSpPr/>
              <p:nvPr/>
            </p:nvSpPr>
            <p:spPr>
              <a:xfrm>
                <a:off x="4886709" y="3371754"/>
                <a:ext cx="2418108" cy="113728"/>
              </a:xfrm>
              <a:custGeom>
                <a:avLst/>
                <a:gdLst>
                  <a:gd name="connsiteX0" fmla="*/ 632266 w 2418108"/>
                  <a:gd name="connsiteY0" fmla="*/ 112205 h 113728"/>
                  <a:gd name="connsiteX1" fmla="*/ 723039 w 2418108"/>
                  <a:gd name="connsiteY1" fmla="*/ 109538 h 113728"/>
                  <a:gd name="connsiteX2" fmla="*/ 735136 w 2418108"/>
                  <a:gd name="connsiteY2" fmla="*/ 111823 h 113728"/>
                  <a:gd name="connsiteX3" fmla="*/ 752471 w 2418108"/>
                  <a:gd name="connsiteY3" fmla="*/ 108680 h 113728"/>
                  <a:gd name="connsiteX4" fmla="*/ 772569 w 2418108"/>
                  <a:gd name="connsiteY4" fmla="*/ 110585 h 113728"/>
                  <a:gd name="connsiteX5" fmla="*/ 1112993 w 2418108"/>
                  <a:gd name="connsiteY5" fmla="*/ 112967 h 113728"/>
                  <a:gd name="connsiteX6" fmla="*/ 1083465 w 2418108"/>
                  <a:gd name="connsiteY6" fmla="*/ 108776 h 113728"/>
                  <a:gd name="connsiteX7" fmla="*/ 1296825 w 2418108"/>
                  <a:gd name="connsiteY7" fmla="*/ 108966 h 113728"/>
                  <a:gd name="connsiteX8" fmla="*/ 1346736 w 2418108"/>
                  <a:gd name="connsiteY8" fmla="*/ 103632 h 113728"/>
                  <a:gd name="connsiteX9" fmla="*/ 1360643 w 2418108"/>
                  <a:gd name="connsiteY9" fmla="*/ 107633 h 113728"/>
                  <a:gd name="connsiteX10" fmla="*/ 1381788 w 2418108"/>
                  <a:gd name="connsiteY10" fmla="*/ 107442 h 113728"/>
                  <a:gd name="connsiteX11" fmla="*/ 1371692 w 2418108"/>
                  <a:gd name="connsiteY11" fmla="*/ 106490 h 113728"/>
                  <a:gd name="connsiteX12" fmla="*/ 1430080 w 2418108"/>
                  <a:gd name="connsiteY12" fmla="*/ 105537 h 113728"/>
                  <a:gd name="connsiteX13" fmla="*/ 1420269 w 2418108"/>
                  <a:gd name="connsiteY13" fmla="*/ 104108 h 113728"/>
                  <a:gd name="connsiteX14" fmla="*/ 1455702 w 2418108"/>
                  <a:gd name="connsiteY14" fmla="*/ 107061 h 113728"/>
                  <a:gd name="connsiteX15" fmla="*/ 1439414 w 2418108"/>
                  <a:gd name="connsiteY15" fmla="*/ 108109 h 113728"/>
                  <a:gd name="connsiteX16" fmla="*/ 1503613 w 2418108"/>
                  <a:gd name="connsiteY16" fmla="*/ 105918 h 113728"/>
                  <a:gd name="connsiteX17" fmla="*/ 1495802 w 2418108"/>
                  <a:gd name="connsiteY17" fmla="*/ 105823 h 113728"/>
                  <a:gd name="connsiteX18" fmla="*/ 1695923 w 2418108"/>
                  <a:gd name="connsiteY18" fmla="*/ 95155 h 113728"/>
                  <a:gd name="connsiteX19" fmla="*/ 1684016 w 2418108"/>
                  <a:gd name="connsiteY19" fmla="*/ 92488 h 113728"/>
                  <a:gd name="connsiteX20" fmla="*/ 1706210 w 2418108"/>
                  <a:gd name="connsiteY20" fmla="*/ 90202 h 113728"/>
                  <a:gd name="connsiteX21" fmla="*/ 1693351 w 2418108"/>
                  <a:gd name="connsiteY21" fmla="*/ 98108 h 113728"/>
                  <a:gd name="connsiteX22" fmla="*/ 2058539 w 2418108"/>
                  <a:gd name="connsiteY22" fmla="*/ 102203 h 113728"/>
                  <a:gd name="connsiteX23" fmla="*/ 2064540 w 2418108"/>
                  <a:gd name="connsiteY23" fmla="*/ 95060 h 113728"/>
                  <a:gd name="connsiteX24" fmla="*/ 2227132 w 2418108"/>
                  <a:gd name="connsiteY24" fmla="*/ 96203 h 113728"/>
                  <a:gd name="connsiteX25" fmla="*/ 2245229 w 2418108"/>
                  <a:gd name="connsiteY25" fmla="*/ 96869 h 113728"/>
                  <a:gd name="connsiteX26" fmla="*/ 2254278 w 2418108"/>
                  <a:gd name="connsiteY26" fmla="*/ 94393 h 113728"/>
                  <a:gd name="connsiteX27" fmla="*/ 2418108 w 2418108"/>
                  <a:gd name="connsiteY27" fmla="*/ 5810 h 113728"/>
                  <a:gd name="connsiteX28" fmla="*/ 2399058 w 2418108"/>
                  <a:gd name="connsiteY28" fmla="*/ 2858 h 113728"/>
                  <a:gd name="connsiteX29" fmla="*/ 2241039 w 2418108"/>
                  <a:gd name="connsiteY29" fmla="*/ 1905 h 113728"/>
                  <a:gd name="connsiteX30" fmla="*/ 2243991 w 2418108"/>
                  <a:gd name="connsiteY30" fmla="*/ 1048 h 113728"/>
                  <a:gd name="connsiteX31" fmla="*/ 2197128 w 2418108"/>
                  <a:gd name="connsiteY31" fmla="*/ 0 h 113728"/>
                  <a:gd name="connsiteX32" fmla="*/ 1710591 w 2418108"/>
                  <a:gd name="connsiteY32" fmla="*/ 6287 h 113728"/>
                  <a:gd name="connsiteX33" fmla="*/ 1713353 w 2418108"/>
                  <a:gd name="connsiteY33" fmla="*/ 5906 h 113728"/>
                  <a:gd name="connsiteX34" fmla="*/ 1210814 w 2418108"/>
                  <a:gd name="connsiteY34" fmla="*/ 7715 h 113728"/>
                  <a:gd name="connsiteX35" fmla="*/ 684463 w 2418108"/>
                  <a:gd name="connsiteY35" fmla="*/ 13716 h 113728"/>
                  <a:gd name="connsiteX36" fmla="*/ 687511 w 2418108"/>
                  <a:gd name="connsiteY36" fmla="*/ 12859 h 113728"/>
                  <a:gd name="connsiteX37" fmla="*/ 435670 w 2418108"/>
                  <a:gd name="connsiteY37" fmla="*/ 12192 h 113728"/>
                  <a:gd name="connsiteX38" fmla="*/ 440718 w 2418108"/>
                  <a:gd name="connsiteY38" fmla="*/ 12668 h 113728"/>
                  <a:gd name="connsiteX39" fmla="*/ 386807 w 2418108"/>
                  <a:gd name="connsiteY39" fmla="*/ 9906 h 113728"/>
                  <a:gd name="connsiteX40" fmla="*/ 16856 w 2418108"/>
                  <a:gd name="connsiteY40" fmla="*/ 12192 h 113728"/>
                  <a:gd name="connsiteX41" fmla="*/ 63528 w 2418108"/>
                  <a:gd name="connsiteY41" fmla="*/ 102870 h 113728"/>
                  <a:gd name="connsiteX42" fmla="*/ 42668 w 2418108"/>
                  <a:gd name="connsiteY42" fmla="*/ 102584 h 113728"/>
                  <a:gd name="connsiteX43" fmla="*/ 41430 w 2418108"/>
                  <a:gd name="connsiteY43" fmla="*/ 105537 h 113728"/>
                  <a:gd name="connsiteX44" fmla="*/ 54575 w 2418108"/>
                  <a:gd name="connsiteY44" fmla="*/ 105347 h 113728"/>
                  <a:gd name="connsiteX45" fmla="*/ 388140 w 2418108"/>
                  <a:gd name="connsiteY45" fmla="*/ 112109 h 113728"/>
                  <a:gd name="connsiteX46" fmla="*/ 482152 w 2418108"/>
                  <a:gd name="connsiteY46" fmla="*/ 113729 h 113728"/>
                  <a:gd name="connsiteX47" fmla="*/ 632266 w 2418108"/>
                  <a:gd name="connsiteY47" fmla="*/ 112205 h 113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18108" h="113728">
                    <a:moveTo>
                      <a:pt x="632266" y="112205"/>
                    </a:moveTo>
                    <a:cubicBezTo>
                      <a:pt x="656364" y="104680"/>
                      <a:pt x="694940" y="114110"/>
                      <a:pt x="723039" y="109538"/>
                    </a:cubicBezTo>
                    <a:cubicBezTo>
                      <a:pt x="722849" y="109919"/>
                      <a:pt x="735898" y="110109"/>
                      <a:pt x="735136" y="111823"/>
                    </a:cubicBezTo>
                    <a:cubicBezTo>
                      <a:pt x="735041" y="108776"/>
                      <a:pt x="767616" y="112300"/>
                      <a:pt x="752471" y="108680"/>
                    </a:cubicBezTo>
                    <a:cubicBezTo>
                      <a:pt x="754757" y="107633"/>
                      <a:pt x="790571" y="107633"/>
                      <a:pt x="772569" y="110585"/>
                    </a:cubicBezTo>
                    <a:cubicBezTo>
                      <a:pt x="822099" y="111633"/>
                      <a:pt x="1059653" y="114395"/>
                      <a:pt x="1112993" y="112967"/>
                    </a:cubicBezTo>
                    <a:cubicBezTo>
                      <a:pt x="1106135" y="110776"/>
                      <a:pt x="1089656" y="112205"/>
                      <a:pt x="1083465" y="108776"/>
                    </a:cubicBezTo>
                    <a:cubicBezTo>
                      <a:pt x="1153950" y="111728"/>
                      <a:pt x="1230626" y="113157"/>
                      <a:pt x="1296825" y="108966"/>
                    </a:cubicBezTo>
                    <a:cubicBezTo>
                      <a:pt x="1277680" y="103251"/>
                      <a:pt x="1356071" y="110966"/>
                      <a:pt x="1346736" y="103632"/>
                    </a:cubicBezTo>
                    <a:cubicBezTo>
                      <a:pt x="1351213" y="105347"/>
                      <a:pt x="1374454" y="106109"/>
                      <a:pt x="1360643" y="107633"/>
                    </a:cubicBezTo>
                    <a:cubicBezTo>
                      <a:pt x="1368548" y="107728"/>
                      <a:pt x="1376168" y="108299"/>
                      <a:pt x="1381788" y="107442"/>
                    </a:cubicBezTo>
                    <a:lnTo>
                      <a:pt x="1371692" y="106490"/>
                    </a:lnTo>
                    <a:cubicBezTo>
                      <a:pt x="1398266" y="106013"/>
                      <a:pt x="1412744" y="108680"/>
                      <a:pt x="1430080" y="105537"/>
                    </a:cubicBezTo>
                    <a:lnTo>
                      <a:pt x="1420269" y="104108"/>
                    </a:lnTo>
                    <a:cubicBezTo>
                      <a:pt x="1436176" y="103918"/>
                      <a:pt x="1449416" y="103632"/>
                      <a:pt x="1455702" y="107061"/>
                    </a:cubicBezTo>
                    <a:lnTo>
                      <a:pt x="1439414" y="108109"/>
                    </a:lnTo>
                    <a:cubicBezTo>
                      <a:pt x="1465799" y="108014"/>
                      <a:pt x="1481610" y="107823"/>
                      <a:pt x="1503613" y="105918"/>
                    </a:cubicBezTo>
                    <a:lnTo>
                      <a:pt x="1495802" y="105823"/>
                    </a:lnTo>
                    <a:cubicBezTo>
                      <a:pt x="1523806" y="102394"/>
                      <a:pt x="1670110" y="99441"/>
                      <a:pt x="1695923" y="95155"/>
                    </a:cubicBezTo>
                    <a:lnTo>
                      <a:pt x="1684016" y="92488"/>
                    </a:lnTo>
                    <a:lnTo>
                      <a:pt x="1706210" y="90202"/>
                    </a:lnTo>
                    <a:cubicBezTo>
                      <a:pt x="1703543" y="90202"/>
                      <a:pt x="1695542" y="98965"/>
                      <a:pt x="1693351" y="98108"/>
                    </a:cubicBezTo>
                    <a:cubicBezTo>
                      <a:pt x="1757549" y="99441"/>
                      <a:pt x="2045109" y="91345"/>
                      <a:pt x="2058539" y="102203"/>
                    </a:cubicBezTo>
                    <a:cubicBezTo>
                      <a:pt x="2079780" y="101917"/>
                      <a:pt x="2071303" y="103918"/>
                      <a:pt x="2064540" y="95060"/>
                    </a:cubicBezTo>
                    <a:cubicBezTo>
                      <a:pt x="2086638" y="95441"/>
                      <a:pt x="2259707" y="88773"/>
                      <a:pt x="2227132" y="96203"/>
                    </a:cubicBezTo>
                    <a:cubicBezTo>
                      <a:pt x="2232371" y="96298"/>
                      <a:pt x="2240372" y="95917"/>
                      <a:pt x="2245229" y="96869"/>
                    </a:cubicBezTo>
                    <a:cubicBezTo>
                      <a:pt x="2235704" y="94583"/>
                      <a:pt x="2261708" y="95345"/>
                      <a:pt x="2254278" y="94393"/>
                    </a:cubicBezTo>
                    <a:cubicBezTo>
                      <a:pt x="2395724" y="108776"/>
                      <a:pt x="2341527" y="36576"/>
                      <a:pt x="2418108" y="5810"/>
                    </a:cubicBezTo>
                    <a:cubicBezTo>
                      <a:pt x="2398772" y="4763"/>
                      <a:pt x="2335717" y="7239"/>
                      <a:pt x="2399058" y="2858"/>
                    </a:cubicBezTo>
                    <a:cubicBezTo>
                      <a:pt x="2343527" y="-572"/>
                      <a:pt x="2296283" y="1238"/>
                      <a:pt x="2241039" y="1905"/>
                    </a:cubicBezTo>
                    <a:lnTo>
                      <a:pt x="2243991" y="1048"/>
                    </a:lnTo>
                    <a:cubicBezTo>
                      <a:pt x="2234181" y="-381"/>
                      <a:pt x="2214845" y="1524"/>
                      <a:pt x="2197128" y="0"/>
                    </a:cubicBezTo>
                    <a:cubicBezTo>
                      <a:pt x="2115880" y="6096"/>
                      <a:pt x="1816128" y="3524"/>
                      <a:pt x="1710591" y="6287"/>
                    </a:cubicBezTo>
                    <a:lnTo>
                      <a:pt x="1713353" y="5906"/>
                    </a:lnTo>
                    <a:cubicBezTo>
                      <a:pt x="1577146" y="5429"/>
                      <a:pt x="1349308" y="11240"/>
                      <a:pt x="1210814" y="7715"/>
                    </a:cubicBezTo>
                    <a:cubicBezTo>
                      <a:pt x="1095848" y="23717"/>
                      <a:pt x="819051" y="5429"/>
                      <a:pt x="684463" y="13716"/>
                    </a:cubicBezTo>
                    <a:lnTo>
                      <a:pt x="687511" y="12859"/>
                    </a:lnTo>
                    <a:cubicBezTo>
                      <a:pt x="655316" y="14192"/>
                      <a:pt x="473008" y="10954"/>
                      <a:pt x="435670" y="12192"/>
                    </a:cubicBezTo>
                    <a:lnTo>
                      <a:pt x="440718" y="12668"/>
                    </a:lnTo>
                    <a:cubicBezTo>
                      <a:pt x="408047" y="14764"/>
                      <a:pt x="412524" y="11049"/>
                      <a:pt x="386807" y="9906"/>
                    </a:cubicBezTo>
                    <a:cubicBezTo>
                      <a:pt x="275174" y="28004"/>
                      <a:pt x="142395" y="18764"/>
                      <a:pt x="16856" y="12192"/>
                    </a:cubicBezTo>
                    <a:cubicBezTo>
                      <a:pt x="-6195" y="35528"/>
                      <a:pt x="-17434" y="114395"/>
                      <a:pt x="63528" y="102870"/>
                    </a:cubicBezTo>
                    <a:cubicBezTo>
                      <a:pt x="63528" y="102870"/>
                      <a:pt x="42668" y="102584"/>
                      <a:pt x="42668" y="102584"/>
                    </a:cubicBezTo>
                    <a:cubicBezTo>
                      <a:pt x="58004" y="103156"/>
                      <a:pt x="47336" y="104299"/>
                      <a:pt x="41430" y="105537"/>
                    </a:cubicBezTo>
                    <a:cubicBezTo>
                      <a:pt x="46764" y="105537"/>
                      <a:pt x="68386" y="107442"/>
                      <a:pt x="54575" y="105347"/>
                    </a:cubicBezTo>
                    <a:cubicBezTo>
                      <a:pt x="158588" y="108109"/>
                      <a:pt x="297462" y="110109"/>
                      <a:pt x="388140" y="112109"/>
                    </a:cubicBezTo>
                    <a:cubicBezTo>
                      <a:pt x="420525" y="113348"/>
                      <a:pt x="453577" y="106680"/>
                      <a:pt x="482152" y="113729"/>
                    </a:cubicBezTo>
                    <a:cubicBezTo>
                      <a:pt x="477580" y="111919"/>
                      <a:pt x="629885" y="111728"/>
                      <a:pt x="632266" y="112205"/>
                    </a:cubicBezTo>
                    <a:close/>
                  </a:path>
                </a:pathLst>
              </a:custGeom>
              <a:grpFill/>
              <a:ln w="9525" cap="flat">
                <a:noFill/>
                <a:prstDash val="solid"/>
                <a:miter/>
              </a:ln>
            </p:spPr>
            <p:txBody>
              <a:bodyPr rtlCol="0" anchor="ctr"/>
              <a:lstStyle/>
              <a:p>
                <a:pPr algn="ctr"/>
                <a:endParaRPr lang="en-US"/>
              </a:p>
            </p:txBody>
          </p:sp>
        </p:grpSp>
      </p:grpSp>
    </p:spTree>
    <p:extLst>
      <p:ext uri="{BB962C8B-B14F-4D97-AF65-F5344CB8AC3E}">
        <p14:creationId xmlns:p14="http://schemas.microsoft.com/office/powerpoint/2010/main" val="17054510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29F2C5-A3FC-44EF-BA15-CEC83C83D67C}"/>
              </a:ext>
            </a:extLst>
          </p:cNvPr>
          <p:cNvSpPr>
            <a:spLocks noGrp="1"/>
          </p:cNvSpPr>
          <p:nvPr>
            <p:ph type="title"/>
          </p:nvPr>
        </p:nvSpPr>
        <p:spPr/>
        <p:txBody>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D45040D3-67DB-455C-AD79-49E185DB63C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D0B2B07A-258E-42DD-9A68-2C76F7D54040}"/>
              </a:ext>
            </a:extLst>
          </p:cNvPr>
          <p:cNvSpPr>
            <a:spLocks noGrp="1"/>
          </p:cNvSpPr>
          <p:nvPr>
            <p:ph type="dt" sz="half" idx="10"/>
          </p:nvPr>
        </p:nvSpPr>
        <p:spPr/>
        <p:txBody>
          <a:bodyPr/>
          <a:lstStyle/>
          <a:p>
            <a:fld id="{A4649BD0-10DB-43E7-8F22-40B3D51B8FC3}" type="datetime1">
              <a:rPr lang="en-US" smtClean="0"/>
              <a:t>9/15/2023</a:t>
            </a:fld>
            <a:endParaRPr lang="en-US"/>
          </a:p>
        </p:txBody>
      </p:sp>
      <p:sp>
        <p:nvSpPr>
          <p:cNvPr id="5" name="Footer Placeholder 4">
            <a:extLst>
              <a:ext uri="{FF2B5EF4-FFF2-40B4-BE49-F238E27FC236}">
                <a16:creationId xmlns:a16="http://schemas.microsoft.com/office/drawing/2014/main" id="{7C01E9BC-3BB8-40CD-9294-59A2E59E1B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413979D-5589-4770-9D29-046F2B506C33}"/>
              </a:ext>
            </a:extLst>
          </p:cNvPr>
          <p:cNvSpPr>
            <a:spLocks noGrp="1"/>
          </p:cNvSpPr>
          <p:nvPr>
            <p:ph type="sldNum" sz="quarter" idx="12"/>
          </p:nvPr>
        </p:nvSpPr>
        <p:spPr/>
        <p:txBody>
          <a:bodyPr/>
          <a:lstStyle/>
          <a:p>
            <a:fld id="{E1076ED0-0DB3-4879-AAE5-5C20D22C1DF4}" type="slidenum">
              <a:rPr lang="en-US" smtClean="0"/>
              <a:t>‹#›</a:t>
            </a:fld>
            <a:endParaRPr lang="en-US"/>
          </a:p>
        </p:txBody>
      </p:sp>
      <p:grpSp>
        <p:nvGrpSpPr>
          <p:cNvPr id="7" name="Graphic 78">
            <a:extLst>
              <a:ext uri="{FF2B5EF4-FFF2-40B4-BE49-F238E27FC236}">
                <a16:creationId xmlns:a16="http://schemas.microsoft.com/office/drawing/2014/main" id="{12EF7969-DB38-4989-A65C-9D190A245515}"/>
              </a:ext>
              <a:ext uri="{C183D7F6-B498-43B3-948B-1728B52AA6E4}">
                <adec:decorative xmlns:adec="http://schemas.microsoft.com/office/drawing/2017/decorative" val="1"/>
              </a:ext>
            </a:extLst>
          </p:cNvPr>
          <p:cNvGrpSpPr/>
          <p:nvPr/>
        </p:nvGrpSpPr>
        <p:grpSpPr>
          <a:xfrm>
            <a:off x="530225" y="2333456"/>
            <a:ext cx="972241" cy="45719"/>
            <a:chOff x="4886325" y="3371754"/>
            <a:chExt cx="2418492" cy="113728"/>
          </a:xfrm>
          <a:solidFill>
            <a:schemeClr val="accent1"/>
          </a:solidFill>
        </p:grpSpPr>
        <p:sp>
          <p:nvSpPr>
            <p:cNvPr id="8" name="Graphic 78">
              <a:extLst>
                <a:ext uri="{FF2B5EF4-FFF2-40B4-BE49-F238E27FC236}">
                  <a16:creationId xmlns:a16="http://schemas.microsoft.com/office/drawing/2014/main" id="{2145BE25-C437-45FE-A3D3-BBAAF108CC9B}"/>
                </a:ext>
              </a:extLst>
            </p:cNvPr>
            <p:cNvSpPr/>
            <p:nvPr/>
          </p:nvSpPr>
          <p:spPr>
            <a:xfrm>
              <a:off x="4886325" y="3428428"/>
              <a:ext cx="2418302" cy="9525"/>
            </a:xfrm>
            <a:custGeom>
              <a:avLst/>
              <a:gdLst>
                <a:gd name="connsiteX0" fmla="*/ 0 w 2418302"/>
                <a:gd name="connsiteY0" fmla="*/ 0 h 9525"/>
                <a:gd name="connsiteX1" fmla="*/ 2418302 w 2418302"/>
                <a:gd name="connsiteY1" fmla="*/ 0 h 9525"/>
              </a:gdLst>
              <a:ahLst/>
              <a:cxnLst>
                <a:cxn ang="0">
                  <a:pos x="connsiteX0" y="connsiteY0"/>
                </a:cxn>
                <a:cxn ang="0">
                  <a:pos x="connsiteX1" y="connsiteY1"/>
                </a:cxn>
              </a:cxnLst>
              <a:rect l="l" t="t" r="r" b="b"/>
              <a:pathLst>
                <a:path w="2418302" h="9525">
                  <a:moveTo>
                    <a:pt x="0" y="0"/>
                  </a:moveTo>
                  <a:lnTo>
                    <a:pt x="2418302" y="0"/>
                  </a:lnTo>
                </a:path>
              </a:pathLst>
            </a:custGeom>
            <a:grpFill/>
            <a:ln w="9525" cap="flat">
              <a:noFill/>
              <a:prstDash val="solid"/>
              <a:miter/>
            </a:ln>
          </p:spPr>
          <p:txBody>
            <a:bodyPr rtlCol="0" anchor="ctr"/>
            <a:lstStyle/>
            <a:p>
              <a:pPr algn="ctr"/>
              <a:endParaRPr lang="en-US"/>
            </a:p>
          </p:txBody>
        </p:sp>
        <p:grpSp>
          <p:nvGrpSpPr>
            <p:cNvPr id="9" name="Graphic 78">
              <a:extLst>
                <a:ext uri="{FF2B5EF4-FFF2-40B4-BE49-F238E27FC236}">
                  <a16:creationId xmlns:a16="http://schemas.microsoft.com/office/drawing/2014/main" id="{4A9D0FA0-682C-4076-B779-D865AEEFC66C}"/>
                </a:ext>
              </a:extLst>
            </p:cNvPr>
            <p:cNvGrpSpPr/>
            <p:nvPr/>
          </p:nvGrpSpPr>
          <p:grpSpPr>
            <a:xfrm>
              <a:off x="4886709" y="3371754"/>
              <a:ext cx="2418108" cy="113728"/>
              <a:chOff x="4886709" y="3371754"/>
              <a:chExt cx="2418108" cy="113728"/>
            </a:xfrm>
            <a:grpFill/>
          </p:grpSpPr>
          <p:sp>
            <p:nvSpPr>
              <p:cNvPr id="10" name="Graphic 78">
                <a:extLst>
                  <a:ext uri="{FF2B5EF4-FFF2-40B4-BE49-F238E27FC236}">
                    <a16:creationId xmlns:a16="http://schemas.microsoft.com/office/drawing/2014/main" id="{AB60163C-1A2D-4F00-BC61-8A3C11E2D2BE}"/>
                  </a:ext>
                </a:extLst>
              </p:cNvPr>
              <p:cNvSpPr/>
              <p:nvPr/>
            </p:nvSpPr>
            <p:spPr>
              <a:xfrm>
                <a:off x="4895088" y="3474384"/>
                <a:ext cx="32575" cy="2906"/>
              </a:xfrm>
              <a:custGeom>
                <a:avLst/>
                <a:gdLst>
                  <a:gd name="connsiteX0" fmla="*/ 0 w 32575"/>
                  <a:gd name="connsiteY0" fmla="*/ 49 h 2906"/>
                  <a:gd name="connsiteX1" fmla="*/ 32576 w 32575"/>
                  <a:gd name="connsiteY1" fmla="*/ 2907 h 2906"/>
                  <a:gd name="connsiteX2" fmla="*/ 0 w 32575"/>
                  <a:gd name="connsiteY2" fmla="*/ 49 h 2906"/>
                </a:gdLst>
                <a:ahLst/>
                <a:cxnLst>
                  <a:cxn ang="0">
                    <a:pos x="connsiteX0" y="connsiteY0"/>
                  </a:cxn>
                  <a:cxn ang="0">
                    <a:pos x="connsiteX1" y="connsiteY1"/>
                  </a:cxn>
                  <a:cxn ang="0">
                    <a:pos x="connsiteX2" y="connsiteY2"/>
                  </a:cxn>
                </a:cxnLst>
                <a:rect l="l" t="t" r="r" b="b"/>
                <a:pathLst>
                  <a:path w="32575" h="2906">
                    <a:moveTo>
                      <a:pt x="0" y="49"/>
                    </a:moveTo>
                    <a:cubicBezTo>
                      <a:pt x="7430" y="2335"/>
                      <a:pt x="20384" y="2526"/>
                      <a:pt x="32576" y="2907"/>
                    </a:cubicBezTo>
                    <a:cubicBezTo>
                      <a:pt x="23146" y="716"/>
                      <a:pt x="13240" y="-236"/>
                      <a:pt x="0" y="49"/>
                    </a:cubicBezTo>
                    <a:close/>
                  </a:path>
                </a:pathLst>
              </a:custGeom>
              <a:grpFill/>
              <a:ln w="9525" cap="flat">
                <a:noFill/>
                <a:prstDash val="solid"/>
                <a:miter/>
              </a:ln>
            </p:spPr>
            <p:txBody>
              <a:bodyPr rtlCol="0" anchor="ctr"/>
              <a:lstStyle/>
              <a:p>
                <a:pPr algn="ctr"/>
                <a:endParaRPr lang="en-US"/>
              </a:p>
            </p:txBody>
          </p:sp>
          <p:sp>
            <p:nvSpPr>
              <p:cNvPr id="11" name="Graphic 78">
                <a:extLst>
                  <a:ext uri="{FF2B5EF4-FFF2-40B4-BE49-F238E27FC236}">
                    <a16:creationId xmlns:a16="http://schemas.microsoft.com/office/drawing/2014/main" id="{3FF8D873-9CF9-4A0A-A7B8-875C0B8233D6}"/>
                  </a:ext>
                </a:extLst>
              </p:cNvPr>
              <p:cNvSpPr/>
              <p:nvPr/>
            </p:nvSpPr>
            <p:spPr>
              <a:xfrm>
                <a:off x="4927758" y="3477344"/>
                <a:ext cx="380" cy="42"/>
              </a:xfrm>
              <a:custGeom>
                <a:avLst/>
                <a:gdLst>
                  <a:gd name="connsiteX0" fmla="*/ 190 w 380"/>
                  <a:gd name="connsiteY0" fmla="*/ 42 h 42"/>
                  <a:gd name="connsiteX1" fmla="*/ 381 w 380"/>
                  <a:gd name="connsiteY1" fmla="*/ 42 h 42"/>
                  <a:gd name="connsiteX2" fmla="*/ 0 w 380"/>
                  <a:gd name="connsiteY2" fmla="*/ 42 h 42"/>
                  <a:gd name="connsiteX3" fmla="*/ 190 w 380"/>
                  <a:gd name="connsiteY3" fmla="*/ 42 h 42"/>
                </a:gdLst>
                <a:ahLst/>
                <a:cxnLst>
                  <a:cxn ang="0">
                    <a:pos x="connsiteX0" y="connsiteY0"/>
                  </a:cxn>
                  <a:cxn ang="0">
                    <a:pos x="connsiteX1" y="connsiteY1"/>
                  </a:cxn>
                  <a:cxn ang="0">
                    <a:pos x="connsiteX2" y="connsiteY2"/>
                  </a:cxn>
                  <a:cxn ang="0">
                    <a:pos x="connsiteX3" y="connsiteY3"/>
                  </a:cxn>
                </a:cxnLst>
                <a:rect l="l" t="t" r="r" b="b"/>
                <a:pathLst>
                  <a:path w="380" h="42">
                    <a:moveTo>
                      <a:pt x="190" y="42"/>
                    </a:moveTo>
                    <a:cubicBezTo>
                      <a:pt x="190" y="42"/>
                      <a:pt x="286" y="42"/>
                      <a:pt x="381" y="42"/>
                    </a:cubicBezTo>
                    <a:cubicBezTo>
                      <a:pt x="190" y="42"/>
                      <a:pt x="95" y="42"/>
                      <a:pt x="0" y="42"/>
                    </a:cubicBezTo>
                    <a:cubicBezTo>
                      <a:pt x="0" y="-53"/>
                      <a:pt x="95" y="42"/>
                      <a:pt x="190" y="42"/>
                    </a:cubicBezTo>
                    <a:close/>
                  </a:path>
                </a:pathLst>
              </a:custGeom>
              <a:grpFill/>
              <a:ln w="9525" cap="flat">
                <a:noFill/>
                <a:prstDash val="solid"/>
                <a:miter/>
              </a:ln>
            </p:spPr>
            <p:txBody>
              <a:bodyPr rtlCol="0" anchor="ctr"/>
              <a:lstStyle/>
              <a:p>
                <a:pPr algn="ctr"/>
                <a:endParaRPr lang="en-US"/>
              </a:p>
            </p:txBody>
          </p:sp>
          <p:sp>
            <p:nvSpPr>
              <p:cNvPr id="12" name="Graphic 78">
                <a:extLst>
                  <a:ext uri="{FF2B5EF4-FFF2-40B4-BE49-F238E27FC236}">
                    <a16:creationId xmlns:a16="http://schemas.microsoft.com/office/drawing/2014/main" id="{2B645470-F624-4417-A8A4-FC242E43C9DB}"/>
                  </a:ext>
                </a:extLst>
              </p:cNvPr>
              <p:cNvSpPr/>
              <p:nvPr/>
            </p:nvSpPr>
            <p:spPr>
              <a:xfrm>
                <a:off x="7285577" y="3374517"/>
                <a:ext cx="10001" cy="190"/>
              </a:xfrm>
              <a:custGeom>
                <a:avLst/>
                <a:gdLst>
                  <a:gd name="connsiteX0" fmla="*/ 10001 w 10001"/>
                  <a:gd name="connsiteY0" fmla="*/ 0 h 190"/>
                  <a:gd name="connsiteX1" fmla="*/ 0 w 10001"/>
                  <a:gd name="connsiteY1" fmla="*/ 191 h 190"/>
                  <a:gd name="connsiteX2" fmla="*/ 10001 w 10001"/>
                  <a:gd name="connsiteY2" fmla="*/ 0 h 190"/>
                </a:gdLst>
                <a:ahLst/>
                <a:cxnLst>
                  <a:cxn ang="0">
                    <a:pos x="connsiteX0" y="connsiteY0"/>
                  </a:cxn>
                  <a:cxn ang="0">
                    <a:pos x="connsiteX1" y="connsiteY1"/>
                  </a:cxn>
                  <a:cxn ang="0">
                    <a:pos x="connsiteX2" y="connsiteY2"/>
                  </a:cxn>
                </a:cxnLst>
                <a:rect l="l" t="t" r="r" b="b"/>
                <a:pathLst>
                  <a:path w="10001" h="190">
                    <a:moveTo>
                      <a:pt x="10001" y="0"/>
                    </a:moveTo>
                    <a:cubicBezTo>
                      <a:pt x="6953" y="0"/>
                      <a:pt x="3524" y="95"/>
                      <a:pt x="0" y="191"/>
                    </a:cubicBezTo>
                    <a:cubicBezTo>
                      <a:pt x="3334" y="191"/>
                      <a:pt x="6763" y="191"/>
                      <a:pt x="10001" y="0"/>
                    </a:cubicBezTo>
                    <a:close/>
                  </a:path>
                </a:pathLst>
              </a:custGeom>
              <a:grpFill/>
              <a:ln w="9525" cap="flat">
                <a:noFill/>
                <a:prstDash val="solid"/>
                <a:miter/>
              </a:ln>
            </p:spPr>
            <p:txBody>
              <a:bodyPr rtlCol="0" anchor="ctr"/>
              <a:lstStyle/>
              <a:p>
                <a:pPr algn="ctr"/>
                <a:endParaRPr lang="en-US"/>
              </a:p>
            </p:txBody>
          </p:sp>
          <p:sp>
            <p:nvSpPr>
              <p:cNvPr id="13" name="Graphic 78">
                <a:extLst>
                  <a:ext uri="{FF2B5EF4-FFF2-40B4-BE49-F238E27FC236}">
                    <a16:creationId xmlns:a16="http://schemas.microsoft.com/office/drawing/2014/main" id="{ECC7EFEF-6B2A-4210-9275-0077ACF2827B}"/>
                  </a:ext>
                </a:extLst>
              </p:cNvPr>
              <p:cNvSpPr/>
              <p:nvPr/>
            </p:nvSpPr>
            <p:spPr>
              <a:xfrm>
                <a:off x="4886709" y="3371754"/>
                <a:ext cx="2418108" cy="113728"/>
              </a:xfrm>
              <a:custGeom>
                <a:avLst/>
                <a:gdLst>
                  <a:gd name="connsiteX0" fmla="*/ 632266 w 2418108"/>
                  <a:gd name="connsiteY0" fmla="*/ 112205 h 113728"/>
                  <a:gd name="connsiteX1" fmla="*/ 723039 w 2418108"/>
                  <a:gd name="connsiteY1" fmla="*/ 109538 h 113728"/>
                  <a:gd name="connsiteX2" fmla="*/ 735136 w 2418108"/>
                  <a:gd name="connsiteY2" fmla="*/ 111823 h 113728"/>
                  <a:gd name="connsiteX3" fmla="*/ 752471 w 2418108"/>
                  <a:gd name="connsiteY3" fmla="*/ 108680 h 113728"/>
                  <a:gd name="connsiteX4" fmla="*/ 772569 w 2418108"/>
                  <a:gd name="connsiteY4" fmla="*/ 110585 h 113728"/>
                  <a:gd name="connsiteX5" fmla="*/ 1112993 w 2418108"/>
                  <a:gd name="connsiteY5" fmla="*/ 112967 h 113728"/>
                  <a:gd name="connsiteX6" fmla="*/ 1083465 w 2418108"/>
                  <a:gd name="connsiteY6" fmla="*/ 108776 h 113728"/>
                  <a:gd name="connsiteX7" fmla="*/ 1296825 w 2418108"/>
                  <a:gd name="connsiteY7" fmla="*/ 108966 h 113728"/>
                  <a:gd name="connsiteX8" fmla="*/ 1346736 w 2418108"/>
                  <a:gd name="connsiteY8" fmla="*/ 103632 h 113728"/>
                  <a:gd name="connsiteX9" fmla="*/ 1360643 w 2418108"/>
                  <a:gd name="connsiteY9" fmla="*/ 107633 h 113728"/>
                  <a:gd name="connsiteX10" fmla="*/ 1381788 w 2418108"/>
                  <a:gd name="connsiteY10" fmla="*/ 107442 h 113728"/>
                  <a:gd name="connsiteX11" fmla="*/ 1371692 w 2418108"/>
                  <a:gd name="connsiteY11" fmla="*/ 106490 h 113728"/>
                  <a:gd name="connsiteX12" fmla="*/ 1430080 w 2418108"/>
                  <a:gd name="connsiteY12" fmla="*/ 105537 h 113728"/>
                  <a:gd name="connsiteX13" fmla="*/ 1420269 w 2418108"/>
                  <a:gd name="connsiteY13" fmla="*/ 104108 h 113728"/>
                  <a:gd name="connsiteX14" fmla="*/ 1455702 w 2418108"/>
                  <a:gd name="connsiteY14" fmla="*/ 107061 h 113728"/>
                  <a:gd name="connsiteX15" fmla="*/ 1439414 w 2418108"/>
                  <a:gd name="connsiteY15" fmla="*/ 108109 h 113728"/>
                  <a:gd name="connsiteX16" fmla="*/ 1503613 w 2418108"/>
                  <a:gd name="connsiteY16" fmla="*/ 105918 h 113728"/>
                  <a:gd name="connsiteX17" fmla="*/ 1495802 w 2418108"/>
                  <a:gd name="connsiteY17" fmla="*/ 105823 h 113728"/>
                  <a:gd name="connsiteX18" fmla="*/ 1695923 w 2418108"/>
                  <a:gd name="connsiteY18" fmla="*/ 95155 h 113728"/>
                  <a:gd name="connsiteX19" fmla="*/ 1684016 w 2418108"/>
                  <a:gd name="connsiteY19" fmla="*/ 92488 h 113728"/>
                  <a:gd name="connsiteX20" fmla="*/ 1706210 w 2418108"/>
                  <a:gd name="connsiteY20" fmla="*/ 90202 h 113728"/>
                  <a:gd name="connsiteX21" fmla="*/ 1693351 w 2418108"/>
                  <a:gd name="connsiteY21" fmla="*/ 98108 h 113728"/>
                  <a:gd name="connsiteX22" fmla="*/ 2058539 w 2418108"/>
                  <a:gd name="connsiteY22" fmla="*/ 102203 h 113728"/>
                  <a:gd name="connsiteX23" fmla="*/ 2064540 w 2418108"/>
                  <a:gd name="connsiteY23" fmla="*/ 95060 h 113728"/>
                  <a:gd name="connsiteX24" fmla="*/ 2227132 w 2418108"/>
                  <a:gd name="connsiteY24" fmla="*/ 96203 h 113728"/>
                  <a:gd name="connsiteX25" fmla="*/ 2245229 w 2418108"/>
                  <a:gd name="connsiteY25" fmla="*/ 96869 h 113728"/>
                  <a:gd name="connsiteX26" fmla="*/ 2254278 w 2418108"/>
                  <a:gd name="connsiteY26" fmla="*/ 94393 h 113728"/>
                  <a:gd name="connsiteX27" fmla="*/ 2418108 w 2418108"/>
                  <a:gd name="connsiteY27" fmla="*/ 5810 h 113728"/>
                  <a:gd name="connsiteX28" fmla="*/ 2399058 w 2418108"/>
                  <a:gd name="connsiteY28" fmla="*/ 2858 h 113728"/>
                  <a:gd name="connsiteX29" fmla="*/ 2241039 w 2418108"/>
                  <a:gd name="connsiteY29" fmla="*/ 1905 h 113728"/>
                  <a:gd name="connsiteX30" fmla="*/ 2243991 w 2418108"/>
                  <a:gd name="connsiteY30" fmla="*/ 1048 h 113728"/>
                  <a:gd name="connsiteX31" fmla="*/ 2197128 w 2418108"/>
                  <a:gd name="connsiteY31" fmla="*/ 0 h 113728"/>
                  <a:gd name="connsiteX32" fmla="*/ 1710591 w 2418108"/>
                  <a:gd name="connsiteY32" fmla="*/ 6287 h 113728"/>
                  <a:gd name="connsiteX33" fmla="*/ 1713353 w 2418108"/>
                  <a:gd name="connsiteY33" fmla="*/ 5906 h 113728"/>
                  <a:gd name="connsiteX34" fmla="*/ 1210814 w 2418108"/>
                  <a:gd name="connsiteY34" fmla="*/ 7715 h 113728"/>
                  <a:gd name="connsiteX35" fmla="*/ 684463 w 2418108"/>
                  <a:gd name="connsiteY35" fmla="*/ 13716 h 113728"/>
                  <a:gd name="connsiteX36" fmla="*/ 687511 w 2418108"/>
                  <a:gd name="connsiteY36" fmla="*/ 12859 h 113728"/>
                  <a:gd name="connsiteX37" fmla="*/ 435670 w 2418108"/>
                  <a:gd name="connsiteY37" fmla="*/ 12192 h 113728"/>
                  <a:gd name="connsiteX38" fmla="*/ 440718 w 2418108"/>
                  <a:gd name="connsiteY38" fmla="*/ 12668 h 113728"/>
                  <a:gd name="connsiteX39" fmla="*/ 386807 w 2418108"/>
                  <a:gd name="connsiteY39" fmla="*/ 9906 h 113728"/>
                  <a:gd name="connsiteX40" fmla="*/ 16856 w 2418108"/>
                  <a:gd name="connsiteY40" fmla="*/ 12192 h 113728"/>
                  <a:gd name="connsiteX41" fmla="*/ 63528 w 2418108"/>
                  <a:gd name="connsiteY41" fmla="*/ 102870 h 113728"/>
                  <a:gd name="connsiteX42" fmla="*/ 42668 w 2418108"/>
                  <a:gd name="connsiteY42" fmla="*/ 102584 h 113728"/>
                  <a:gd name="connsiteX43" fmla="*/ 41430 w 2418108"/>
                  <a:gd name="connsiteY43" fmla="*/ 105537 h 113728"/>
                  <a:gd name="connsiteX44" fmla="*/ 54575 w 2418108"/>
                  <a:gd name="connsiteY44" fmla="*/ 105347 h 113728"/>
                  <a:gd name="connsiteX45" fmla="*/ 388140 w 2418108"/>
                  <a:gd name="connsiteY45" fmla="*/ 112109 h 113728"/>
                  <a:gd name="connsiteX46" fmla="*/ 482152 w 2418108"/>
                  <a:gd name="connsiteY46" fmla="*/ 113729 h 113728"/>
                  <a:gd name="connsiteX47" fmla="*/ 632266 w 2418108"/>
                  <a:gd name="connsiteY47" fmla="*/ 112205 h 113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18108" h="113728">
                    <a:moveTo>
                      <a:pt x="632266" y="112205"/>
                    </a:moveTo>
                    <a:cubicBezTo>
                      <a:pt x="656364" y="104680"/>
                      <a:pt x="694940" y="114110"/>
                      <a:pt x="723039" y="109538"/>
                    </a:cubicBezTo>
                    <a:cubicBezTo>
                      <a:pt x="722849" y="109919"/>
                      <a:pt x="735898" y="110109"/>
                      <a:pt x="735136" y="111823"/>
                    </a:cubicBezTo>
                    <a:cubicBezTo>
                      <a:pt x="735041" y="108776"/>
                      <a:pt x="767616" y="112300"/>
                      <a:pt x="752471" y="108680"/>
                    </a:cubicBezTo>
                    <a:cubicBezTo>
                      <a:pt x="754757" y="107633"/>
                      <a:pt x="790571" y="107633"/>
                      <a:pt x="772569" y="110585"/>
                    </a:cubicBezTo>
                    <a:cubicBezTo>
                      <a:pt x="822099" y="111633"/>
                      <a:pt x="1059653" y="114395"/>
                      <a:pt x="1112993" y="112967"/>
                    </a:cubicBezTo>
                    <a:cubicBezTo>
                      <a:pt x="1106135" y="110776"/>
                      <a:pt x="1089656" y="112205"/>
                      <a:pt x="1083465" y="108776"/>
                    </a:cubicBezTo>
                    <a:cubicBezTo>
                      <a:pt x="1153950" y="111728"/>
                      <a:pt x="1230626" y="113157"/>
                      <a:pt x="1296825" y="108966"/>
                    </a:cubicBezTo>
                    <a:cubicBezTo>
                      <a:pt x="1277680" y="103251"/>
                      <a:pt x="1356071" y="110966"/>
                      <a:pt x="1346736" y="103632"/>
                    </a:cubicBezTo>
                    <a:cubicBezTo>
                      <a:pt x="1351213" y="105347"/>
                      <a:pt x="1374454" y="106109"/>
                      <a:pt x="1360643" y="107633"/>
                    </a:cubicBezTo>
                    <a:cubicBezTo>
                      <a:pt x="1368548" y="107728"/>
                      <a:pt x="1376168" y="108299"/>
                      <a:pt x="1381788" y="107442"/>
                    </a:cubicBezTo>
                    <a:lnTo>
                      <a:pt x="1371692" y="106490"/>
                    </a:lnTo>
                    <a:cubicBezTo>
                      <a:pt x="1398266" y="106013"/>
                      <a:pt x="1412744" y="108680"/>
                      <a:pt x="1430080" y="105537"/>
                    </a:cubicBezTo>
                    <a:lnTo>
                      <a:pt x="1420269" y="104108"/>
                    </a:lnTo>
                    <a:cubicBezTo>
                      <a:pt x="1436176" y="103918"/>
                      <a:pt x="1449416" y="103632"/>
                      <a:pt x="1455702" y="107061"/>
                    </a:cubicBezTo>
                    <a:lnTo>
                      <a:pt x="1439414" y="108109"/>
                    </a:lnTo>
                    <a:cubicBezTo>
                      <a:pt x="1465799" y="108014"/>
                      <a:pt x="1481610" y="107823"/>
                      <a:pt x="1503613" y="105918"/>
                    </a:cubicBezTo>
                    <a:lnTo>
                      <a:pt x="1495802" y="105823"/>
                    </a:lnTo>
                    <a:cubicBezTo>
                      <a:pt x="1523806" y="102394"/>
                      <a:pt x="1670110" y="99441"/>
                      <a:pt x="1695923" y="95155"/>
                    </a:cubicBezTo>
                    <a:lnTo>
                      <a:pt x="1684016" y="92488"/>
                    </a:lnTo>
                    <a:lnTo>
                      <a:pt x="1706210" y="90202"/>
                    </a:lnTo>
                    <a:cubicBezTo>
                      <a:pt x="1703543" y="90202"/>
                      <a:pt x="1695542" y="98965"/>
                      <a:pt x="1693351" y="98108"/>
                    </a:cubicBezTo>
                    <a:cubicBezTo>
                      <a:pt x="1757549" y="99441"/>
                      <a:pt x="2045109" y="91345"/>
                      <a:pt x="2058539" y="102203"/>
                    </a:cubicBezTo>
                    <a:cubicBezTo>
                      <a:pt x="2079780" y="101917"/>
                      <a:pt x="2071303" y="103918"/>
                      <a:pt x="2064540" y="95060"/>
                    </a:cubicBezTo>
                    <a:cubicBezTo>
                      <a:pt x="2086638" y="95441"/>
                      <a:pt x="2259707" y="88773"/>
                      <a:pt x="2227132" y="96203"/>
                    </a:cubicBezTo>
                    <a:cubicBezTo>
                      <a:pt x="2232371" y="96298"/>
                      <a:pt x="2240372" y="95917"/>
                      <a:pt x="2245229" y="96869"/>
                    </a:cubicBezTo>
                    <a:cubicBezTo>
                      <a:pt x="2235704" y="94583"/>
                      <a:pt x="2261708" y="95345"/>
                      <a:pt x="2254278" y="94393"/>
                    </a:cubicBezTo>
                    <a:cubicBezTo>
                      <a:pt x="2395724" y="108776"/>
                      <a:pt x="2341527" y="36576"/>
                      <a:pt x="2418108" y="5810"/>
                    </a:cubicBezTo>
                    <a:cubicBezTo>
                      <a:pt x="2398772" y="4763"/>
                      <a:pt x="2335717" y="7239"/>
                      <a:pt x="2399058" y="2858"/>
                    </a:cubicBezTo>
                    <a:cubicBezTo>
                      <a:pt x="2343527" y="-572"/>
                      <a:pt x="2296283" y="1238"/>
                      <a:pt x="2241039" y="1905"/>
                    </a:cubicBezTo>
                    <a:lnTo>
                      <a:pt x="2243991" y="1048"/>
                    </a:lnTo>
                    <a:cubicBezTo>
                      <a:pt x="2234181" y="-381"/>
                      <a:pt x="2214845" y="1524"/>
                      <a:pt x="2197128" y="0"/>
                    </a:cubicBezTo>
                    <a:cubicBezTo>
                      <a:pt x="2115880" y="6096"/>
                      <a:pt x="1816128" y="3524"/>
                      <a:pt x="1710591" y="6287"/>
                    </a:cubicBezTo>
                    <a:lnTo>
                      <a:pt x="1713353" y="5906"/>
                    </a:lnTo>
                    <a:cubicBezTo>
                      <a:pt x="1577146" y="5429"/>
                      <a:pt x="1349308" y="11240"/>
                      <a:pt x="1210814" y="7715"/>
                    </a:cubicBezTo>
                    <a:cubicBezTo>
                      <a:pt x="1095848" y="23717"/>
                      <a:pt x="819051" y="5429"/>
                      <a:pt x="684463" y="13716"/>
                    </a:cubicBezTo>
                    <a:lnTo>
                      <a:pt x="687511" y="12859"/>
                    </a:lnTo>
                    <a:cubicBezTo>
                      <a:pt x="655316" y="14192"/>
                      <a:pt x="473008" y="10954"/>
                      <a:pt x="435670" y="12192"/>
                    </a:cubicBezTo>
                    <a:lnTo>
                      <a:pt x="440718" y="12668"/>
                    </a:lnTo>
                    <a:cubicBezTo>
                      <a:pt x="408047" y="14764"/>
                      <a:pt x="412524" y="11049"/>
                      <a:pt x="386807" y="9906"/>
                    </a:cubicBezTo>
                    <a:cubicBezTo>
                      <a:pt x="275174" y="28004"/>
                      <a:pt x="142395" y="18764"/>
                      <a:pt x="16856" y="12192"/>
                    </a:cubicBezTo>
                    <a:cubicBezTo>
                      <a:pt x="-6195" y="35528"/>
                      <a:pt x="-17434" y="114395"/>
                      <a:pt x="63528" y="102870"/>
                    </a:cubicBezTo>
                    <a:cubicBezTo>
                      <a:pt x="63528" y="102870"/>
                      <a:pt x="42668" y="102584"/>
                      <a:pt x="42668" y="102584"/>
                    </a:cubicBezTo>
                    <a:cubicBezTo>
                      <a:pt x="58004" y="103156"/>
                      <a:pt x="47336" y="104299"/>
                      <a:pt x="41430" y="105537"/>
                    </a:cubicBezTo>
                    <a:cubicBezTo>
                      <a:pt x="46764" y="105537"/>
                      <a:pt x="68386" y="107442"/>
                      <a:pt x="54575" y="105347"/>
                    </a:cubicBezTo>
                    <a:cubicBezTo>
                      <a:pt x="158588" y="108109"/>
                      <a:pt x="297462" y="110109"/>
                      <a:pt x="388140" y="112109"/>
                    </a:cubicBezTo>
                    <a:cubicBezTo>
                      <a:pt x="420525" y="113348"/>
                      <a:pt x="453577" y="106680"/>
                      <a:pt x="482152" y="113729"/>
                    </a:cubicBezTo>
                    <a:cubicBezTo>
                      <a:pt x="477580" y="111919"/>
                      <a:pt x="629885" y="111728"/>
                      <a:pt x="632266" y="112205"/>
                    </a:cubicBezTo>
                    <a:close/>
                  </a:path>
                </a:pathLst>
              </a:custGeom>
              <a:grpFill/>
              <a:ln w="9525" cap="flat">
                <a:noFill/>
                <a:prstDash val="solid"/>
                <a:miter/>
              </a:ln>
            </p:spPr>
            <p:txBody>
              <a:bodyPr rtlCol="0" anchor="ctr"/>
              <a:lstStyle/>
              <a:p>
                <a:pPr algn="ctr"/>
                <a:endParaRPr lang="en-US"/>
              </a:p>
            </p:txBody>
          </p:sp>
        </p:grpSp>
      </p:grpSp>
    </p:spTree>
    <p:extLst>
      <p:ext uri="{BB962C8B-B14F-4D97-AF65-F5344CB8AC3E}">
        <p14:creationId xmlns:p14="http://schemas.microsoft.com/office/powerpoint/2010/main" val="24150576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C6693CD-CB65-4F37-A6DA-F300B93C14D9}"/>
              </a:ext>
            </a:extLst>
          </p:cNvPr>
          <p:cNvSpPr>
            <a:spLocks noGrp="1"/>
          </p:cNvSpPr>
          <p:nvPr>
            <p:ph type="title" orient="vert"/>
          </p:nvPr>
        </p:nvSpPr>
        <p:spPr>
          <a:xfrm>
            <a:off x="7974374" y="787067"/>
            <a:ext cx="2628900" cy="5389895"/>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7448D117-7AE6-4831-9867-5145F64A0C24}"/>
              </a:ext>
            </a:extLst>
          </p:cNvPr>
          <p:cNvSpPr>
            <a:spLocks noGrp="1"/>
          </p:cNvSpPr>
          <p:nvPr>
            <p:ph type="body" orient="vert" idx="1"/>
          </p:nvPr>
        </p:nvSpPr>
        <p:spPr>
          <a:xfrm>
            <a:off x="525719" y="787067"/>
            <a:ext cx="7039402" cy="538989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E4988CF8-397F-485E-8081-AFA4DADD440C}"/>
              </a:ext>
            </a:extLst>
          </p:cNvPr>
          <p:cNvSpPr>
            <a:spLocks noGrp="1"/>
          </p:cNvSpPr>
          <p:nvPr>
            <p:ph type="dt" sz="half" idx="10"/>
          </p:nvPr>
        </p:nvSpPr>
        <p:spPr/>
        <p:txBody>
          <a:bodyPr/>
          <a:lstStyle/>
          <a:p>
            <a:fld id="{0A16C79C-F566-427A-93F6-434A4E613134}" type="datetime1">
              <a:rPr lang="en-US" smtClean="0"/>
              <a:t>9/15/2023</a:t>
            </a:fld>
            <a:endParaRPr lang="en-US"/>
          </a:p>
        </p:txBody>
      </p:sp>
      <p:sp>
        <p:nvSpPr>
          <p:cNvPr id="5" name="Footer Placeholder 4">
            <a:extLst>
              <a:ext uri="{FF2B5EF4-FFF2-40B4-BE49-F238E27FC236}">
                <a16:creationId xmlns:a16="http://schemas.microsoft.com/office/drawing/2014/main" id="{83CE4773-4660-4F21-83CF-1A449395BB9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5B59537-EB47-40FA-893E-785D6FE00A5C}"/>
              </a:ext>
            </a:extLst>
          </p:cNvPr>
          <p:cNvSpPr>
            <a:spLocks noGrp="1"/>
          </p:cNvSpPr>
          <p:nvPr>
            <p:ph type="sldNum" sz="quarter" idx="12"/>
          </p:nvPr>
        </p:nvSpPr>
        <p:spPr/>
        <p:txBody>
          <a:bodyPr/>
          <a:lstStyle/>
          <a:p>
            <a:fld id="{E1076ED0-0DB3-4879-AAE5-5C20D22C1DF4}" type="slidenum">
              <a:rPr lang="en-US" smtClean="0"/>
              <a:t>‹#›</a:t>
            </a:fld>
            <a:endParaRPr lang="en-US"/>
          </a:p>
        </p:txBody>
      </p:sp>
      <p:grpSp>
        <p:nvGrpSpPr>
          <p:cNvPr id="7" name="Graphic 78">
            <a:extLst>
              <a:ext uri="{FF2B5EF4-FFF2-40B4-BE49-F238E27FC236}">
                <a16:creationId xmlns:a16="http://schemas.microsoft.com/office/drawing/2014/main" id="{588F505F-2957-41FC-9AAA-962853A6719E}"/>
              </a:ext>
              <a:ext uri="{C183D7F6-B498-43B3-948B-1728B52AA6E4}">
                <adec:decorative xmlns:adec="http://schemas.microsoft.com/office/drawing/2017/decorative" val="1"/>
              </a:ext>
            </a:extLst>
          </p:cNvPr>
          <p:cNvGrpSpPr/>
          <p:nvPr/>
        </p:nvGrpSpPr>
        <p:grpSpPr>
          <a:xfrm rot="5400000">
            <a:off x="7283627" y="1250328"/>
            <a:ext cx="972241" cy="45719"/>
            <a:chOff x="4886325" y="3371754"/>
            <a:chExt cx="2418492" cy="113728"/>
          </a:xfrm>
          <a:solidFill>
            <a:schemeClr val="accent1"/>
          </a:solidFill>
        </p:grpSpPr>
        <p:sp>
          <p:nvSpPr>
            <p:cNvPr id="8" name="Graphic 78">
              <a:extLst>
                <a:ext uri="{FF2B5EF4-FFF2-40B4-BE49-F238E27FC236}">
                  <a16:creationId xmlns:a16="http://schemas.microsoft.com/office/drawing/2014/main" id="{091A36EB-8545-4EFE-B619-165D36D644D1}"/>
                </a:ext>
              </a:extLst>
            </p:cNvPr>
            <p:cNvSpPr/>
            <p:nvPr/>
          </p:nvSpPr>
          <p:spPr>
            <a:xfrm>
              <a:off x="4886325" y="3428428"/>
              <a:ext cx="2418302" cy="9525"/>
            </a:xfrm>
            <a:custGeom>
              <a:avLst/>
              <a:gdLst>
                <a:gd name="connsiteX0" fmla="*/ 0 w 2418302"/>
                <a:gd name="connsiteY0" fmla="*/ 0 h 9525"/>
                <a:gd name="connsiteX1" fmla="*/ 2418302 w 2418302"/>
                <a:gd name="connsiteY1" fmla="*/ 0 h 9525"/>
              </a:gdLst>
              <a:ahLst/>
              <a:cxnLst>
                <a:cxn ang="0">
                  <a:pos x="connsiteX0" y="connsiteY0"/>
                </a:cxn>
                <a:cxn ang="0">
                  <a:pos x="connsiteX1" y="connsiteY1"/>
                </a:cxn>
              </a:cxnLst>
              <a:rect l="l" t="t" r="r" b="b"/>
              <a:pathLst>
                <a:path w="2418302" h="9525">
                  <a:moveTo>
                    <a:pt x="0" y="0"/>
                  </a:moveTo>
                  <a:lnTo>
                    <a:pt x="2418302" y="0"/>
                  </a:lnTo>
                </a:path>
              </a:pathLst>
            </a:custGeom>
            <a:grpFill/>
            <a:ln w="9525" cap="flat">
              <a:noFill/>
              <a:prstDash val="solid"/>
              <a:miter/>
            </a:ln>
          </p:spPr>
          <p:txBody>
            <a:bodyPr rtlCol="0" anchor="ctr"/>
            <a:lstStyle/>
            <a:p>
              <a:pPr algn="ctr"/>
              <a:endParaRPr lang="en-US"/>
            </a:p>
          </p:txBody>
        </p:sp>
        <p:grpSp>
          <p:nvGrpSpPr>
            <p:cNvPr id="9" name="Graphic 78">
              <a:extLst>
                <a:ext uri="{FF2B5EF4-FFF2-40B4-BE49-F238E27FC236}">
                  <a16:creationId xmlns:a16="http://schemas.microsoft.com/office/drawing/2014/main" id="{8D075D29-6706-486B-A55A-13866882BA88}"/>
                </a:ext>
              </a:extLst>
            </p:cNvPr>
            <p:cNvGrpSpPr/>
            <p:nvPr/>
          </p:nvGrpSpPr>
          <p:grpSpPr>
            <a:xfrm>
              <a:off x="4886709" y="3371754"/>
              <a:ext cx="2418108" cy="113728"/>
              <a:chOff x="4886709" y="3371754"/>
              <a:chExt cx="2418108" cy="113728"/>
            </a:xfrm>
            <a:grpFill/>
          </p:grpSpPr>
          <p:sp>
            <p:nvSpPr>
              <p:cNvPr id="10" name="Graphic 78">
                <a:extLst>
                  <a:ext uri="{FF2B5EF4-FFF2-40B4-BE49-F238E27FC236}">
                    <a16:creationId xmlns:a16="http://schemas.microsoft.com/office/drawing/2014/main" id="{3FAE751A-10F0-48F2-BBC3-D2FE499B345B}"/>
                  </a:ext>
                </a:extLst>
              </p:cNvPr>
              <p:cNvSpPr/>
              <p:nvPr/>
            </p:nvSpPr>
            <p:spPr>
              <a:xfrm>
                <a:off x="4895088" y="3474384"/>
                <a:ext cx="32575" cy="2906"/>
              </a:xfrm>
              <a:custGeom>
                <a:avLst/>
                <a:gdLst>
                  <a:gd name="connsiteX0" fmla="*/ 0 w 32575"/>
                  <a:gd name="connsiteY0" fmla="*/ 49 h 2906"/>
                  <a:gd name="connsiteX1" fmla="*/ 32576 w 32575"/>
                  <a:gd name="connsiteY1" fmla="*/ 2907 h 2906"/>
                  <a:gd name="connsiteX2" fmla="*/ 0 w 32575"/>
                  <a:gd name="connsiteY2" fmla="*/ 49 h 2906"/>
                </a:gdLst>
                <a:ahLst/>
                <a:cxnLst>
                  <a:cxn ang="0">
                    <a:pos x="connsiteX0" y="connsiteY0"/>
                  </a:cxn>
                  <a:cxn ang="0">
                    <a:pos x="connsiteX1" y="connsiteY1"/>
                  </a:cxn>
                  <a:cxn ang="0">
                    <a:pos x="connsiteX2" y="connsiteY2"/>
                  </a:cxn>
                </a:cxnLst>
                <a:rect l="l" t="t" r="r" b="b"/>
                <a:pathLst>
                  <a:path w="32575" h="2906">
                    <a:moveTo>
                      <a:pt x="0" y="49"/>
                    </a:moveTo>
                    <a:cubicBezTo>
                      <a:pt x="7430" y="2335"/>
                      <a:pt x="20384" y="2526"/>
                      <a:pt x="32576" y="2907"/>
                    </a:cubicBezTo>
                    <a:cubicBezTo>
                      <a:pt x="23146" y="716"/>
                      <a:pt x="13240" y="-236"/>
                      <a:pt x="0" y="49"/>
                    </a:cubicBezTo>
                    <a:close/>
                  </a:path>
                </a:pathLst>
              </a:custGeom>
              <a:grpFill/>
              <a:ln w="9525" cap="flat">
                <a:noFill/>
                <a:prstDash val="solid"/>
                <a:miter/>
              </a:ln>
            </p:spPr>
            <p:txBody>
              <a:bodyPr rtlCol="0" anchor="ctr"/>
              <a:lstStyle/>
              <a:p>
                <a:pPr algn="ctr"/>
                <a:endParaRPr lang="en-US"/>
              </a:p>
            </p:txBody>
          </p:sp>
          <p:sp>
            <p:nvSpPr>
              <p:cNvPr id="11" name="Graphic 78">
                <a:extLst>
                  <a:ext uri="{FF2B5EF4-FFF2-40B4-BE49-F238E27FC236}">
                    <a16:creationId xmlns:a16="http://schemas.microsoft.com/office/drawing/2014/main" id="{52289CAF-683C-4BCC-8AA5-95A3BF799B0F}"/>
                  </a:ext>
                </a:extLst>
              </p:cNvPr>
              <p:cNvSpPr/>
              <p:nvPr/>
            </p:nvSpPr>
            <p:spPr>
              <a:xfrm>
                <a:off x="4927758" y="3477344"/>
                <a:ext cx="380" cy="42"/>
              </a:xfrm>
              <a:custGeom>
                <a:avLst/>
                <a:gdLst>
                  <a:gd name="connsiteX0" fmla="*/ 190 w 380"/>
                  <a:gd name="connsiteY0" fmla="*/ 42 h 42"/>
                  <a:gd name="connsiteX1" fmla="*/ 381 w 380"/>
                  <a:gd name="connsiteY1" fmla="*/ 42 h 42"/>
                  <a:gd name="connsiteX2" fmla="*/ 0 w 380"/>
                  <a:gd name="connsiteY2" fmla="*/ 42 h 42"/>
                  <a:gd name="connsiteX3" fmla="*/ 190 w 380"/>
                  <a:gd name="connsiteY3" fmla="*/ 42 h 42"/>
                </a:gdLst>
                <a:ahLst/>
                <a:cxnLst>
                  <a:cxn ang="0">
                    <a:pos x="connsiteX0" y="connsiteY0"/>
                  </a:cxn>
                  <a:cxn ang="0">
                    <a:pos x="connsiteX1" y="connsiteY1"/>
                  </a:cxn>
                  <a:cxn ang="0">
                    <a:pos x="connsiteX2" y="connsiteY2"/>
                  </a:cxn>
                  <a:cxn ang="0">
                    <a:pos x="connsiteX3" y="connsiteY3"/>
                  </a:cxn>
                </a:cxnLst>
                <a:rect l="l" t="t" r="r" b="b"/>
                <a:pathLst>
                  <a:path w="380" h="42">
                    <a:moveTo>
                      <a:pt x="190" y="42"/>
                    </a:moveTo>
                    <a:cubicBezTo>
                      <a:pt x="190" y="42"/>
                      <a:pt x="286" y="42"/>
                      <a:pt x="381" y="42"/>
                    </a:cubicBezTo>
                    <a:cubicBezTo>
                      <a:pt x="190" y="42"/>
                      <a:pt x="95" y="42"/>
                      <a:pt x="0" y="42"/>
                    </a:cubicBezTo>
                    <a:cubicBezTo>
                      <a:pt x="0" y="-53"/>
                      <a:pt x="95" y="42"/>
                      <a:pt x="190" y="42"/>
                    </a:cubicBezTo>
                    <a:close/>
                  </a:path>
                </a:pathLst>
              </a:custGeom>
              <a:grpFill/>
              <a:ln w="9525" cap="flat">
                <a:noFill/>
                <a:prstDash val="solid"/>
                <a:miter/>
              </a:ln>
            </p:spPr>
            <p:txBody>
              <a:bodyPr rtlCol="0" anchor="ctr"/>
              <a:lstStyle/>
              <a:p>
                <a:pPr algn="ctr"/>
                <a:endParaRPr lang="en-US"/>
              </a:p>
            </p:txBody>
          </p:sp>
          <p:sp>
            <p:nvSpPr>
              <p:cNvPr id="12" name="Graphic 78">
                <a:extLst>
                  <a:ext uri="{FF2B5EF4-FFF2-40B4-BE49-F238E27FC236}">
                    <a16:creationId xmlns:a16="http://schemas.microsoft.com/office/drawing/2014/main" id="{3BC8403A-C46F-4DA1-A015-00A80215F289}"/>
                  </a:ext>
                </a:extLst>
              </p:cNvPr>
              <p:cNvSpPr/>
              <p:nvPr/>
            </p:nvSpPr>
            <p:spPr>
              <a:xfrm>
                <a:off x="7285577" y="3374517"/>
                <a:ext cx="10001" cy="190"/>
              </a:xfrm>
              <a:custGeom>
                <a:avLst/>
                <a:gdLst>
                  <a:gd name="connsiteX0" fmla="*/ 10001 w 10001"/>
                  <a:gd name="connsiteY0" fmla="*/ 0 h 190"/>
                  <a:gd name="connsiteX1" fmla="*/ 0 w 10001"/>
                  <a:gd name="connsiteY1" fmla="*/ 191 h 190"/>
                  <a:gd name="connsiteX2" fmla="*/ 10001 w 10001"/>
                  <a:gd name="connsiteY2" fmla="*/ 0 h 190"/>
                </a:gdLst>
                <a:ahLst/>
                <a:cxnLst>
                  <a:cxn ang="0">
                    <a:pos x="connsiteX0" y="connsiteY0"/>
                  </a:cxn>
                  <a:cxn ang="0">
                    <a:pos x="connsiteX1" y="connsiteY1"/>
                  </a:cxn>
                  <a:cxn ang="0">
                    <a:pos x="connsiteX2" y="connsiteY2"/>
                  </a:cxn>
                </a:cxnLst>
                <a:rect l="l" t="t" r="r" b="b"/>
                <a:pathLst>
                  <a:path w="10001" h="190">
                    <a:moveTo>
                      <a:pt x="10001" y="0"/>
                    </a:moveTo>
                    <a:cubicBezTo>
                      <a:pt x="6953" y="0"/>
                      <a:pt x="3524" y="95"/>
                      <a:pt x="0" y="191"/>
                    </a:cubicBezTo>
                    <a:cubicBezTo>
                      <a:pt x="3334" y="191"/>
                      <a:pt x="6763" y="191"/>
                      <a:pt x="10001" y="0"/>
                    </a:cubicBezTo>
                    <a:close/>
                  </a:path>
                </a:pathLst>
              </a:custGeom>
              <a:grpFill/>
              <a:ln w="9525" cap="flat">
                <a:noFill/>
                <a:prstDash val="solid"/>
                <a:miter/>
              </a:ln>
            </p:spPr>
            <p:txBody>
              <a:bodyPr rtlCol="0" anchor="ctr"/>
              <a:lstStyle/>
              <a:p>
                <a:pPr algn="ctr"/>
                <a:endParaRPr lang="en-US"/>
              </a:p>
            </p:txBody>
          </p:sp>
          <p:sp>
            <p:nvSpPr>
              <p:cNvPr id="13" name="Graphic 78">
                <a:extLst>
                  <a:ext uri="{FF2B5EF4-FFF2-40B4-BE49-F238E27FC236}">
                    <a16:creationId xmlns:a16="http://schemas.microsoft.com/office/drawing/2014/main" id="{A797D957-3A2C-42DF-B73E-CBB47BE036B7}"/>
                  </a:ext>
                </a:extLst>
              </p:cNvPr>
              <p:cNvSpPr/>
              <p:nvPr/>
            </p:nvSpPr>
            <p:spPr>
              <a:xfrm>
                <a:off x="4886709" y="3371754"/>
                <a:ext cx="2418108" cy="113728"/>
              </a:xfrm>
              <a:custGeom>
                <a:avLst/>
                <a:gdLst>
                  <a:gd name="connsiteX0" fmla="*/ 632266 w 2418108"/>
                  <a:gd name="connsiteY0" fmla="*/ 112205 h 113728"/>
                  <a:gd name="connsiteX1" fmla="*/ 723039 w 2418108"/>
                  <a:gd name="connsiteY1" fmla="*/ 109538 h 113728"/>
                  <a:gd name="connsiteX2" fmla="*/ 735136 w 2418108"/>
                  <a:gd name="connsiteY2" fmla="*/ 111823 h 113728"/>
                  <a:gd name="connsiteX3" fmla="*/ 752471 w 2418108"/>
                  <a:gd name="connsiteY3" fmla="*/ 108680 h 113728"/>
                  <a:gd name="connsiteX4" fmla="*/ 772569 w 2418108"/>
                  <a:gd name="connsiteY4" fmla="*/ 110585 h 113728"/>
                  <a:gd name="connsiteX5" fmla="*/ 1112993 w 2418108"/>
                  <a:gd name="connsiteY5" fmla="*/ 112967 h 113728"/>
                  <a:gd name="connsiteX6" fmla="*/ 1083465 w 2418108"/>
                  <a:gd name="connsiteY6" fmla="*/ 108776 h 113728"/>
                  <a:gd name="connsiteX7" fmla="*/ 1296825 w 2418108"/>
                  <a:gd name="connsiteY7" fmla="*/ 108966 h 113728"/>
                  <a:gd name="connsiteX8" fmla="*/ 1346736 w 2418108"/>
                  <a:gd name="connsiteY8" fmla="*/ 103632 h 113728"/>
                  <a:gd name="connsiteX9" fmla="*/ 1360643 w 2418108"/>
                  <a:gd name="connsiteY9" fmla="*/ 107633 h 113728"/>
                  <a:gd name="connsiteX10" fmla="*/ 1381788 w 2418108"/>
                  <a:gd name="connsiteY10" fmla="*/ 107442 h 113728"/>
                  <a:gd name="connsiteX11" fmla="*/ 1371692 w 2418108"/>
                  <a:gd name="connsiteY11" fmla="*/ 106490 h 113728"/>
                  <a:gd name="connsiteX12" fmla="*/ 1430080 w 2418108"/>
                  <a:gd name="connsiteY12" fmla="*/ 105537 h 113728"/>
                  <a:gd name="connsiteX13" fmla="*/ 1420269 w 2418108"/>
                  <a:gd name="connsiteY13" fmla="*/ 104108 h 113728"/>
                  <a:gd name="connsiteX14" fmla="*/ 1455702 w 2418108"/>
                  <a:gd name="connsiteY14" fmla="*/ 107061 h 113728"/>
                  <a:gd name="connsiteX15" fmla="*/ 1439414 w 2418108"/>
                  <a:gd name="connsiteY15" fmla="*/ 108109 h 113728"/>
                  <a:gd name="connsiteX16" fmla="*/ 1503613 w 2418108"/>
                  <a:gd name="connsiteY16" fmla="*/ 105918 h 113728"/>
                  <a:gd name="connsiteX17" fmla="*/ 1495802 w 2418108"/>
                  <a:gd name="connsiteY17" fmla="*/ 105823 h 113728"/>
                  <a:gd name="connsiteX18" fmla="*/ 1695923 w 2418108"/>
                  <a:gd name="connsiteY18" fmla="*/ 95155 h 113728"/>
                  <a:gd name="connsiteX19" fmla="*/ 1684016 w 2418108"/>
                  <a:gd name="connsiteY19" fmla="*/ 92488 h 113728"/>
                  <a:gd name="connsiteX20" fmla="*/ 1706210 w 2418108"/>
                  <a:gd name="connsiteY20" fmla="*/ 90202 h 113728"/>
                  <a:gd name="connsiteX21" fmla="*/ 1693351 w 2418108"/>
                  <a:gd name="connsiteY21" fmla="*/ 98108 h 113728"/>
                  <a:gd name="connsiteX22" fmla="*/ 2058539 w 2418108"/>
                  <a:gd name="connsiteY22" fmla="*/ 102203 h 113728"/>
                  <a:gd name="connsiteX23" fmla="*/ 2064540 w 2418108"/>
                  <a:gd name="connsiteY23" fmla="*/ 95060 h 113728"/>
                  <a:gd name="connsiteX24" fmla="*/ 2227132 w 2418108"/>
                  <a:gd name="connsiteY24" fmla="*/ 96203 h 113728"/>
                  <a:gd name="connsiteX25" fmla="*/ 2245229 w 2418108"/>
                  <a:gd name="connsiteY25" fmla="*/ 96869 h 113728"/>
                  <a:gd name="connsiteX26" fmla="*/ 2254278 w 2418108"/>
                  <a:gd name="connsiteY26" fmla="*/ 94393 h 113728"/>
                  <a:gd name="connsiteX27" fmla="*/ 2418108 w 2418108"/>
                  <a:gd name="connsiteY27" fmla="*/ 5810 h 113728"/>
                  <a:gd name="connsiteX28" fmla="*/ 2399058 w 2418108"/>
                  <a:gd name="connsiteY28" fmla="*/ 2858 h 113728"/>
                  <a:gd name="connsiteX29" fmla="*/ 2241039 w 2418108"/>
                  <a:gd name="connsiteY29" fmla="*/ 1905 h 113728"/>
                  <a:gd name="connsiteX30" fmla="*/ 2243991 w 2418108"/>
                  <a:gd name="connsiteY30" fmla="*/ 1048 h 113728"/>
                  <a:gd name="connsiteX31" fmla="*/ 2197128 w 2418108"/>
                  <a:gd name="connsiteY31" fmla="*/ 0 h 113728"/>
                  <a:gd name="connsiteX32" fmla="*/ 1710591 w 2418108"/>
                  <a:gd name="connsiteY32" fmla="*/ 6287 h 113728"/>
                  <a:gd name="connsiteX33" fmla="*/ 1713353 w 2418108"/>
                  <a:gd name="connsiteY33" fmla="*/ 5906 h 113728"/>
                  <a:gd name="connsiteX34" fmla="*/ 1210814 w 2418108"/>
                  <a:gd name="connsiteY34" fmla="*/ 7715 h 113728"/>
                  <a:gd name="connsiteX35" fmla="*/ 684463 w 2418108"/>
                  <a:gd name="connsiteY35" fmla="*/ 13716 h 113728"/>
                  <a:gd name="connsiteX36" fmla="*/ 687511 w 2418108"/>
                  <a:gd name="connsiteY36" fmla="*/ 12859 h 113728"/>
                  <a:gd name="connsiteX37" fmla="*/ 435670 w 2418108"/>
                  <a:gd name="connsiteY37" fmla="*/ 12192 h 113728"/>
                  <a:gd name="connsiteX38" fmla="*/ 440718 w 2418108"/>
                  <a:gd name="connsiteY38" fmla="*/ 12668 h 113728"/>
                  <a:gd name="connsiteX39" fmla="*/ 386807 w 2418108"/>
                  <a:gd name="connsiteY39" fmla="*/ 9906 h 113728"/>
                  <a:gd name="connsiteX40" fmla="*/ 16856 w 2418108"/>
                  <a:gd name="connsiteY40" fmla="*/ 12192 h 113728"/>
                  <a:gd name="connsiteX41" fmla="*/ 63528 w 2418108"/>
                  <a:gd name="connsiteY41" fmla="*/ 102870 h 113728"/>
                  <a:gd name="connsiteX42" fmla="*/ 42668 w 2418108"/>
                  <a:gd name="connsiteY42" fmla="*/ 102584 h 113728"/>
                  <a:gd name="connsiteX43" fmla="*/ 41430 w 2418108"/>
                  <a:gd name="connsiteY43" fmla="*/ 105537 h 113728"/>
                  <a:gd name="connsiteX44" fmla="*/ 54575 w 2418108"/>
                  <a:gd name="connsiteY44" fmla="*/ 105347 h 113728"/>
                  <a:gd name="connsiteX45" fmla="*/ 388140 w 2418108"/>
                  <a:gd name="connsiteY45" fmla="*/ 112109 h 113728"/>
                  <a:gd name="connsiteX46" fmla="*/ 482152 w 2418108"/>
                  <a:gd name="connsiteY46" fmla="*/ 113729 h 113728"/>
                  <a:gd name="connsiteX47" fmla="*/ 632266 w 2418108"/>
                  <a:gd name="connsiteY47" fmla="*/ 112205 h 113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18108" h="113728">
                    <a:moveTo>
                      <a:pt x="632266" y="112205"/>
                    </a:moveTo>
                    <a:cubicBezTo>
                      <a:pt x="656364" y="104680"/>
                      <a:pt x="694940" y="114110"/>
                      <a:pt x="723039" y="109538"/>
                    </a:cubicBezTo>
                    <a:cubicBezTo>
                      <a:pt x="722849" y="109919"/>
                      <a:pt x="735898" y="110109"/>
                      <a:pt x="735136" y="111823"/>
                    </a:cubicBezTo>
                    <a:cubicBezTo>
                      <a:pt x="735041" y="108776"/>
                      <a:pt x="767616" y="112300"/>
                      <a:pt x="752471" y="108680"/>
                    </a:cubicBezTo>
                    <a:cubicBezTo>
                      <a:pt x="754757" y="107633"/>
                      <a:pt x="790571" y="107633"/>
                      <a:pt x="772569" y="110585"/>
                    </a:cubicBezTo>
                    <a:cubicBezTo>
                      <a:pt x="822099" y="111633"/>
                      <a:pt x="1059653" y="114395"/>
                      <a:pt x="1112993" y="112967"/>
                    </a:cubicBezTo>
                    <a:cubicBezTo>
                      <a:pt x="1106135" y="110776"/>
                      <a:pt x="1089656" y="112205"/>
                      <a:pt x="1083465" y="108776"/>
                    </a:cubicBezTo>
                    <a:cubicBezTo>
                      <a:pt x="1153950" y="111728"/>
                      <a:pt x="1230626" y="113157"/>
                      <a:pt x="1296825" y="108966"/>
                    </a:cubicBezTo>
                    <a:cubicBezTo>
                      <a:pt x="1277680" y="103251"/>
                      <a:pt x="1356071" y="110966"/>
                      <a:pt x="1346736" y="103632"/>
                    </a:cubicBezTo>
                    <a:cubicBezTo>
                      <a:pt x="1351213" y="105347"/>
                      <a:pt x="1374454" y="106109"/>
                      <a:pt x="1360643" y="107633"/>
                    </a:cubicBezTo>
                    <a:cubicBezTo>
                      <a:pt x="1368548" y="107728"/>
                      <a:pt x="1376168" y="108299"/>
                      <a:pt x="1381788" y="107442"/>
                    </a:cubicBezTo>
                    <a:lnTo>
                      <a:pt x="1371692" y="106490"/>
                    </a:lnTo>
                    <a:cubicBezTo>
                      <a:pt x="1398266" y="106013"/>
                      <a:pt x="1412744" y="108680"/>
                      <a:pt x="1430080" y="105537"/>
                    </a:cubicBezTo>
                    <a:lnTo>
                      <a:pt x="1420269" y="104108"/>
                    </a:lnTo>
                    <a:cubicBezTo>
                      <a:pt x="1436176" y="103918"/>
                      <a:pt x="1449416" y="103632"/>
                      <a:pt x="1455702" y="107061"/>
                    </a:cubicBezTo>
                    <a:lnTo>
                      <a:pt x="1439414" y="108109"/>
                    </a:lnTo>
                    <a:cubicBezTo>
                      <a:pt x="1465799" y="108014"/>
                      <a:pt x="1481610" y="107823"/>
                      <a:pt x="1503613" y="105918"/>
                    </a:cubicBezTo>
                    <a:lnTo>
                      <a:pt x="1495802" y="105823"/>
                    </a:lnTo>
                    <a:cubicBezTo>
                      <a:pt x="1523806" y="102394"/>
                      <a:pt x="1670110" y="99441"/>
                      <a:pt x="1695923" y="95155"/>
                    </a:cubicBezTo>
                    <a:lnTo>
                      <a:pt x="1684016" y="92488"/>
                    </a:lnTo>
                    <a:lnTo>
                      <a:pt x="1706210" y="90202"/>
                    </a:lnTo>
                    <a:cubicBezTo>
                      <a:pt x="1703543" y="90202"/>
                      <a:pt x="1695542" y="98965"/>
                      <a:pt x="1693351" y="98108"/>
                    </a:cubicBezTo>
                    <a:cubicBezTo>
                      <a:pt x="1757549" y="99441"/>
                      <a:pt x="2045109" y="91345"/>
                      <a:pt x="2058539" y="102203"/>
                    </a:cubicBezTo>
                    <a:cubicBezTo>
                      <a:pt x="2079780" y="101917"/>
                      <a:pt x="2071303" y="103918"/>
                      <a:pt x="2064540" y="95060"/>
                    </a:cubicBezTo>
                    <a:cubicBezTo>
                      <a:pt x="2086638" y="95441"/>
                      <a:pt x="2259707" y="88773"/>
                      <a:pt x="2227132" y="96203"/>
                    </a:cubicBezTo>
                    <a:cubicBezTo>
                      <a:pt x="2232371" y="96298"/>
                      <a:pt x="2240372" y="95917"/>
                      <a:pt x="2245229" y="96869"/>
                    </a:cubicBezTo>
                    <a:cubicBezTo>
                      <a:pt x="2235704" y="94583"/>
                      <a:pt x="2261708" y="95345"/>
                      <a:pt x="2254278" y="94393"/>
                    </a:cubicBezTo>
                    <a:cubicBezTo>
                      <a:pt x="2395724" y="108776"/>
                      <a:pt x="2341527" y="36576"/>
                      <a:pt x="2418108" y="5810"/>
                    </a:cubicBezTo>
                    <a:cubicBezTo>
                      <a:pt x="2398772" y="4763"/>
                      <a:pt x="2335717" y="7239"/>
                      <a:pt x="2399058" y="2858"/>
                    </a:cubicBezTo>
                    <a:cubicBezTo>
                      <a:pt x="2343527" y="-572"/>
                      <a:pt x="2296283" y="1238"/>
                      <a:pt x="2241039" y="1905"/>
                    </a:cubicBezTo>
                    <a:lnTo>
                      <a:pt x="2243991" y="1048"/>
                    </a:lnTo>
                    <a:cubicBezTo>
                      <a:pt x="2234181" y="-381"/>
                      <a:pt x="2214845" y="1524"/>
                      <a:pt x="2197128" y="0"/>
                    </a:cubicBezTo>
                    <a:cubicBezTo>
                      <a:pt x="2115880" y="6096"/>
                      <a:pt x="1816128" y="3524"/>
                      <a:pt x="1710591" y="6287"/>
                    </a:cubicBezTo>
                    <a:lnTo>
                      <a:pt x="1713353" y="5906"/>
                    </a:lnTo>
                    <a:cubicBezTo>
                      <a:pt x="1577146" y="5429"/>
                      <a:pt x="1349308" y="11240"/>
                      <a:pt x="1210814" y="7715"/>
                    </a:cubicBezTo>
                    <a:cubicBezTo>
                      <a:pt x="1095848" y="23717"/>
                      <a:pt x="819051" y="5429"/>
                      <a:pt x="684463" y="13716"/>
                    </a:cubicBezTo>
                    <a:lnTo>
                      <a:pt x="687511" y="12859"/>
                    </a:lnTo>
                    <a:cubicBezTo>
                      <a:pt x="655316" y="14192"/>
                      <a:pt x="473008" y="10954"/>
                      <a:pt x="435670" y="12192"/>
                    </a:cubicBezTo>
                    <a:lnTo>
                      <a:pt x="440718" y="12668"/>
                    </a:lnTo>
                    <a:cubicBezTo>
                      <a:pt x="408047" y="14764"/>
                      <a:pt x="412524" y="11049"/>
                      <a:pt x="386807" y="9906"/>
                    </a:cubicBezTo>
                    <a:cubicBezTo>
                      <a:pt x="275174" y="28004"/>
                      <a:pt x="142395" y="18764"/>
                      <a:pt x="16856" y="12192"/>
                    </a:cubicBezTo>
                    <a:cubicBezTo>
                      <a:pt x="-6195" y="35528"/>
                      <a:pt x="-17434" y="114395"/>
                      <a:pt x="63528" y="102870"/>
                    </a:cubicBezTo>
                    <a:cubicBezTo>
                      <a:pt x="63528" y="102870"/>
                      <a:pt x="42668" y="102584"/>
                      <a:pt x="42668" y="102584"/>
                    </a:cubicBezTo>
                    <a:cubicBezTo>
                      <a:pt x="58004" y="103156"/>
                      <a:pt x="47336" y="104299"/>
                      <a:pt x="41430" y="105537"/>
                    </a:cubicBezTo>
                    <a:cubicBezTo>
                      <a:pt x="46764" y="105537"/>
                      <a:pt x="68386" y="107442"/>
                      <a:pt x="54575" y="105347"/>
                    </a:cubicBezTo>
                    <a:cubicBezTo>
                      <a:pt x="158588" y="108109"/>
                      <a:pt x="297462" y="110109"/>
                      <a:pt x="388140" y="112109"/>
                    </a:cubicBezTo>
                    <a:cubicBezTo>
                      <a:pt x="420525" y="113348"/>
                      <a:pt x="453577" y="106680"/>
                      <a:pt x="482152" y="113729"/>
                    </a:cubicBezTo>
                    <a:cubicBezTo>
                      <a:pt x="477580" y="111919"/>
                      <a:pt x="629885" y="111728"/>
                      <a:pt x="632266" y="112205"/>
                    </a:cubicBezTo>
                    <a:close/>
                  </a:path>
                </a:pathLst>
              </a:custGeom>
              <a:grpFill/>
              <a:ln w="9525" cap="flat">
                <a:noFill/>
                <a:prstDash val="solid"/>
                <a:miter/>
              </a:ln>
            </p:spPr>
            <p:txBody>
              <a:bodyPr rtlCol="0" anchor="ctr"/>
              <a:lstStyle/>
              <a:p>
                <a:pPr algn="ctr"/>
                <a:endParaRPr lang="en-US"/>
              </a:p>
            </p:txBody>
          </p:sp>
        </p:grpSp>
      </p:grpSp>
    </p:spTree>
    <p:extLst>
      <p:ext uri="{BB962C8B-B14F-4D97-AF65-F5344CB8AC3E}">
        <p14:creationId xmlns:p14="http://schemas.microsoft.com/office/powerpoint/2010/main" val="10599100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E7B4A7-C566-48F4-B4B8-3A5E7B6C5C3A}"/>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AD3B93F5-BC8B-452C-ACE2-C7E01D1B80F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239A49B3-A57D-46C5-8462-0C52509F8FCA}"/>
              </a:ext>
            </a:extLst>
          </p:cNvPr>
          <p:cNvSpPr>
            <a:spLocks noGrp="1"/>
          </p:cNvSpPr>
          <p:nvPr>
            <p:ph type="dt" sz="half" idx="10"/>
          </p:nvPr>
        </p:nvSpPr>
        <p:spPr>
          <a:xfrm>
            <a:off x="530352" y="136525"/>
            <a:ext cx="2743200" cy="365125"/>
          </a:xfrm>
        </p:spPr>
        <p:txBody>
          <a:bodyPr/>
          <a:lstStyle/>
          <a:p>
            <a:fld id="{9376191F-481E-48E9-BB9A-369A67A7362D}" type="datetime1">
              <a:rPr lang="en-US" smtClean="0"/>
              <a:t>9/15/2023</a:t>
            </a:fld>
            <a:endParaRPr lang="en-US" dirty="0"/>
          </a:p>
        </p:txBody>
      </p:sp>
      <p:sp>
        <p:nvSpPr>
          <p:cNvPr id="5" name="Footer Placeholder 4">
            <a:extLst>
              <a:ext uri="{FF2B5EF4-FFF2-40B4-BE49-F238E27FC236}">
                <a16:creationId xmlns:a16="http://schemas.microsoft.com/office/drawing/2014/main" id="{9EC8C810-EAF4-4D86-84DD-2E574122DD8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587E738-8574-490B-974B-9AD3B2AAE521}"/>
              </a:ext>
            </a:extLst>
          </p:cNvPr>
          <p:cNvSpPr>
            <a:spLocks noGrp="1"/>
          </p:cNvSpPr>
          <p:nvPr>
            <p:ph type="sldNum" sz="quarter" idx="12"/>
          </p:nvPr>
        </p:nvSpPr>
        <p:spPr/>
        <p:txBody>
          <a:bodyPr/>
          <a:lstStyle/>
          <a:p>
            <a:fld id="{E1076ED0-0DB3-4879-AAE5-5C20D22C1DF4}" type="slidenum">
              <a:rPr lang="en-US" smtClean="0"/>
              <a:t>‹#›</a:t>
            </a:fld>
            <a:endParaRPr lang="en-US"/>
          </a:p>
        </p:txBody>
      </p:sp>
      <p:grpSp>
        <p:nvGrpSpPr>
          <p:cNvPr id="7" name="Graphic 78">
            <a:extLst>
              <a:ext uri="{FF2B5EF4-FFF2-40B4-BE49-F238E27FC236}">
                <a16:creationId xmlns:a16="http://schemas.microsoft.com/office/drawing/2014/main" id="{AC552FEA-472E-4E74-B31D-531852C1908D}"/>
              </a:ext>
              <a:ext uri="{C183D7F6-B498-43B3-948B-1728B52AA6E4}">
                <adec:decorative xmlns:adec="http://schemas.microsoft.com/office/drawing/2017/decorative" val="1"/>
              </a:ext>
            </a:extLst>
          </p:cNvPr>
          <p:cNvGrpSpPr/>
          <p:nvPr/>
        </p:nvGrpSpPr>
        <p:grpSpPr>
          <a:xfrm>
            <a:off x="530225" y="2310597"/>
            <a:ext cx="972241" cy="45719"/>
            <a:chOff x="4886325" y="3371754"/>
            <a:chExt cx="2418492" cy="113728"/>
          </a:xfrm>
          <a:solidFill>
            <a:schemeClr val="accent1"/>
          </a:solidFill>
        </p:grpSpPr>
        <p:sp>
          <p:nvSpPr>
            <p:cNvPr id="8" name="Graphic 78">
              <a:extLst>
                <a:ext uri="{FF2B5EF4-FFF2-40B4-BE49-F238E27FC236}">
                  <a16:creationId xmlns:a16="http://schemas.microsoft.com/office/drawing/2014/main" id="{41DF3078-C636-4776-A616-D5BF3BC280C9}"/>
                </a:ext>
              </a:extLst>
            </p:cNvPr>
            <p:cNvSpPr/>
            <p:nvPr/>
          </p:nvSpPr>
          <p:spPr>
            <a:xfrm>
              <a:off x="4886325" y="3428428"/>
              <a:ext cx="2418302" cy="9525"/>
            </a:xfrm>
            <a:custGeom>
              <a:avLst/>
              <a:gdLst>
                <a:gd name="connsiteX0" fmla="*/ 0 w 2418302"/>
                <a:gd name="connsiteY0" fmla="*/ 0 h 9525"/>
                <a:gd name="connsiteX1" fmla="*/ 2418302 w 2418302"/>
                <a:gd name="connsiteY1" fmla="*/ 0 h 9525"/>
              </a:gdLst>
              <a:ahLst/>
              <a:cxnLst>
                <a:cxn ang="0">
                  <a:pos x="connsiteX0" y="connsiteY0"/>
                </a:cxn>
                <a:cxn ang="0">
                  <a:pos x="connsiteX1" y="connsiteY1"/>
                </a:cxn>
              </a:cxnLst>
              <a:rect l="l" t="t" r="r" b="b"/>
              <a:pathLst>
                <a:path w="2418302" h="9525">
                  <a:moveTo>
                    <a:pt x="0" y="0"/>
                  </a:moveTo>
                  <a:lnTo>
                    <a:pt x="2418302" y="0"/>
                  </a:lnTo>
                </a:path>
              </a:pathLst>
            </a:custGeom>
            <a:grpFill/>
            <a:ln w="9525" cap="flat">
              <a:noFill/>
              <a:prstDash val="solid"/>
              <a:miter/>
            </a:ln>
          </p:spPr>
          <p:txBody>
            <a:bodyPr rtlCol="0" anchor="ctr"/>
            <a:lstStyle/>
            <a:p>
              <a:pPr algn="ctr"/>
              <a:endParaRPr lang="en-US"/>
            </a:p>
          </p:txBody>
        </p:sp>
        <p:grpSp>
          <p:nvGrpSpPr>
            <p:cNvPr id="9" name="Graphic 78">
              <a:extLst>
                <a:ext uri="{FF2B5EF4-FFF2-40B4-BE49-F238E27FC236}">
                  <a16:creationId xmlns:a16="http://schemas.microsoft.com/office/drawing/2014/main" id="{0D1A27FA-1310-4BC3-A071-1566746B2FB1}"/>
                </a:ext>
              </a:extLst>
            </p:cNvPr>
            <p:cNvGrpSpPr/>
            <p:nvPr/>
          </p:nvGrpSpPr>
          <p:grpSpPr>
            <a:xfrm>
              <a:off x="4886709" y="3371754"/>
              <a:ext cx="2418108" cy="113728"/>
              <a:chOff x="4886709" y="3371754"/>
              <a:chExt cx="2418108" cy="113728"/>
            </a:xfrm>
            <a:grpFill/>
          </p:grpSpPr>
          <p:sp>
            <p:nvSpPr>
              <p:cNvPr id="10" name="Graphic 78">
                <a:extLst>
                  <a:ext uri="{FF2B5EF4-FFF2-40B4-BE49-F238E27FC236}">
                    <a16:creationId xmlns:a16="http://schemas.microsoft.com/office/drawing/2014/main" id="{99ACB9EB-84FE-4B33-9EF9-4EC7DAC25DD5}"/>
                  </a:ext>
                </a:extLst>
              </p:cNvPr>
              <p:cNvSpPr/>
              <p:nvPr/>
            </p:nvSpPr>
            <p:spPr>
              <a:xfrm>
                <a:off x="4895088" y="3474384"/>
                <a:ext cx="32575" cy="2906"/>
              </a:xfrm>
              <a:custGeom>
                <a:avLst/>
                <a:gdLst>
                  <a:gd name="connsiteX0" fmla="*/ 0 w 32575"/>
                  <a:gd name="connsiteY0" fmla="*/ 49 h 2906"/>
                  <a:gd name="connsiteX1" fmla="*/ 32576 w 32575"/>
                  <a:gd name="connsiteY1" fmla="*/ 2907 h 2906"/>
                  <a:gd name="connsiteX2" fmla="*/ 0 w 32575"/>
                  <a:gd name="connsiteY2" fmla="*/ 49 h 2906"/>
                </a:gdLst>
                <a:ahLst/>
                <a:cxnLst>
                  <a:cxn ang="0">
                    <a:pos x="connsiteX0" y="connsiteY0"/>
                  </a:cxn>
                  <a:cxn ang="0">
                    <a:pos x="connsiteX1" y="connsiteY1"/>
                  </a:cxn>
                  <a:cxn ang="0">
                    <a:pos x="connsiteX2" y="connsiteY2"/>
                  </a:cxn>
                </a:cxnLst>
                <a:rect l="l" t="t" r="r" b="b"/>
                <a:pathLst>
                  <a:path w="32575" h="2906">
                    <a:moveTo>
                      <a:pt x="0" y="49"/>
                    </a:moveTo>
                    <a:cubicBezTo>
                      <a:pt x="7430" y="2335"/>
                      <a:pt x="20384" y="2526"/>
                      <a:pt x="32576" y="2907"/>
                    </a:cubicBezTo>
                    <a:cubicBezTo>
                      <a:pt x="23146" y="716"/>
                      <a:pt x="13240" y="-236"/>
                      <a:pt x="0" y="49"/>
                    </a:cubicBezTo>
                    <a:close/>
                  </a:path>
                </a:pathLst>
              </a:custGeom>
              <a:grpFill/>
              <a:ln w="9525" cap="flat">
                <a:noFill/>
                <a:prstDash val="solid"/>
                <a:miter/>
              </a:ln>
            </p:spPr>
            <p:txBody>
              <a:bodyPr rtlCol="0" anchor="ctr"/>
              <a:lstStyle/>
              <a:p>
                <a:pPr algn="ctr"/>
                <a:endParaRPr lang="en-US"/>
              </a:p>
            </p:txBody>
          </p:sp>
          <p:sp>
            <p:nvSpPr>
              <p:cNvPr id="11" name="Graphic 78">
                <a:extLst>
                  <a:ext uri="{FF2B5EF4-FFF2-40B4-BE49-F238E27FC236}">
                    <a16:creationId xmlns:a16="http://schemas.microsoft.com/office/drawing/2014/main" id="{826E5EFB-0EF9-4DB8-99CB-5DD72009DB2C}"/>
                  </a:ext>
                </a:extLst>
              </p:cNvPr>
              <p:cNvSpPr/>
              <p:nvPr/>
            </p:nvSpPr>
            <p:spPr>
              <a:xfrm>
                <a:off x="4927758" y="3477344"/>
                <a:ext cx="380" cy="42"/>
              </a:xfrm>
              <a:custGeom>
                <a:avLst/>
                <a:gdLst>
                  <a:gd name="connsiteX0" fmla="*/ 190 w 380"/>
                  <a:gd name="connsiteY0" fmla="*/ 42 h 42"/>
                  <a:gd name="connsiteX1" fmla="*/ 381 w 380"/>
                  <a:gd name="connsiteY1" fmla="*/ 42 h 42"/>
                  <a:gd name="connsiteX2" fmla="*/ 0 w 380"/>
                  <a:gd name="connsiteY2" fmla="*/ 42 h 42"/>
                  <a:gd name="connsiteX3" fmla="*/ 190 w 380"/>
                  <a:gd name="connsiteY3" fmla="*/ 42 h 42"/>
                </a:gdLst>
                <a:ahLst/>
                <a:cxnLst>
                  <a:cxn ang="0">
                    <a:pos x="connsiteX0" y="connsiteY0"/>
                  </a:cxn>
                  <a:cxn ang="0">
                    <a:pos x="connsiteX1" y="connsiteY1"/>
                  </a:cxn>
                  <a:cxn ang="0">
                    <a:pos x="connsiteX2" y="connsiteY2"/>
                  </a:cxn>
                  <a:cxn ang="0">
                    <a:pos x="connsiteX3" y="connsiteY3"/>
                  </a:cxn>
                </a:cxnLst>
                <a:rect l="l" t="t" r="r" b="b"/>
                <a:pathLst>
                  <a:path w="380" h="42">
                    <a:moveTo>
                      <a:pt x="190" y="42"/>
                    </a:moveTo>
                    <a:cubicBezTo>
                      <a:pt x="190" y="42"/>
                      <a:pt x="286" y="42"/>
                      <a:pt x="381" y="42"/>
                    </a:cubicBezTo>
                    <a:cubicBezTo>
                      <a:pt x="190" y="42"/>
                      <a:pt x="95" y="42"/>
                      <a:pt x="0" y="42"/>
                    </a:cubicBezTo>
                    <a:cubicBezTo>
                      <a:pt x="0" y="-53"/>
                      <a:pt x="95" y="42"/>
                      <a:pt x="190" y="42"/>
                    </a:cubicBezTo>
                    <a:close/>
                  </a:path>
                </a:pathLst>
              </a:custGeom>
              <a:grpFill/>
              <a:ln w="9525" cap="flat">
                <a:noFill/>
                <a:prstDash val="solid"/>
                <a:miter/>
              </a:ln>
            </p:spPr>
            <p:txBody>
              <a:bodyPr rtlCol="0" anchor="ctr"/>
              <a:lstStyle/>
              <a:p>
                <a:pPr algn="ctr"/>
                <a:endParaRPr lang="en-US"/>
              </a:p>
            </p:txBody>
          </p:sp>
          <p:sp>
            <p:nvSpPr>
              <p:cNvPr id="12" name="Graphic 78">
                <a:extLst>
                  <a:ext uri="{FF2B5EF4-FFF2-40B4-BE49-F238E27FC236}">
                    <a16:creationId xmlns:a16="http://schemas.microsoft.com/office/drawing/2014/main" id="{86238E12-0689-4123-8B2E-E1CCFCC4C882}"/>
                  </a:ext>
                </a:extLst>
              </p:cNvPr>
              <p:cNvSpPr/>
              <p:nvPr/>
            </p:nvSpPr>
            <p:spPr>
              <a:xfrm>
                <a:off x="7285577" y="3374517"/>
                <a:ext cx="10001" cy="190"/>
              </a:xfrm>
              <a:custGeom>
                <a:avLst/>
                <a:gdLst>
                  <a:gd name="connsiteX0" fmla="*/ 10001 w 10001"/>
                  <a:gd name="connsiteY0" fmla="*/ 0 h 190"/>
                  <a:gd name="connsiteX1" fmla="*/ 0 w 10001"/>
                  <a:gd name="connsiteY1" fmla="*/ 191 h 190"/>
                  <a:gd name="connsiteX2" fmla="*/ 10001 w 10001"/>
                  <a:gd name="connsiteY2" fmla="*/ 0 h 190"/>
                </a:gdLst>
                <a:ahLst/>
                <a:cxnLst>
                  <a:cxn ang="0">
                    <a:pos x="connsiteX0" y="connsiteY0"/>
                  </a:cxn>
                  <a:cxn ang="0">
                    <a:pos x="connsiteX1" y="connsiteY1"/>
                  </a:cxn>
                  <a:cxn ang="0">
                    <a:pos x="connsiteX2" y="connsiteY2"/>
                  </a:cxn>
                </a:cxnLst>
                <a:rect l="l" t="t" r="r" b="b"/>
                <a:pathLst>
                  <a:path w="10001" h="190">
                    <a:moveTo>
                      <a:pt x="10001" y="0"/>
                    </a:moveTo>
                    <a:cubicBezTo>
                      <a:pt x="6953" y="0"/>
                      <a:pt x="3524" y="95"/>
                      <a:pt x="0" y="191"/>
                    </a:cubicBezTo>
                    <a:cubicBezTo>
                      <a:pt x="3334" y="191"/>
                      <a:pt x="6763" y="191"/>
                      <a:pt x="10001" y="0"/>
                    </a:cubicBezTo>
                    <a:close/>
                  </a:path>
                </a:pathLst>
              </a:custGeom>
              <a:grpFill/>
              <a:ln w="9525" cap="flat">
                <a:noFill/>
                <a:prstDash val="solid"/>
                <a:miter/>
              </a:ln>
            </p:spPr>
            <p:txBody>
              <a:bodyPr rtlCol="0" anchor="ctr"/>
              <a:lstStyle/>
              <a:p>
                <a:pPr algn="ctr"/>
                <a:endParaRPr lang="en-US"/>
              </a:p>
            </p:txBody>
          </p:sp>
          <p:sp>
            <p:nvSpPr>
              <p:cNvPr id="13" name="Graphic 78">
                <a:extLst>
                  <a:ext uri="{FF2B5EF4-FFF2-40B4-BE49-F238E27FC236}">
                    <a16:creationId xmlns:a16="http://schemas.microsoft.com/office/drawing/2014/main" id="{8538CF67-A00E-4955-A447-001BE02E771A}"/>
                  </a:ext>
                </a:extLst>
              </p:cNvPr>
              <p:cNvSpPr/>
              <p:nvPr/>
            </p:nvSpPr>
            <p:spPr>
              <a:xfrm>
                <a:off x="4886709" y="3371754"/>
                <a:ext cx="2418108" cy="113728"/>
              </a:xfrm>
              <a:custGeom>
                <a:avLst/>
                <a:gdLst>
                  <a:gd name="connsiteX0" fmla="*/ 632266 w 2418108"/>
                  <a:gd name="connsiteY0" fmla="*/ 112205 h 113728"/>
                  <a:gd name="connsiteX1" fmla="*/ 723039 w 2418108"/>
                  <a:gd name="connsiteY1" fmla="*/ 109538 h 113728"/>
                  <a:gd name="connsiteX2" fmla="*/ 735136 w 2418108"/>
                  <a:gd name="connsiteY2" fmla="*/ 111823 h 113728"/>
                  <a:gd name="connsiteX3" fmla="*/ 752471 w 2418108"/>
                  <a:gd name="connsiteY3" fmla="*/ 108680 h 113728"/>
                  <a:gd name="connsiteX4" fmla="*/ 772569 w 2418108"/>
                  <a:gd name="connsiteY4" fmla="*/ 110585 h 113728"/>
                  <a:gd name="connsiteX5" fmla="*/ 1112993 w 2418108"/>
                  <a:gd name="connsiteY5" fmla="*/ 112967 h 113728"/>
                  <a:gd name="connsiteX6" fmla="*/ 1083465 w 2418108"/>
                  <a:gd name="connsiteY6" fmla="*/ 108776 h 113728"/>
                  <a:gd name="connsiteX7" fmla="*/ 1296825 w 2418108"/>
                  <a:gd name="connsiteY7" fmla="*/ 108966 h 113728"/>
                  <a:gd name="connsiteX8" fmla="*/ 1346736 w 2418108"/>
                  <a:gd name="connsiteY8" fmla="*/ 103632 h 113728"/>
                  <a:gd name="connsiteX9" fmla="*/ 1360643 w 2418108"/>
                  <a:gd name="connsiteY9" fmla="*/ 107633 h 113728"/>
                  <a:gd name="connsiteX10" fmla="*/ 1381788 w 2418108"/>
                  <a:gd name="connsiteY10" fmla="*/ 107442 h 113728"/>
                  <a:gd name="connsiteX11" fmla="*/ 1371692 w 2418108"/>
                  <a:gd name="connsiteY11" fmla="*/ 106490 h 113728"/>
                  <a:gd name="connsiteX12" fmla="*/ 1430080 w 2418108"/>
                  <a:gd name="connsiteY12" fmla="*/ 105537 h 113728"/>
                  <a:gd name="connsiteX13" fmla="*/ 1420269 w 2418108"/>
                  <a:gd name="connsiteY13" fmla="*/ 104108 h 113728"/>
                  <a:gd name="connsiteX14" fmla="*/ 1455702 w 2418108"/>
                  <a:gd name="connsiteY14" fmla="*/ 107061 h 113728"/>
                  <a:gd name="connsiteX15" fmla="*/ 1439414 w 2418108"/>
                  <a:gd name="connsiteY15" fmla="*/ 108109 h 113728"/>
                  <a:gd name="connsiteX16" fmla="*/ 1503613 w 2418108"/>
                  <a:gd name="connsiteY16" fmla="*/ 105918 h 113728"/>
                  <a:gd name="connsiteX17" fmla="*/ 1495802 w 2418108"/>
                  <a:gd name="connsiteY17" fmla="*/ 105823 h 113728"/>
                  <a:gd name="connsiteX18" fmla="*/ 1695923 w 2418108"/>
                  <a:gd name="connsiteY18" fmla="*/ 95155 h 113728"/>
                  <a:gd name="connsiteX19" fmla="*/ 1684016 w 2418108"/>
                  <a:gd name="connsiteY19" fmla="*/ 92488 h 113728"/>
                  <a:gd name="connsiteX20" fmla="*/ 1706210 w 2418108"/>
                  <a:gd name="connsiteY20" fmla="*/ 90202 h 113728"/>
                  <a:gd name="connsiteX21" fmla="*/ 1693351 w 2418108"/>
                  <a:gd name="connsiteY21" fmla="*/ 98108 h 113728"/>
                  <a:gd name="connsiteX22" fmla="*/ 2058539 w 2418108"/>
                  <a:gd name="connsiteY22" fmla="*/ 102203 h 113728"/>
                  <a:gd name="connsiteX23" fmla="*/ 2064540 w 2418108"/>
                  <a:gd name="connsiteY23" fmla="*/ 95060 h 113728"/>
                  <a:gd name="connsiteX24" fmla="*/ 2227132 w 2418108"/>
                  <a:gd name="connsiteY24" fmla="*/ 96203 h 113728"/>
                  <a:gd name="connsiteX25" fmla="*/ 2245229 w 2418108"/>
                  <a:gd name="connsiteY25" fmla="*/ 96869 h 113728"/>
                  <a:gd name="connsiteX26" fmla="*/ 2254278 w 2418108"/>
                  <a:gd name="connsiteY26" fmla="*/ 94393 h 113728"/>
                  <a:gd name="connsiteX27" fmla="*/ 2418108 w 2418108"/>
                  <a:gd name="connsiteY27" fmla="*/ 5810 h 113728"/>
                  <a:gd name="connsiteX28" fmla="*/ 2399058 w 2418108"/>
                  <a:gd name="connsiteY28" fmla="*/ 2858 h 113728"/>
                  <a:gd name="connsiteX29" fmla="*/ 2241039 w 2418108"/>
                  <a:gd name="connsiteY29" fmla="*/ 1905 h 113728"/>
                  <a:gd name="connsiteX30" fmla="*/ 2243991 w 2418108"/>
                  <a:gd name="connsiteY30" fmla="*/ 1048 h 113728"/>
                  <a:gd name="connsiteX31" fmla="*/ 2197128 w 2418108"/>
                  <a:gd name="connsiteY31" fmla="*/ 0 h 113728"/>
                  <a:gd name="connsiteX32" fmla="*/ 1710591 w 2418108"/>
                  <a:gd name="connsiteY32" fmla="*/ 6287 h 113728"/>
                  <a:gd name="connsiteX33" fmla="*/ 1713353 w 2418108"/>
                  <a:gd name="connsiteY33" fmla="*/ 5906 h 113728"/>
                  <a:gd name="connsiteX34" fmla="*/ 1210814 w 2418108"/>
                  <a:gd name="connsiteY34" fmla="*/ 7715 h 113728"/>
                  <a:gd name="connsiteX35" fmla="*/ 684463 w 2418108"/>
                  <a:gd name="connsiteY35" fmla="*/ 13716 h 113728"/>
                  <a:gd name="connsiteX36" fmla="*/ 687511 w 2418108"/>
                  <a:gd name="connsiteY36" fmla="*/ 12859 h 113728"/>
                  <a:gd name="connsiteX37" fmla="*/ 435670 w 2418108"/>
                  <a:gd name="connsiteY37" fmla="*/ 12192 h 113728"/>
                  <a:gd name="connsiteX38" fmla="*/ 440718 w 2418108"/>
                  <a:gd name="connsiteY38" fmla="*/ 12668 h 113728"/>
                  <a:gd name="connsiteX39" fmla="*/ 386807 w 2418108"/>
                  <a:gd name="connsiteY39" fmla="*/ 9906 h 113728"/>
                  <a:gd name="connsiteX40" fmla="*/ 16856 w 2418108"/>
                  <a:gd name="connsiteY40" fmla="*/ 12192 h 113728"/>
                  <a:gd name="connsiteX41" fmla="*/ 63528 w 2418108"/>
                  <a:gd name="connsiteY41" fmla="*/ 102870 h 113728"/>
                  <a:gd name="connsiteX42" fmla="*/ 42668 w 2418108"/>
                  <a:gd name="connsiteY42" fmla="*/ 102584 h 113728"/>
                  <a:gd name="connsiteX43" fmla="*/ 41430 w 2418108"/>
                  <a:gd name="connsiteY43" fmla="*/ 105537 h 113728"/>
                  <a:gd name="connsiteX44" fmla="*/ 54575 w 2418108"/>
                  <a:gd name="connsiteY44" fmla="*/ 105347 h 113728"/>
                  <a:gd name="connsiteX45" fmla="*/ 388140 w 2418108"/>
                  <a:gd name="connsiteY45" fmla="*/ 112109 h 113728"/>
                  <a:gd name="connsiteX46" fmla="*/ 482152 w 2418108"/>
                  <a:gd name="connsiteY46" fmla="*/ 113729 h 113728"/>
                  <a:gd name="connsiteX47" fmla="*/ 632266 w 2418108"/>
                  <a:gd name="connsiteY47" fmla="*/ 112205 h 113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18108" h="113728">
                    <a:moveTo>
                      <a:pt x="632266" y="112205"/>
                    </a:moveTo>
                    <a:cubicBezTo>
                      <a:pt x="656364" y="104680"/>
                      <a:pt x="694940" y="114110"/>
                      <a:pt x="723039" y="109538"/>
                    </a:cubicBezTo>
                    <a:cubicBezTo>
                      <a:pt x="722849" y="109919"/>
                      <a:pt x="735898" y="110109"/>
                      <a:pt x="735136" y="111823"/>
                    </a:cubicBezTo>
                    <a:cubicBezTo>
                      <a:pt x="735041" y="108776"/>
                      <a:pt x="767616" y="112300"/>
                      <a:pt x="752471" y="108680"/>
                    </a:cubicBezTo>
                    <a:cubicBezTo>
                      <a:pt x="754757" y="107633"/>
                      <a:pt x="790571" y="107633"/>
                      <a:pt x="772569" y="110585"/>
                    </a:cubicBezTo>
                    <a:cubicBezTo>
                      <a:pt x="822099" y="111633"/>
                      <a:pt x="1059653" y="114395"/>
                      <a:pt x="1112993" y="112967"/>
                    </a:cubicBezTo>
                    <a:cubicBezTo>
                      <a:pt x="1106135" y="110776"/>
                      <a:pt x="1089656" y="112205"/>
                      <a:pt x="1083465" y="108776"/>
                    </a:cubicBezTo>
                    <a:cubicBezTo>
                      <a:pt x="1153950" y="111728"/>
                      <a:pt x="1230626" y="113157"/>
                      <a:pt x="1296825" y="108966"/>
                    </a:cubicBezTo>
                    <a:cubicBezTo>
                      <a:pt x="1277680" y="103251"/>
                      <a:pt x="1356071" y="110966"/>
                      <a:pt x="1346736" y="103632"/>
                    </a:cubicBezTo>
                    <a:cubicBezTo>
                      <a:pt x="1351213" y="105347"/>
                      <a:pt x="1374454" y="106109"/>
                      <a:pt x="1360643" y="107633"/>
                    </a:cubicBezTo>
                    <a:cubicBezTo>
                      <a:pt x="1368548" y="107728"/>
                      <a:pt x="1376168" y="108299"/>
                      <a:pt x="1381788" y="107442"/>
                    </a:cubicBezTo>
                    <a:lnTo>
                      <a:pt x="1371692" y="106490"/>
                    </a:lnTo>
                    <a:cubicBezTo>
                      <a:pt x="1398266" y="106013"/>
                      <a:pt x="1412744" y="108680"/>
                      <a:pt x="1430080" y="105537"/>
                    </a:cubicBezTo>
                    <a:lnTo>
                      <a:pt x="1420269" y="104108"/>
                    </a:lnTo>
                    <a:cubicBezTo>
                      <a:pt x="1436176" y="103918"/>
                      <a:pt x="1449416" y="103632"/>
                      <a:pt x="1455702" y="107061"/>
                    </a:cubicBezTo>
                    <a:lnTo>
                      <a:pt x="1439414" y="108109"/>
                    </a:lnTo>
                    <a:cubicBezTo>
                      <a:pt x="1465799" y="108014"/>
                      <a:pt x="1481610" y="107823"/>
                      <a:pt x="1503613" y="105918"/>
                    </a:cubicBezTo>
                    <a:lnTo>
                      <a:pt x="1495802" y="105823"/>
                    </a:lnTo>
                    <a:cubicBezTo>
                      <a:pt x="1523806" y="102394"/>
                      <a:pt x="1670110" y="99441"/>
                      <a:pt x="1695923" y="95155"/>
                    </a:cubicBezTo>
                    <a:lnTo>
                      <a:pt x="1684016" y="92488"/>
                    </a:lnTo>
                    <a:lnTo>
                      <a:pt x="1706210" y="90202"/>
                    </a:lnTo>
                    <a:cubicBezTo>
                      <a:pt x="1703543" y="90202"/>
                      <a:pt x="1695542" y="98965"/>
                      <a:pt x="1693351" y="98108"/>
                    </a:cubicBezTo>
                    <a:cubicBezTo>
                      <a:pt x="1757549" y="99441"/>
                      <a:pt x="2045109" y="91345"/>
                      <a:pt x="2058539" y="102203"/>
                    </a:cubicBezTo>
                    <a:cubicBezTo>
                      <a:pt x="2079780" y="101917"/>
                      <a:pt x="2071303" y="103918"/>
                      <a:pt x="2064540" y="95060"/>
                    </a:cubicBezTo>
                    <a:cubicBezTo>
                      <a:pt x="2086638" y="95441"/>
                      <a:pt x="2259707" y="88773"/>
                      <a:pt x="2227132" y="96203"/>
                    </a:cubicBezTo>
                    <a:cubicBezTo>
                      <a:pt x="2232371" y="96298"/>
                      <a:pt x="2240372" y="95917"/>
                      <a:pt x="2245229" y="96869"/>
                    </a:cubicBezTo>
                    <a:cubicBezTo>
                      <a:pt x="2235704" y="94583"/>
                      <a:pt x="2261708" y="95345"/>
                      <a:pt x="2254278" y="94393"/>
                    </a:cubicBezTo>
                    <a:cubicBezTo>
                      <a:pt x="2395724" y="108776"/>
                      <a:pt x="2341527" y="36576"/>
                      <a:pt x="2418108" y="5810"/>
                    </a:cubicBezTo>
                    <a:cubicBezTo>
                      <a:pt x="2398772" y="4763"/>
                      <a:pt x="2335717" y="7239"/>
                      <a:pt x="2399058" y="2858"/>
                    </a:cubicBezTo>
                    <a:cubicBezTo>
                      <a:pt x="2343527" y="-572"/>
                      <a:pt x="2296283" y="1238"/>
                      <a:pt x="2241039" y="1905"/>
                    </a:cubicBezTo>
                    <a:lnTo>
                      <a:pt x="2243991" y="1048"/>
                    </a:lnTo>
                    <a:cubicBezTo>
                      <a:pt x="2234181" y="-381"/>
                      <a:pt x="2214845" y="1524"/>
                      <a:pt x="2197128" y="0"/>
                    </a:cubicBezTo>
                    <a:cubicBezTo>
                      <a:pt x="2115880" y="6096"/>
                      <a:pt x="1816128" y="3524"/>
                      <a:pt x="1710591" y="6287"/>
                    </a:cubicBezTo>
                    <a:lnTo>
                      <a:pt x="1713353" y="5906"/>
                    </a:lnTo>
                    <a:cubicBezTo>
                      <a:pt x="1577146" y="5429"/>
                      <a:pt x="1349308" y="11240"/>
                      <a:pt x="1210814" y="7715"/>
                    </a:cubicBezTo>
                    <a:cubicBezTo>
                      <a:pt x="1095848" y="23717"/>
                      <a:pt x="819051" y="5429"/>
                      <a:pt x="684463" y="13716"/>
                    </a:cubicBezTo>
                    <a:lnTo>
                      <a:pt x="687511" y="12859"/>
                    </a:lnTo>
                    <a:cubicBezTo>
                      <a:pt x="655316" y="14192"/>
                      <a:pt x="473008" y="10954"/>
                      <a:pt x="435670" y="12192"/>
                    </a:cubicBezTo>
                    <a:lnTo>
                      <a:pt x="440718" y="12668"/>
                    </a:lnTo>
                    <a:cubicBezTo>
                      <a:pt x="408047" y="14764"/>
                      <a:pt x="412524" y="11049"/>
                      <a:pt x="386807" y="9906"/>
                    </a:cubicBezTo>
                    <a:cubicBezTo>
                      <a:pt x="275174" y="28004"/>
                      <a:pt x="142395" y="18764"/>
                      <a:pt x="16856" y="12192"/>
                    </a:cubicBezTo>
                    <a:cubicBezTo>
                      <a:pt x="-6195" y="35528"/>
                      <a:pt x="-17434" y="114395"/>
                      <a:pt x="63528" y="102870"/>
                    </a:cubicBezTo>
                    <a:cubicBezTo>
                      <a:pt x="63528" y="102870"/>
                      <a:pt x="42668" y="102584"/>
                      <a:pt x="42668" y="102584"/>
                    </a:cubicBezTo>
                    <a:cubicBezTo>
                      <a:pt x="58004" y="103156"/>
                      <a:pt x="47336" y="104299"/>
                      <a:pt x="41430" y="105537"/>
                    </a:cubicBezTo>
                    <a:cubicBezTo>
                      <a:pt x="46764" y="105537"/>
                      <a:pt x="68386" y="107442"/>
                      <a:pt x="54575" y="105347"/>
                    </a:cubicBezTo>
                    <a:cubicBezTo>
                      <a:pt x="158588" y="108109"/>
                      <a:pt x="297462" y="110109"/>
                      <a:pt x="388140" y="112109"/>
                    </a:cubicBezTo>
                    <a:cubicBezTo>
                      <a:pt x="420525" y="113348"/>
                      <a:pt x="453577" y="106680"/>
                      <a:pt x="482152" y="113729"/>
                    </a:cubicBezTo>
                    <a:cubicBezTo>
                      <a:pt x="477580" y="111919"/>
                      <a:pt x="629885" y="111728"/>
                      <a:pt x="632266" y="112205"/>
                    </a:cubicBezTo>
                    <a:close/>
                  </a:path>
                </a:pathLst>
              </a:custGeom>
              <a:grpFill/>
              <a:ln w="9525" cap="flat">
                <a:noFill/>
                <a:prstDash val="solid"/>
                <a:miter/>
              </a:ln>
            </p:spPr>
            <p:txBody>
              <a:bodyPr rtlCol="0" anchor="ctr"/>
              <a:lstStyle/>
              <a:p>
                <a:pPr algn="ctr"/>
                <a:endParaRPr lang="en-US"/>
              </a:p>
            </p:txBody>
          </p:sp>
        </p:grpSp>
      </p:grpSp>
    </p:spTree>
    <p:extLst>
      <p:ext uri="{BB962C8B-B14F-4D97-AF65-F5344CB8AC3E}">
        <p14:creationId xmlns:p14="http://schemas.microsoft.com/office/powerpoint/2010/main" val="13176735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39764E-4B3D-4B6A-A210-B50E4F60E246}"/>
              </a:ext>
            </a:extLst>
          </p:cNvPr>
          <p:cNvSpPr>
            <a:spLocks noGrp="1"/>
          </p:cNvSpPr>
          <p:nvPr>
            <p:ph type="title"/>
          </p:nvPr>
        </p:nvSpPr>
        <p:spPr>
          <a:xfrm>
            <a:off x="530352" y="787068"/>
            <a:ext cx="10072922" cy="2313641"/>
          </a:xfrm>
        </p:spPr>
        <p:txBody>
          <a:bodyPr anchor="b">
            <a:normAutofit/>
          </a:bodyPr>
          <a:lstStyle>
            <a:lvl1pPr>
              <a:defRPr sz="44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8A30AEC2-B6E6-4C09-A16F-5E2A1C9A0D0E}"/>
              </a:ext>
            </a:extLst>
          </p:cNvPr>
          <p:cNvSpPr>
            <a:spLocks noGrp="1"/>
          </p:cNvSpPr>
          <p:nvPr>
            <p:ph type="body" idx="1"/>
          </p:nvPr>
        </p:nvSpPr>
        <p:spPr>
          <a:xfrm>
            <a:off x="530352" y="3509963"/>
            <a:ext cx="10072922" cy="2579687"/>
          </a:xfrm>
        </p:spPr>
        <p:txBody>
          <a:bodyPr>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2A37CAB-B545-4E42-BB5A-F1DAA9335033}"/>
              </a:ext>
            </a:extLst>
          </p:cNvPr>
          <p:cNvSpPr>
            <a:spLocks noGrp="1"/>
          </p:cNvSpPr>
          <p:nvPr>
            <p:ph type="dt" sz="half" idx="10"/>
          </p:nvPr>
        </p:nvSpPr>
        <p:spPr/>
        <p:txBody>
          <a:bodyPr/>
          <a:lstStyle/>
          <a:p>
            <a:fld id="{6C5677DE-DD04-48CC-9C18-7BE9FF2DEB6B}" type="datetime1">
              <a:rPr lang="en-US" smtClean="0"/>
              <a:t>9/15/2023</a:t>
            </a:fld>
            <a:endParaRPr lang="en-US"/>
          </a:p>
        </p:txBody>
      </p:sp>
      <p:sp>
        <p:nvSpPr>
          <p:cNvPr id="5" name="Footer Placeholder 4">
            <a:extLst>
              <a:ext uri="{FF2B5EF4-FFF2-40B4-BE49-F238E27FC236}">
                <a16:creationId xmlns:a16="http://schemas.microsoft.com/office/drawing/2014/main" id="{AF6D720B-7E58-43F4-9659-ADB2403A50B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895F53F-2FA5-4B5C-A151-F07BBC002B29}"/>
              </a:ext>
            </a:extLst>
          </p:cNvPr>
          <p:cNvSpPr>
            <a:spLocks noGrp="1"/>
          </p:cNvSpPr>
          <p:nvPr>
            <p:ph type="sldNum" sz="quarter" idx="12"/>
          </p:nvPr>
        </p:nvSpPr>
        <p:spPr/>
        <p:txBody>
          <a:bodyPr/>
          <a:lstStyle/>
          <a:p>
            <a:fld id="{E1076ED0-0DB3-4879-AAE5-5C20D22C1DF4}" type="slidenum">
              <a:rPr lang="en-US" smtClean="0"/>
              <a:t>‹#›</a:t>
            </a:fld>
            <a:endParaRPr lang="en-US"/>
          </a:p>
        </p:txBody>
      </p:sp>
      <p:grpSp>
        <p:nvGrpSpPr>
          <p:cNvPr id="7" name="Graphic 78">
            <a:extLst>
              <a:ext uri="{FF2B5EF4-FFF2-40B4-BE49-F238E27FC236}">
                <a16:creationId xmlns:a16="http://schemas.microsoft.com/office/drawing/2014/main" id="{37B4CDD2-E09A-418A-9131-FBDEE440A1F1}"/>
              </a:ext>
              <a:ext uri="{C183D7F6-B498-43B3-948B-1728B52AA6E4}">
                <adec:decorative xmlns:adec="http://schemas.microsoft.com/office/drawing/2017/decorative" val="1"/>
              </a:ext>
            </a:extLst>
          </p:cNvPr>
          <p:cNvGrpSpPr/>
          <p:nvPr/>
        </p:nvGrpSpPr>
        <p:grpSpPr>
          <a:xfrm>
            <a:off x="530225" y="3267690"/>
            <a:ext cx="972241" cy="45719"/>
            <a:chOff x="4886325" y="3371754"/>
            <a:chExt cx="2418492" cy="113728"/>
          </a:xfrm>
          <a:solidFill>
            <a:schemeClr val="accent1"/>
          </a:solidFill>
        </p:grpSpPr>
        <p:sp>
          <p:nvSpPr>
            <p:cNvPr id="8" name="Graphic 78">
              <a:extLst>
                <a:ext uri="{FF2B5EF4-FFF2-40B4-BE49-F238E27FC236}">
                  <a16:creationId xmlns:a16="http://schemas.microsoft.com/office/drawing/2014/main" id="{8852E5FB-B268-4CCA-8E55-803038F7A00D}"/>
                </a:ext>
              </a:extLst>
            </p:cNvPr>
            <p:cNvSpPr/>
            <p:nvPr/>
          </p:nvSpPr>
          <p:spPr>
            <a:xfrm>
              <a:off x="4886325" y="3428428"/>
              <a:ext cx="2418302" cy="9525"/>
            </a:xfrm>
            <a:custGeom>
              <a:avLst/>
              <a:gdLst>
                <a:gd name="connsiteX0" fmla="*/ 0 w 2418302"/>
                <a:gd name="connsiteY0" fmla="*/ 0 h 9525"/>
                <a:gd name="connsiteX1" fmla="*/ 2418302 w 2418302"/>
                <a:gd name="connsiteY1" fmla="*/ 0 h 9525"/>
              </a:gdLst>
              <a:ahLst/>
              <a:cxnLst>
                <a:cxn ang="0">
                  <a:pos x="connsiteX0" y="connsiteY0"/>
                </a:cxn>
                <a:cxn ang="0">
                  <a:pos x="connsiteX1" y="connsiteY1"/>
                </a:cxn>
              </a:cxnLst>
              <a:rect l="l" t="t" r="r" b="b"/>
              <a:pathLst>
                <a:path w="2418302" h="9525">
                  <a:moveTo>
                    <a:pt x="0" y="0"/>
                  </a:moveTo>
                  <a:lnTo>
                    <a:pt x="2418302" y="0"/>
                  </a:lnTo>
                </a:path>
              </a:pathLst>
            </a:custGeom>
            <a:grpFill/>
            <a:ln w="9525" cap="flat">
              <a:noFill/>
              <a:prstDash val="solid"/>
              <a:miter/>
            </a:ln>
          </p:spPr>
          <p:txBody>
            <a:bodyPr rtlCol="0" anchor="ctr"/>
            <a:lstStyle/>
            <a:p>
              <a:pPr algn="ctr"/>
              <a:endParaRPr lang="en-US"/>
            </a:p>
          </p:txBody>
        </p:sp>
        <p:grpSp>
          <p:nvGrpSpPr>
            <p:cNvPr id="9" name="Graphic 78">
              <a:extLst>
                <a:ext uri="{FF2B5EF4-FFF2-40B4-BE49-F238E27FC236}">
                  <a16:creationId xmlns:a16="http://schemas.microsoft.com/office/drawing/2014/main" id="{A1C9CBB3-97C0-4A35-9088-C69233F5CEE7}"/>
                </a:ext>
              </a:extLst>
            </p:cNvPr>
            <p:cNvGrpSpPr/>
            <p:nvPr/>
          </p:nvGrpSpPr>
          <p:grpSpPr>
            <a:xfrm>
              <a:off x="4886709" y="3371754"/>
              <a:ext cx="2418108" cy="113728"/>
              <a:chOff x="4886709" y="3371754"/>
              <a:chExt cx="2418108" cy="113728"/>
            </a:xfrm>
            <a:grpFill/>
          </p:grpSpPr>
          <p:sp>
            <p:nvSpPr>
              <p:cNvPr id="10" name="Graphic 78">
                <a:extLst>
                  <a:ext uri="{FF2B5EF4-FFF2-40B4-BE49-F238E27FC236}">
                    <a16:creationId xmlns:a16="http://schemas.microsoft.com/office/drawing/2014/main" id="{31610871-AEE9-46EB-9D27-BA1D9D688124}"/>
                  </a:ext>
                </a:extLst>
              </p:cNvPr>
              <p:cNvSpPr/>
              <p:nvPr/>
            </p:nvSpPr>
            <p:spPr>
              <a:xfrm>
                <a:off x="4895088" y="3474384"/>
                <a:ext cx="32575" cy="2906"/>
              </a:xfrm>
              <a:custGeom>
                <a:avLst/>
                <a:gdLst>
                  <a:gd name="connsiteX0" fmla="*/ 0 w 32575"/>
                  <a:gd name="connsiteY0" fmla="*/ 49 h 2906"/>
                  <a:gd name="connsiteX1" fmla="*/ 32576 w 32575"/>
                  <a:gd name="connsiteY1" fmla="*/ 2907 h 2906"/>
                  <a:gd name="connsiteX2" fmla="*/ 0 w 32575"/>
                  <a:gd name="connsiteY2" fmla="*/ 49 h 2906"/>
                </a:gdLst>
                <a:ahLst/>
                <a:cxnLst>
                  <a:cxn ang="0">
                    <a:pos x="connsiteX0" y="connsiteY0"/>
                  </a:cxn>
                  <a:cxn ang="0">
                    <a:pos x="connsiteX1" y="connsiteY1"/>
                  </a:cxn>
                  <a:cxn ang="0">
                    <a:pos x="connsiteX2" y="connsiteY2"/>
                  </a:cxn>
                </a:cxnLst>
                <a:rect l="l" t="t" r="r" b="b"/>
                <a:pathLst>
                  <a:path w="32575" h="2906">
                    <a:moveTo>
                      <a:pt x="0" y="49"/>
                    </a:moveTo>
                    <a:cubicBezTo>
                      <a:pt x="7430" y="2335"/>
                      <a:pt x="20384" y="2526"/>
                      <a:pt x="32576" y="2907"/>
                    </a:cubicBezTo>
                    <a:cubicBezTo>
                      <a:pt x="23146" y="716"/>
                      <a:pt x="13240" y="-236"/>
                      <a:pt x="0" y="49"/>
                    </a:cubicBezTo>
                    <a:close/>
                  </a:path>
                </a:pathLst>
              </a:custGeom>
              <a:grpFill/>
              <a:ln w="9525" cap="flat">
                <a:noFill/>
                <a:prstDash val="solid"/>
                <a:miter/>
              </a:ln>
            </p:spPr>
            <p:txBody>
              <a:bodyPr rtlCol="0" anchor="ctr"/>
              <a:lstStyle/>
              <a:p>
                <a:pPr algn="ctr"/>
                <a:endParaRPr lang="en-US"/>
              </a:p>
            </p:txBody>
          </p:sp>
          <p:sp>
            <p:nvSpPr>
              <p:cNvPr id="11" name="Graphic 78">
                <a:extLst>
                  <a:ext uri="{FF2B5EF4-FFF2-40B4-BE49-F238E27FC236}">
                    <a16:creationId xmlns:a16="http://schemas.microsoft.com/office/drawing/2014/main" id="{27478059-2A11-484D-A2D7-199F74778E50}"/>
                  </a:ext>
                </a:extLst>
              </p:cNvPr>
              <p:cNvSpPr/>
              <p:nvPr/>
            </p:nvSpPr>
            <p:spPr>
              <a:xfrm>
                <a:off x="4927758" y="3477344"/>
                <a:ext cx="380" cy="42"/>
              </a:xfrm>
              <a:custGeom>
                <a:avLst/>
                <a:gdLst>
                  <a:gd name="connsiteX0" fmla="*/ 190 w 380"/>
                  <a:gd name="connsiteY0" fmla="*/ 42 h 42"/>
                  <a:gd name="connsiteX1" fmla="*/ 381 w 380"/>
                  <a:gd name="connsiteY1" fmla="*/ 42 h 42"/>
                  <a:gd name="connsiteX2" fmla="*/ 0 w 380"/>
                  <a:gd name="connsiteY2" fmla="*/ 42 h 42"/>
                  <a:gd name="connsiteX3" fmla="*/ 190 w 380"/>
                  <a:gd name="connsiteY3" fmla="*/ 42 h 42"/>
                </a:gdLst>
                <a:ahLst/>
                <a:cxnLst>
                  <a:cxn ang="0">
                    <a:pos x="connsiteX0" y="connsiteY0"/>
                  </a:cxn>
                  <a:cxn ang="0">
                    <a:pos x="connsiteX1" y="connsiteY1"/>
                  </a:cxn>
                  <a:cxn ang="0">
                    <a:pos x="connsiteX2" y="connsiteY2"/>
                  </a:cxn>
                  <a:cxn ang="0">
                    <a:pos x="connsiteX3" y="connsiteY3"/>
                  </a:cxn>
                </a:cxnLst>
                <a:rect l="l" t="t" r="r" b="b"/>
                <a:pathLst>
                  <a:path w="380" h="42">
                    <a:moveTo>
                      <a:pt x="190" y="42"/>
                    </a:moveTo>
                    <a:cubicBezTo>
                      <a:pt x="190" y="42"/>
                      <a:pt x="286" y="42"/>
                      <a:pt x="381" y="42"/>
                    </a:cubicBezTo>
                    <a:cubicBezTo>
                      <a:pt x="190" y="42"/>
                      <a:pt x="95" y="42"/>
                      <a:pt x="0" y="42"/>
                    </a:cubicBezTo>
                    <a:cubicBezTo>
                      <a:pt x="0" y="-53"/>
                      <a:pt x="95" y="42"/>
                      <a:pt x="190" y="42"/>
                    </a:cubicBezTo>
                    <a:close/>
                  </a:path>
                </a:pathLst>
              </a:custGeom>
              <a:grpFill/>
              <a:ln w="9525" cap="flat">
                <a:noFill/>
                <a:prstDash val="solid"/>
                <a:miter/>
              </a:ln>
            </p:spPr>
            <p:txBody>
              <a:bodyPr rtlCol="0" anchor="ctr"/>
              <a:lstStyle/>
              <a:p>
                <a:pPr algn="ctr"/>
                <a:endParaRPr lang="en-US"/>
              </a:p>
            </p:txBody>
          </p:sp>
          <p:sp>
            <p:nvSpPr>
              <p:cNvPr id="12" name="Graphic 78">
                <a:extLst>
                  <a:ext uri="{FF2B5EF4-FFF2-40B4-BE49-F238E27FC236}">
                    <a16:creationId xmlns:a16="http://schemas.microsoft.com/office/drawing/2014/main" id="{30EC0886-DDB9-47F1-9414-C121C1D3F954}"/>
                  </a:ext>
                </a:extLst>
              </p:cNvPr>
              <p:cNvSpPr/>
              <p:nvPr/>
            </p:nvSpPr>
            <p:spPr>
              <a:xfrm>
                <a:off x="7285577" y="3374517"/>
                <a:ext cx="10001" cy="190"/>
              </a:xfrm>
              <a:custGeom>
                <a:avLst/>
                <a:gdLst>
                  <a:gd name="connsiteX0" fmla="*/ 10001 w 10001"/>
                  <a:gd name="connsiteY0" fmla="*/ 0 h 190"/>
                  <a:gd name="connsiteX1" fmla="*/ 0 w 10001"/>
                  <a:gd name="connsiteY1" fmla="*/ 191 h 190"/>
                  <a:gd name="connsiteX2" fmla="*/ 10001 w 10001"/>
                  <a:gd name="connsiteY2" fmla="*/ 0 h 190"/>
                </a:gdLst>
                <a:ahLst/>
                <a:cxnLst>
                  <a:cxn ang="0">
                    <a:pos x="connsiteX0" y="connsiteY0"/>
                  </a:cxn>
                  <a:cxn ang="0">
                    <a:pos x="connsiteX1" y="connsiteY1"/>
                  </a:cxn>
                  <a:cxn ang="0">
                    <a:pos x="connsiteX2" y="connsiteY2"/>
                  </a:cxn>
                </a:cxnLst>
                <a:rect l="l" t="t" r="r" b="b"/>
                <a:pathLst>
                  <a:path w="10001" h="190">
                    <a:moveTo>
                      <a:pt x="10001" y="0"/>
                    </a:moveTo>
                    <a:cubicBezTo>
                      <a:pt x="6953" y="0"/>
                      <a:pt x="3524" y="95"/>
                      <a:pt x="0" y="191"/>
                    </a:cubicBezTo>
                    <a:cubicBezTo>
                      <a:pt x="3334" y="191"/>
                      <a:pt x="6763" y="191"/>
                      <a:pt x="10001" y="0"/>
                    </a:cubicBezTo>
                    <a:close/>
                  </a:path>
                </a:pathLst>
              </a:custGeom>
              <a:grpFill/>
              <a:ln w="9525" cap="flat">
                <a:noFill/>
                <a:prstDash val="solid"/>
                <a:miter/>
              </a:ln>
            </p:spPr>
            <p:txBody>
              <a:bodyPr rtlCol="0" anchor="ctr"/>
              <a:lstStyle/>
              <a:p>
                <a:pPr algn="ctr"/>
                <a:endParaRPr lang="en-US"/>
              </a:p>
            </p:txBody>
          </p:sp>
          <p:sp>
            <p:nvSpPr>
              <p:cNvPr id="13" name="Graphic 78">
                <a:extLst>
                  <a:ext uri="{FF2B5EF4-FFF2-40B4-BE49-F238E27FC236}">
                    <a16:creationId xmlns:a16="http://schemas.microsoft.com/office/drawing/2014/main" id="{66A10427-DF20-4284-B215-EABA4D366E20}"/>
                  </a:ext>
                </a:extLst>
              </p:cNvPr>
              <p:cNvSpPr/>
              <p:nvPr/>
            </p:nvSpPr>
            <p:spPr>
              <a:xfrm>
                <a:off x="4886709" y="3371754"/>
                <a:ext cx="2418108" cy="113728"/>
              </a:xfrm>
              <a:custGeom>
                <a:avLst/>
                <a:gdLst>
                  <a:gd name="connsiteX0" fmla="*/ 632266 w 2418108"/>
                  <a:gd name="connsiteY0" fmla="*/ 112205 h 113728"/>
                  <a:gd name="connsiteX1" fmla="*/ 723039 w 2418108"/>
                  <a:gd name="connsiteY1" fmla="*/ 109538 h 113728"/>
                  <a:gd name="connsiteX2" fmla="*/ 735136 w 2418108"/>
                  <a:gd name="connsiteY2" fmla="*/ 111823 h 113728"/>
                  <a:gd name="connsiteX3" fmla="*/ 752471 w 2418108"/>
                  <a:gd name="connsiteY3" fmla="*/ 108680 h 113728"/>
                  <a:gd name="connsiteX4" fmla="*/ 772569 w 2418108"/>
                  <a:gd name="connsiteY4" fmla="*/ 110585 h 113728"/>
                  <a:gd name="connsiteX5" fmla="*/ 1112993 w 2418108"/>
                  <a:gd name="connsiteY5" fmla="*/ 112967 h 113728"/>
                  <a:gd name="connsiteX6" fmla="*/ 1083465 w 2418108"/>
                  <a:gd name="connsiteY6" fmla="*/ 108776 h 113728"/>
                  <a:gd name="connsiteX7" fmla="*/ 1296825 w 2418108"/>
                  <a:gd name="connsiteY7" fmla="*/ 108966 h 113728"/>
                  <a:gd name="connsiteX8" fmla="*/ 1346736 w 2418108"/>
                  <a:gd name="connsiteY8" fmla="*/ 103632 h 113728"/>
                  <a:gd name="connsiteX9" fmla="*/ 1360643 w 2418108"/>
                  <a:gd name="connsiteY9" fmla="*/ 107633 h 113728"/>
                  <a:gd name="connsiteX10" fmla="*/ 1381788 w 2418108"/>
                  <a:gd name="connsiteY10" fmla="*/ 107442 h 113728"/>
                  <a:gd name="connsiteX11" fmla="*/ 1371692 w 2418108"/>
                  <a:gd name="connsiteY11" fmla="*/ 106490 h 113728"/>
                  <a:gd name="connsiteX12" fmla="*/ 1430080 w 2418108"/>
                  <a:gd name="connsiteY12" fmla="*/ 105537 h 113728"/>
                  <a:gd name="connsiteX13" fmla="*/ 1420269 w 2418108"/>
                  <a:gd name="connsiteY13" fmla="*/ 104108 h 113728"/>
                  <a:gd name="connsiteX14" fmla="*/ 1455702 w 2418108"/>
                  <a:gd name="connsiteY14" fmla="*/ 107061 h 113728"/>
                  <a:gd name="connsiteX15" fmla="*/ 1439414 w 2418108"/>
                  <a:gd name="connsiteY15" fmla="*/ 108109 h 113728"/>
                  <a:gd name="connsiteX16" fmla="*/ 1503613 w 2418108"/>
                  <a:gd name="connsiteY16" fmla="*/ 105918 h 113728"/>
                  <a:gd name="connsiteX17" fmla="*/ 1495802 w 2418108"/>
                  <a:gd name="connsiteY17" fmla="*/ 105823 h 113728"/>
                  <a:gd name="connsiteX18" fmla="*/ 1695923 w 2418108"/>
                  <a:gd name="connsiteY18" fmla="*/ 95155 h 113728"/>
                  <a:gd name="connsiteX19" fmla="*/ 1684016 w 2418108"/>
                  <a:gd name="connsiteY19" fmla="*/ 92488 h 113728"/>
                  <a:gd name="connsiteX20" fmla="*/ 1706210 w 2418108"/>
                  <a:gd name="connsiteY20" fmla="*/ 90202 h 113728"/>
                  <a:gd name="connsiteX21" fmla="*/ 1693351 w 2418108"/>
                  <a:gd name="connsiteY21" fmla="*/ 98108 h 113728"/>
                  <a:gd name="connsiteX22" fmla="*/ 2058539 w 2418108"/>
                  <a:gd name="connsiteY22" fmla="*/ 102203 h 113728"/>
                  <a:gd name="connsiteX23" fmla="*/ 2064540 w 2418108"/>
                  <a:gd name="connsiteY23" fmla="*/ 95060 h 113728"/>
                  <a:gd name="connsiteX24" fmla="*/ 2227132 w 2418108"/>
                  <a:gd name="connsiteY24" fmla="*/ 96203 h 113728"/>
                  <a:gd name="connsiteX25" fmla="*/ 2245229 w 2418108"/>
                  <a:gd name="connsiteY25" fmla="*/ 96869 h 113728"/>
                  <a:gd name="connsiteX26" fmla="*/ 2254278 w 2418108"/>
                  <a:gd name="connsiteY26" fmla="*/ 94393 h 113728"/>
                  <a:gd name="connsiteX27" fmla="*/ 2418108 w 2418108"/>
                  <a:gd name="connsiteY27" fmla="*/ 5810 h 113728"/>
                  <a:gd name="connsiteX28" fmla="*/ 2399058 w 2418108"/>
                  <a:gd name="connsiteY28" fmla="*/ 2858 h 113728"/>
                  <a:gd name="connsiteX29" fmla="*/ 2241039 w 2418108"/>
                  <a:gd name="connsiteY29" fmla="*/ 1905 h 113728"/>
                  <a:gd name="connsiteX30" fmla="*/ 2243991 w 2418108"/>
                  <a:gd name="connsiteY30" fmla="*/ 1048 h 113728"/>
                  <a:gd name="connsiteX31" fmla="*/ 2197128 w 2418108"/>
                  <a:gd name="connsiteY31" fmla="*/ 0 h 113728"/>
                  <a:gd name="connsiteX32" fmla="*/ 1710591 w 2418108"/>
                  <a:gd name="connsiteY32" fmla="*/ 6287 h 113728"/>
                  <a:gd name="connsiteX33" fmla="*/ 1713353 w 2418108"/>
                  <a:gd name="connsiteY33" fmla="*/ 5906 h 113728"/>
                  <a:gd name="connsiteX34" fmla="*/ 1210814 w 2418108"/>
                  <a:gd name="connsiteY34" fmla="*/ 7715 h 113728"/>
                  <a:gd name="connsiteX35" fmla="*/ 684463 w 2418108"/>
                  <a:gd name="connsiteY35" fmla="*/ 13716 h 113728"/>
                  <a:gd name="connsiteX36" fmla="*/ 687511 w 2418108"/>
                  <a:gd name="connsiteY36" fmla="*/ 12859 h 113728"/>
                  <a:gd name="connsiteX37" fmla="*/ 435670 w 2418108"/>
                  <a:gd name="connsiteY37" fmla="*/ 12192 h 113728"/>
                  <a:gd name="connsiteX38" fmla="*/ 440718 w 2418108"/>
                  <a:gd name="connsiteY38" fmla="*/ 12668 h 113728"/>
                  <a:gd name="connsiteX39" fmla="*/ 386807 w 2418108"/>
                  <a:gd name="connsiteY39" fmla="*/ 9906 h 113728"/>
                  <a:gd name="connsiteX40" fmla="*/ 16856 w 2418108"/>
                  <a:gd name="connsiteY40" fmla="*/ 12192 h 113728"/>
                  <a:gd name="connsiteX41" fmla="*/ 63528 w 2418108"/>
                  <a:gd name="connsiteY41" fmla="*/ 102870 h 113728"/>
                  <a:gd name="connsiteX42" fmla="*/ 42668 w 2418108"/>
                  <a:gd name="connsiteY42" fmla="*/ 102584 h 113728"/>
                  <a:gd name="connsiteX43" fmla="*/ 41430 w 2418108"/>
                  <a:gd name="connsiteY43" fmla="*/ 105537 h 113728"/>
                  <a:gd name="connsiteX44" fmla="*/ 54575 w 2418108"/>
                  <a:gd name="connsiteY44" fmla="*/ 105347 h 113728"/>
                  <a:gd name="connsiteX45" fmla="*/ 388140 w 2418108"/>
                  <a:gd name="connsiteY45" fmla="*/ 112109 h 113728"/>
                  <a:gd name="connsiteX46" fmla="*/ 482152 w 2418108"/>
                  <a:gd name="connsiteY46" fmla="*/ 113729 h 113728"/>
                  <a:gd name="connsiteX47" fmla="*/ 632266 w 2418108"/>
                  <a:gd name="connsiteY47" fmla="*/ 112205 h 113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18108" h="113728">
                    <a:moveTo>
                      <a:pt x="632266" y="112205"/>
                    </a:moveTo>
                    <a:cubicBezTo>
                      <a:pt x="656364" y="104680"/>
                      <a:pt x="694940" y="114110"/>
                      <a:pt x="723039" y="109538"/>
                    </a:cubicBezTo>
                    <a:cubicBezTo>
                      <a:pt x="722849" y="109919"/>
                      <a:pt x="735898" y="110109"/>
                      <a:pt x="735136" y="111823"/>
                    </a:cubicBezTo>
                    <a:cubicBezTo>
                      <a:pt x="735041" y="108776"/>
                      <a:pt x="767616" y="112300"/>
                      <a:pt x="752471" y="108680"/>
                    </a:cubicBezTo>
                    <a:cubicBezTo>
                      <a:pt x="754757" y="107633"/>
                      <a:pt x="790571" y="107633"/>
                      <a:pt x="772569" y="110585"/>
                    </a:cubicBezTo>
                    <a:cubicBezTo>
                      <a:pt x="822099" y="111633"/>
                      <a:pt x="1059653" y="114395"/>
                      <a:pt x="1112993" y="112967"/>
                    </a:cubicBezTo>
                    <a:cubicBezTo>
                      <a:pt x="1106135" y="110776"/>
                      <a:pt x="1089656" y="112205"/>
                      <a:pt x="1083465" y="108776"/>
                    </a:cubicBezTo>
                    <a:cubicBezTo>
                      <a:pt x="1153950" y="111728"/>
                      <a:pt x="1230626" y="113157"/>
                      <a:pt x="1296825" y="108966"/>
                    </a:cubicBezTo>
                    <a:cubicBezTo>
                      <a:pt x="1277680" y="103251"/>
                      <a:pt x="1356071" y="110966"/>
                      <a:pt x="1346736" y="103632"/>
                    </a:cubicBezTo>
                    <a:cubicBezTo>
                      <a:pt x="1351213" y="105347"/>
                      <a:pt x="1374454" y="106109"/>
                      <a:pt x="1360643" y="107633"/>
                    </a:cubicBezTo>
                    <a:cubicBezTo>
                      <a:pt x="1368548" y="107728"/>
                      <a:pt x="1376168" y="108299"/>
                      <a:pt x="1381788" y="107442"/>
                    </a:cubicBezTo>
                    <a:lnTo>
                      <a:pt x="1371692" y="106490"/>
                    </a:lnTo>
                    <a:cubicBezTo>
                      <a:pt x="1398266" y="106013"/>
                      <a:pt x="1412744" y="108680"/>
                      <a:pt x="1430080" y="105537"/>
                    </a:cubicBezTo>
                    <a:lnTo>
                      <a:pt x="1420269" y="104108"/>
                    </a:lnTo>
                    <a:cubicBezTo>
                      <a:pt x="1436176" y="103918"/>
                      <a:pt x="1449416" y="103632"/>
                      <a:pt x="1455702" y="107061"/>
                    </a:cubicBezTo>
                    <a:lnTo>
                      <a:pt x="1439414" y="108109"/>
                    </a:lnTo>
                    <a:cubicBezTo>
                      <a:pt x="1465799" y="108014"/>
                      <a:pt x="1481610" y="107823"/>
                      <a:pt x="1503613" y="105918"/>
                    </a:cubicBezTo>
                    <a:lnTo>
                      <a:pt x="1495802" y="105823"/>
                    </a:lnTo>
                    <a:cubicBezTo>
                      <a:pt x="1523806" y="102394"/>
                      <a:pt x="1670110" y="99441"/>
                      <a:pt x="1695923" y="95155"/>
                    </a:cubicBezTo>
                    <a:lnTo>
                      <a:pt x="1684016" y="92488"/>
                    </a:lnTo>
                    <a:lnTo>
                      <a:pt x="1706210" y="90202"/>
                    </a:lnTo>
                    <a:cubicBezTo>
                      <a:pt x="1703543" y="90202"/>
                      <a:pt x="1695542" y="98965"/>
                      <a:pt x="1693351" y="98108"/>
                    </a:cubicBezTo>
                    <a:cubicBezTo>
                      <a:pt x="1757549" y="99441"/>
                      <a:pt x="2045109" y="91345"/>
                      <a:pt x="2058539" y="102203"/>
                    </a:cubicBezTo>
                    <a:cubicBezTo>
                      <a:pt x="2079780" y="101917"/>
                      <a:pt x="2071303" y="103918"/>
                      <a:pt x="2064540" y="95060"/>
                    </a:cubicBezTo>
                    <a:cubicBezTo>
                      <a:pt x="2086638" y="95441"/>
                      <a:pt x="2259707" y="88773"/>
                      <a:pt x="2227132" y="96203"/>
                    </a:cubicBezTo>
                    <a:cubicBezTo>
                      <a:pt x="2232371" y="96298"/>
                      <a:pt x="2240372" y="95917"/>
                      <a:pt x="2245229" y="96869"/>
                    </a:cubicBezTo>
                    <a:cubicBezTo>
                      <a:pt x="2235704" y="94583"/>
                      <a:pt x="2261708" y="95345"/>
                      <a:pt x="2254278" y="94393"/>
                    </a:cubicBezTo>
                    <a:cubicBezTo>
                      <a:pt x="2395724" y="108776"/>
                      <a:pt x="2341527" y="36576"/>
                      <a:pt x="2418108" y="5810"/>
                    </a:cubicBezTo>
                    <a:cubicBezTo>
                      <a:pt x="2398772" y="4763"/>
                      <a:pt x="2335717" y="7239"/>
                      <a:pt x="2399058" y="2858"/>
                    </a:cubicBezTo>
                    <a:cubicBezTo>
                      <a:pt x="2343527" y="-572"/>
                      <a:pt x="2296283" y="1238"/>
                      <a:pt x="2241039" y="1905"/>
                    </a:cubicBezTo>
                    <a:lnTo>
                      <a:pt x="2243991" y="1048"/>
                    </a:lnTo>
                    <a:cubicBezTo>
                      <a:pt x="2234181" y="-381"/>
                      <a:pt x="2214845" y="1524"/>
                      <a:pt x="2197128" y="0"/>
                    </a:cubicBezTo>
                    <a:cubicBezTo>
                      <a:pt x="2115880" y="6096"/>
                      <a:pt x="1816128" y="3524"/>
                      <a:pt x="1710591" y="6287"/>
                    </a:cubicBezTo>
                    <a:lnTo>
                      <a:pt x="1713353" y="5906"/>
                    </a:lnTo>
                    <a:cubicBezTo>
                      <a:pt x="1577146" y="5429"/>
                      <a:pt x="1349308" y="11240"/>
                      <a:pt x="1210814" y="7715"/>
                    </a:cubicBezTo>
                    <a:cubicBezTo>
                      <a:pt x="1095848" y="23717"/>
                      <a:pt x="819051" y="5429"/>
                      <a:pt x="684463" y="13716"/>
                    </a:cubicBezTo>
                    <a:lnTo>
                      <a:pt x="687511" y="12859"/>
                    </a:lnTo>
                    <a:cubicBezTo>
                      <a:pt x="655316" y="14192"/>
                      <a:pt x="473008" y="10954"/>
                      <a:pt x="435670" y="12192"/>
                    </a:cubicBezTo>
                    <a:lnTo>
                      <a:pt x="440718" y="12668"/>
                    </a:lnTo>
                    <a:cubicBezTo>
                      <a:pt x="408047" y="14764"/>
                      <a:pt x="412524" y="11049"/>
                      <a:pt x="386807" y="9906"/>
                    </a:cubicBezTo>
                    <a:cubicBezTo>
                      <a:pt x="275174" y="28004"/>
                      <a:pt x="142395" y="18764"/>
                      <a:pt x="16856" y="12192"/>
                    </a:cubicBezTo>
                    <a:cubicBezTo>
                      <a:pt x="-6195" y="35528"/>
                      <a:pt x="-17434" y="114395"/>
                      <a:pt x="63528" y="102870"/>
                    </a:cubicBezTo>
                    <a:cubicBezTo>
                      <a:pt x="63528" y="102870"/>
                      <a:pt x="42668" y="102584"/>
                      <a:pt x="42668" y="102584"/>
                    </a:cubicBezTo>
                    <a:cubicBezTo>
                      <a:pt x="58004" y="103156"/>
                      <a:pt x="47336" y="104299"/>
                      <a:pt x="41430" y="105537"/>
                    </a:cubicBezTo>
                    <a:cubicBezTo>
                      <a:pt x="46764" y="105537"/>
                      <a:pt x="68386" y="107442"/>
                      <a:pt x="54575" y="105347"/>
                    </a:cubicBezTo>
                    <a:cubicBezTo>
                      <a:pt x="158588" y="108109"/>
                      <a:pt x="297462" y="110109"/>
                      <a:pt x="388140" y="112109"/>
                    </a:cubicBezTo>
                    <a:cubicBezTo>
                      <a:pt x="420525" y="113348"/>
                      <a:pt x="453577" y="106680"/>
                      <a:pt x="482152" y="113729"/>
                    </a:cubicBezTo>
                    <a:cubicBezTo>
                      <a:pt x="477580" y="111919"/>
                      <a:pt x="629885" y="111728"/>
                      <a:pt x="632266" y="112205"/>
                    </a:cubicBezTo>
                    <a:close/>
                  </a:path>
                </a:pathLst>
              </a:custGeom>
              <a:grpFill/>
              <a:ln w="9525" cap="flat">
                <a:noFill/>
                <a:prstDash val="solid"/>
                <a:miter/>
              </a:ln>
            </p:spPr>
            <p:txBody>
              <a:bodyPr rtlCol="0" anchor="ctr"/>
              <a:lstStyle/>
              <a:p>
                <a:pPr algn="ctr"/>
                <a:endParaRPr lang="en-US"/>
              </a:p>
            </p:txBody>
          </p:sp>
        </p:grpSp>
      </p:grpSp>
    </p:spTree>
    <p:extLst>
      <p:ext uri="{BB962C8B-B14F-4D97-AF65-F5344CB8AC3E}">
        <p14:creationId xmlns:p14="http://schemas.microsoft.com/office/powerpoint/2010/main" val="14593713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D473D3-0F03-4BF4-831F-34E80BAC5513}"/>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74C09409-59F2-486F-A6D0-FAEE8FFF25B2}"/>
              </a:ext>
            </a:extLst>
          </p:cNvPr>
          <p:cNvSpPr>
            <a:spLocks noGrp="1"/>
          </p:cNvSpPr>
          <p:nvPr>
            <p:ph sz="half" idx="1"/>
          </p:nvPr>
        </p:nvSpPr>
        <p:spPr>
          <a:xfrm>
            <a:off x="525717" y="2521885"/>
            <a:ext cx="4645152" cy="365507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03087241-B390-47A6-8070-C3D4652F887B}"/>
              </a:ext>
            </a:extLst>
          </p:cNvPr>
          <p:cNvSpPr>
            <a:spLocks noGrp="1"/>
          </p:cNvSpPr>
          <p:nvPr>
            <p:ph sz="half" idx="2"/>
          </p:nvPr>
        </p:nvSpPr>
        <p:spPr>
          <a:xfrm>
            <a:off x="5992136" y="2521885"/>
            <a:ext cx="4611138" cy="365507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5080B360-2ACA-4B93-9439-591B6D3FBC3F}"/>
              </a:ext>
            </a:extLst>
          </p:cNvPr>
          <p:cNvSpPr>
            <a:spLocks noGrp="1"/>
          </p:cNvSpPr>
          <p:nvPr>
            <p:ph type="dt" sz="half" idx="10"/>
          </p:nvPr>
        </p:nvSpPr>
        <p:spPr/>
        <p:txBody>
          <a:bodyPr/>
          <a:lstStyle/>
          <a:p>
            <a:fld id="{463255ED-7101-4D18-A8AE-3B5E4CB87EA5}" type="datetime1">
              <a:rPr lang="en-US" smtClean="0"/>
              <a:t>9/15/2023</a:t>
            </a:fld>
            <a:endParaRPr lang="en-US"/>
          </a:p>
        </p:txBody>
      </p:sp>
      <p:sp>
        <p:nvSpPr>
          <p:cNvPr id="6" name="Footer Placeholder 5">
            <a:extLst>
              <a:ext uri="{FF2B5EF4-FFF2-40B4-BE49-F238E27FC236}">
                <a16:creationId xmlns:a16="http://schemas.microsoft.com/office/drawing/2014/main" id="{684A73E2-CF78-404C-A86F-E70A284AE99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6A8F42A-11E1-42A0-8ECF-A5BBA3B8CA56}"/>
              </a:ext>
            </a:extLst>
          </p:cNvPr>
          <p:cNvSpPr>
            <a:spLocks noGrp="1"/>
          </p:cNvSpPr>
          <p:nvPr>
            <p:ph type="sldNum" sz="quarter" idx="12"/>
          </p:nvPr>
        </p:nvSpPr>
        <p:spPr/>
        <p:txBody>
          <a:bodyPr/>
          <a:lstStyle/>
          <a:p>
            <a:fld id="{E1076ED0-0DB3-4879-AAE5-5C20D22C1DF4}" type="slidenum">
              <a:rPr lang="en-US" smtClean="0"/>
              <a:t>‹#›</a:t>
            </a:fld>
            <a:endParaRPr lang="en-US"/>
          </a:p>
        </p:txBody>
      </p:sp>
      <p:grpSp>
        <p:nvGrpSpPr>
          <p:cNvPr id="8" name="Graphic 78">
            <a:extLst>
              <a:ext uri="{FF2B5EF4-FFF2-40B4-BE49-F238E27FC236}">
                <a16:creationId xmlns:a16="http://schemas.microsoft.com/office/drawing/2014/main" id="{0CB61A83-9419-49FC-8074-2AB3D34FA88B}"/>
              </a:ext>
              <a:ext uri="{C183D7F6-B498-43B3-948B-1728B52AA6E4}">
                <adec:decorative xmlns:adec="http://schemas.microsoft.com/office/drawing/2017/decorative" val="1"/>
              </a:ext>
            </a:extLst>
          </p:cNvPr>
          <p:cNvGrpSpPr/>
          <p:nvPr/>
        </p:nvGrpSpPr>
        <p:grpSpPr>
          <a:xfrm>
            <a:off x="530225" y="2319637"/>
            <a:ext cx="972241" cy="45719"/>
            <a:chOff x="4886325" y="3371754"/>
            <a:chExt cx="2418492" cy="113728"/>
          </a:xfrm>
          <a:solidFill>
            <a:schemeClr val="accent1"/>
          </a:solidFill>
        </p:grpSpPr>
        <p:sp>
          <p:nvSpPr>
            <p:cNvPr id="9" name="Graphic 78">
              <a:extLst>
                <a:ext uri="{FF2B5EF4-FFF2-40B4-BE49-F238E27FC236}">
                  <a16:creationId xmlns:a16="http://schemas.microsoft.com/office/drawing/2014/main" id="{BCD12E57-97FB-48D8-81CC-7C37E8947CB4}"/>
                </a:ext>
              </a:extLst>
            </p:cNvPr>
            <p:cNvSpPr/>
            <p:nvPr/>
          </p:nvSpPr>
          <p:spPr>
            <a:xfrm>
              <a:off x="4886325" y="3428428"/>
              <a:ext cx="2418302" cy="9525"/>
            </a:xfrm>
            <a:custGeom>
              <a:avLst/>
              <a:gdLst>
                <a:gd name="connsiteX0" fmla="*/ 0 w 2418302"/>
                <a:gd name="connsiteY0" fmla="*/ 0 h 9525"/>
                <a:gd name="connsiteX1" fmla="*/ 2418302 w 2418302"/>
                <a:gd name="connsiteY1" fmla="*/ 0 h 9525"/>
              </a:gdLst>
              <a:ahLst/>
              <a:cxnLst>
                <a:cxn ang="0">
                  <a:pos x="connsiteX0" y="connsiteY0"/>
                </a:cxn>
                <a:cxn ang="0">
                  <a:pos x="connsiteX1" y="connsiteY1"/>
                </a:cxn>
              </a:cxnLst>
              <a:rect l="l" t="t" r="r" b="b"/>
              <a:pathLst>
                <a:path w="2418302" h="9525">
                  <a:moveTo>
                    <a:pt x="0" y="0"/>
                  </a:moveTo>
                  <a:lnTo>
                    <a:pt x="2418302" y="0"/>
                  </a:lnTo>
                </a:path>
              </a:pathLst>
            </a:custGeom>
            <a:grpFill/>
            <a:ln w="9525" cap="flat">
              <a:noFill/>
              <a:prstDash val="solid"/>
              <a:miter/>
            </a:ln>
          </p:spPr>
          <p:txBody>
            <a:bodyPr rtlCol="0" anchor="ctr"/>
            <a:lstStyle/>
            <a:p>
              <a:pPr algn="ctr"/>
              <a:endParaRPr lang="en-US"/>
            </a:p>
          </p:txBody>
        </p:sp>
        <p:grpSp>
          <p:nvGrpSpPr>
            <p:cNvPr id="10" name="Graphic 78">
              <a:extLst>
                <a:ext uri="{FF2B5EF4-FFF2-40B4-BE49-F238E27FC236}">
                  <a16:creationId xmlns:a16="http://schemas.microsoft.com/office/drawing/2014/main" id="{E487641C-E83B-4134-88C9-1D23D5FA1836}"/>
                </a:ext>
              </a:extLst>
            </p:cNvPr>
            <p:cNvGrpSpPr/>
            <p:nvPr/>
          </p:nvGrpSpPr>
          <p:grpSpPr>
            <a:xfrm>
              <a:off x="4886709" y="3371754"/>
              <a:ext cx="2418108" cy="113728"/>
              <a:chOff x="4886709" y="3371754"/>
              <a:chExt cx="2418108" cy="113728"/>
            </a:xfrm>
            <a:grpFill/>
          </p:grpSpPr>
          <p:sp>
            <p:nvSpPr>
              <p:cNvPr id="11" name="Graphic 78">
                <a:extLst>
                  <a:ext uri="{FF2B5EF4-FFF2-40B4-BE49-F238E27FC236}">
                    <a16:creationId xmlns:a16="http://schemas.microsoft.com/office/drawing/2014/main" id="{B99AB7A6-A88C-44E1-A9DE-4126B957F88A}"/>
                  </a:ext>
                </a:extLst>
              </p:cNvPr>
              <p:cNvSpPr/>
              <p:nvPr/>
            </p:nvSpPr>
            <p:spPr>
              <a:xfrm>
                <a:off x="4895088" y="3474384"/>
                <a:ext cx="32575" cy="2906"/>
              </a:xfrm>
              <a:custGeom>
                <a:avLst/>
                <a:gdLst>
                  <a:gd name="connsiteX0" fmla="*/ 0 w 32575"/>
                  <a:gd name="connsiteY0" fmla="*/ 49 h 2906"/>
                  <a:gd name="connsiteX1" fmla="*/ 32576 w 32575"/>
                  <a:gd name="connsiteY1" fmla="*/ 2907 h 2906"/>
                  <a:gd name="connsiteX2" fmla="*/ 0 w 32575"/>
                  <a:gd name="connsiteY2" fmla="*/ 49 h 2906"/>
                </a:gdLst>
                <a:ahLst/>
                <a:cxnLst>
                  <a:cxn ang="0">
                    <a:pos x="connsiteX0" y="connsiteY0"/>
                  </a:cxn>
                  <a:cxn ang="0">
                    <a:pos x="connsiteX1" y="connsiteY1"/>
                  </a:cxn>
                  <a:cxn ang="0">
                    <a:pos x="connsiteX2" y="connsiteY2"/>
                  </a:cxn>
                </a:cxnLst>
                <a:rect l="l" t="t" r="r" b="b"/>
                <a:pathLst>
                  <a:path w="32575" h="2906">
                    <a:moveTo>
                      <a:pt x="0" y="49"/>
                    </a:moveTo>
                    <a:cubicBezTo>
                      <a:pt x="7430" y="2335"/>
                      <a:pt x="20384" y="2526"/>
                      <a:pt x="32576" y="2907"/>
                    </a:cubicBezTo>
                    <a:cubicBezTo>
                      <a:pt x="23146" y="716"/>
                      <a:pt x="13240" y="-236"/>
                      <a:pt x="0" y="49"/>
                    </a:cubicBezTo>
                    <a:close/>
                  </a:path>
                </a:pathLst>
              </a:custGeom>
              <a:grpFill/>
              <a:ln w="9525" cap="flat">
                <a:noFill/>
                <a:prstDash val="solid"/>
                <a:miter/>
              </a:ln>
            </p:spPr>
            <p:txBody>
              <a:bodyPr rtlCol="0" anchor="ctr"/>
              <a:lstStyle/>
              <a:p>
                <a:pPr algn="ctr"/>
                <a:endParaRPr lang="en-US"/>
              </a:p>
            </p:txBody>
          </p:sp>
          <p:sp>
            <p:nvSpPr>
              <p:cNvPr id="12" name="Graphic 78">
                <a:extLst>
                  <a:ext uri="{FF2B5EF4-FFF2-40B4-BE49-F238E27FC236}">
                    <a16:creationId xmlns:a16="http://schemas.microsoft.com/office/drawing/2014/main" id="{9FF0D518-1D17-44C7-BF73-7C980481DB5B}"/>
                  </a:ext>
                </a:extLst>
              </p:cNvPr>
              <p:cNvSpPr/>
              <p:nvPr/>
            </p:nvSpPr>
            <p:spPr>
              <a:xfrm>
                <a:off x="4927758" y="3477344"/>
                <a:ext cx="380" cy="42"/>
              </a:xfrm>
              <a:custGeom>
                <a:avLst/>
                <a:gdLst>
                  <a:gd name="connsiteX0" fmla="*/ 190 w 380"/>
                  <a:gd name="connsiteY0" fmla="*/ 42 h 42"/>
                  <a:gd name="connsiteX1" fmla="*/ 381 w 380"/>
                  <a:gd name="connsiteY1" fmla="*/ 42 h 42"/>
                  <a:gd name="connsiteX2" fmla="*/ 0 w 380"/>
                  <a:gd name="connsiteY2" fmla="*/ 42 h 42"/>
                  <a:gd name="connsiteX3" fmla="*/ 190 w 380"/>
                  <a:gd name="connsiteY3" fmla="*/ 42 h 42"/>
                </a:gdLst>
                <a:ahLst/>
                <a:cxnLst>
                  <a:cxn ang="0">
                    <a:pos x="connsiteX0" y="connsiteY0"/>
                  </a:cxn>
                  <a:cxn ang="0">
                    <a:pos x="connsiteX1" y="connsiteY1"/>
                  </a:cxn>
                  <a:cxn ang="0">
                    <a:pos x="connsiteX2" y="connsiteY2"/>
                  </a:cxn>
                  <a:cxn ang="0">
                    <a:pos x="connsiteX3" y="connsiteY3"/>
                  </a:cxn>
                </a:cxnLst>
                <a:rect l="l" t="t" r="r" b="b"/>
                <a:pathLst>
                  <a:path w="380" h="42">
                    <a:moveTo>
                      <a:pt x="190" y="42"/>
                    </a:moveTo>
                    <a:cubicBezTo>
                      <a:pt x="190" y="42"/>
                      <a:pt x="286" y="42"/>
                      <a:pt x="381" y="42"/>
                    </a:cubicBezTo>
                    <a:cubicBezTo>
                      <a:pt x="190" y="42"/>
                      <a:pt x="95" y="42"/>
                      <a:pt x="0" y="42"/>
                    </a:cubicBezTo>
                    <a:cubicBezTo>
                      <a:pt x="0" y="-53"/>
                      <a:pt x="95" y="42"/>
                      <a:pt x="190" y="42"/>
                    </a:cubicBezTo>
                    <a:close/>
                  </a:path>
                </a:pathLst>
              </a:custGeom>
              <a:grpFill/>
              <a:ln w="9525" cap="flat">
                <a:noFill/>
                <a:prstDash val="solid"/>
                <a:miter/>
              </a:ln>
            </p:spPr>
            <p:txBody>
              <a:bodyPr rtlCol="0" anchor="ctr"/>
              <a:lstStyle/>
              <a:p>
                <a:pPr algn="ctr"/>
                <a:endParaRPr lang="en-US"/>
              </a:p>
            </p:txBody>
          </p:sp>
          <p:sp>
            <p:nvSpPr>
              <p:cNvPr id="13" name="Graphic 78">
                <a:extLst>
                  <a:ext uri="{FF2B5EF4-FFF2-40B4-BE49-F238E27FC236}">
                    <a16:creationId xmlns:a16="http://schemas.microsoft.com/office/drawing/2014/main" id="{9A7A3E12-61E8-41A0-A459-15BF375FA945}"/>
                  </a:ext>
                </a:extLst>
              </p:cNvPr>
              <p:cNvSpPr/>
              <p:nvPr/>
            </p:nvSpPr>
            <p:spPr>
              <a:xfrm>
                <a:off x="7285577" y="3374517"/>
                <a:ext cx="10001" cy="190"/>
              </a:xfrm>
              <a:custGeom>
                <a:avLst/>
                <a:gdLst>
                  <a:gd name="connsiteX0" fmla="*/ 10001 w 10001"/>
                  <a:gd name="connsiteY0" fmla="*/ 0 h 190"/>
                  <a:gd name="connsiteX1" fmla="*/ 0 w 10001"/>
                  <a:gd name="connsiteY1" fmla="*/ 191 h 190"/>
                  <a:gd name="connsiteX2" fmla="*/ 10001 w 10001"/>
                  <a:gd name="connsiteY2" fmla="*/ 0 h 190"/>
                </a:gdLst>
                <a:ahLst/>
                <a:cxnLst>
                  <a:cxn ang="0">
                    <a:pos x="connsiteX0" y="connsiteY0"/>
                  </a:cxn>
                  <a:cxn ang="0">
                    <a:pos x="connsiteX1" y="connsiteY1"/>
                  </a:cxn>
                  <a:cxn ang="0">
                    <a:pos x="connsiteX2" y="connsiteY2"/>
                  </a:cxn>
                </a:cxnLst>
                <a:rect l="l" t="t" r="r" b="b"/>
                <a:pathLst>
                  <a:path w="10001" h="190">
                    <a:moveTo>
                      <a:pt x="10001" y="0"/>
                    </a:moveTo>
                    <a:cubicBezTo>
                      <a:pt x="6953" y="0"/>
                      <a:pt x="3524" y="95"/>
                      <a:pt x="0" y="191"/>
                    </a:cubicBezTo>
                    <a:cubicBezTo>
                      <a:pt x="3334" y="191"/>
                      <a:pt x="6763" y="191"/>
                      <a:pt x="10001" y="0"/>
                    </a:cubicBezTo>
                    <a:close/>
                  </a:path>
                </a:pathLst>
              </a:custGeom>
              <a:grpFill/>
              <a:ln w="9525" cap="flat">
                <a:noFill/>
                <a:prstDash val="solid"/>
                <a:miter/>
              </a:ln>
            </p:spPr>
            <p:txBody>
              <a:bodyPr rtlCol="0" anchor="ctr"/>
              <a:lstStyle/>
              <a:p>
                <a:pPr algn="ctr"/>
                <a:endParaRPr lang="en-US"/>
              </a:p>
            </p:txBody>
          </p:sp>
          <p:sp>
            <p:nvSpPr>
              <p:cNvPr id="14" name="Graphic 78">
                <a:extLst>
                  <a:ext uri="{FF2B5EF4-FFF2-40B4-BE49-F238E27FC236}">
                    <a16:creationId xmlns:a16="http://schemas.microsoft.com/office/drawing/2014/main" id="{9E5E4A56-9100-4D60-8A34-0FE116F41FF1}"/>
                  </a:ext>
                </a:extLst>
              </p:cNvPr>
              <p:cNvSpPr/>
              <p:nvPr/>
            </p:nvSpPr>
            <p:spPr>
              <a:xfrm>
                <a:off x="4886709" y="3371754"/>
                <a:ext cx="2418108" cy="113728"/>
              </a:xfrm>
              <a:custGeom>
                <a:avLst/>
                <a:gdLst>
                  <a:gd name="connsiteX0" fmla="*/ 632266 w 2418108"/>
                  <a:gd name="connsiteY0" fmla="*/ 112205 h 113728"/>
                  <a:gd name="connsiteX1" fmla="*/ 723039 w 2418108"/>
                  <a:gd name="connsiteY1" fmla="*/ 109538 h 113728"/>
                  <a:gd name="connsiteX2" fmla="*/ 735136 w 2418108"/>
                  <a:gd name="connsiteY2" fmla="*/ 111823 h 113728"/>
                  <a:gd name="connsiteX3" fmla="*/ 752471 w 2418108"/>
                  <a:gd name="connsiteY3" fmla="*/ 108680 h 113728"/>
                  <a:gd name="connsiteX4" fmla="*/ 772569 w 2418108"/>
                  <a:gd name="connsiteY4" fmla="*/ 110585 h 113728"/>
                  <a:gd name="connsiteX5" fmla="*/ 1112993 w 2418108"/>
                  <a:gd name="connsiteY5" fmla="*/ 112967 h 113728"/>
                  <a:gd name="connsiteX6" fmla="*/ 1083465 w 2418108"/>
                  <a:gd name="connsiteY6" fmla="*/ 108776 h 113728"/>
                  <a:gd name="connsiteX7" fmla="*/ 1296825 w 2418108"/>
                  <a:gd name="connsiteY7" fmla="*/ 108966 h 113728"/>
                  <a:gd name="connsiteX8" fmla="*/ 1346736 w 2418108"/>
                  <a:gd name="connsiteY8" fmla="*/ 103632 h 113728"/>
                  <a:gd name="connsiteX9" fmla="*/ 1360643 w 2418108"/>
                  <a:gd name="connsiteY9" fmla="*/ 107633 h 113728"/>
                  <a:gd name="connsiteX10" fmla="*/ 1381788 w 2418108"/>
                  <a:gd name="connsiteY10" fmla="*/ 107442 h 113728"/>
                  <a:gd name="connsiteX11" fmla="*/ 1371692 w 2418108"/>
                  <a:gd name="connsiteY11" fmla="*/ 106490 h 113728"/>
                  <a:gd name="connsiteX12" fmla="*/ 1430080 w 2418108"/>
                  <a:gd name="connsiteY12" fmla="*/ 105537 h 113728"/>
                  <a:gd name="connsiteX13" fmla="*/ 1420269 w 2418108"/>
                  <a:gd name="connsiteY13" fmla="*/ 104108 h 113728"/>
                  <a:gd name="connsiteX14" fmla="*/ 1455702 w 2418108"/>
                  <a:gd name="connsiteY14" fmla="*/ 107061 h 113728"/>
                  <a:gd name="connsiteX15" fmla="*/ 1439414 w 2418108"/>
                  <a:gd name="connsiteY15" fmla="*/ 108109 h 113728"/>
                  <a:gd name="connsiteX16" fmla="*/ 1503613 w 2418108"/>
                  <a:gd name="connsiteY16" fmla="*/ 105918 h 113728"/>
                  <a:gd name="connsiteX17" fmla="*/ 1495802 w 2418108"/>
                  <a:gd name="connsiteY17" fmla="*/ 105823 h 113728"/>
                  <a:gd name="connsiteX18" fmla="*/ 1695923 w 2418108"/>
                  <a:gd name="connsiteY18" fmla="*/ 95155 h 113728"/>
                  <a:gd name="connsiteX19" fmla="*/ 1684016 w 2418108"/>
                  <a:gd name="connsiteY19" fmla="*/ 92488 h 113728"/>
                  <a:gd name="connsiteX20" fmla="*/ 1706210 w 2418108"/>
                  <a:gd name="connsiteY20" fmla="*/ 90202 h 113728"/>
                  <a:gd name="connsiteX21" fmla="*/ 1693351 w 2418108"/>
                  <a:gd name="connsiteY21" fmla="*/ 98108 h 113728"/>
                  <a:gd name="connsiteX22" fmla="*/ 2058539 w 2418108"/>
                  <a:gd name="connsiteY22" fmla="*/ 102203 h 113728"/>
                  <a:gd name="connsiteX23" fmla="*/ 2064540 w 2418108"/>
                  <a:gd name="connsiteY23" fmla="*/ 95060 h 113728"/>
                  <a:gd name="connsiteX24" fmla="*/ 2227132 w 2418108"/>
                  <a:gd name="connsiteY24" fmla="*/ 96203 h 113728"/>
                  <a:gd name="connsiteX25" fmla="*/ 2245229 w 2418108"/>
                  <a:gd name="connsiteY25" fmla="*/ 96869 h 113728"/>
                  <a:gd name="connsiteX26" fmla="*/ 2254278 w 2418108"/>
                  <a:gd name="connsiteY26" fmla="*/ 94393 h 113728"/>
                  <a:gd name="connsiteX27" fmla="*/ 2418108 w 2418108"/>
                  <a:gd name="connsiteY27" fmla="*/ 5810 h 113728"/>
                  <a:gd name="connsiteX28" fmla="*/ 2399058 w 2418108"/>
                  <a:gd name="connsiteY28" fmla="*/ 2858 h 113728"/>
                  <a:gd name="connsiteX29" fmla="*/ 2241039 w 2418108"/>
                  <a:gd name="connsiteY29" fmla="*/ 1905 h 113728"/>
                  <a:gd name="connsiteX30" fmla="*/ 2243991 w 2418108"/>
                  <a:gd name="connsiteY30" fmla="*/ 1048 h 113728"/>
                  <a:gd name="connsiteX31" fmla="*/ 2197128 w 2418108"/>
                  <a:gd name="connsiteY31" fmla="*/ 0 h 113728"/>
                  <a:gd name="connsiteX32" fmla="*/ 1710591 w 2418108"/>
                  <a:gd name="connsiteY32" fmla="*/ 6287 h 113728"/>
                  <a:gd name="connsiteX33" fmla="*/ 1713353 w 2418108"/>
                  <a:gd name="connsiteY33" fmla="*/ 5906 h 113728"/>
                  <a:gd name="connsiteX34" fmla="*/ 1210814 w 2418108"/>
                  <a:gd name="connsiteY34" fmla="*/ 7715 h 113728"/>
                  <a:gd name="connsiteX35" fmla="*/ 684463 w 2418108"/>
                  <a:gd name="connsiteY35" fmla="*/ 13716 h 113728"/>
                  <a:gd name="connsiteX36" fmla="*/ 687511 w 2418108"/>
                  <a:gd name="connsiteY36" fmla="*/ 12859 h 113728"/>
                  <a:gd name="connsiteX37" fmla="*/ 435670 w 2418108"/>
                  <a:gd name="connsiteY37" fmla="*/ 12192 h 113728"/>
                  <a:gd name="connsiteX38" fmla="*/ 440718 w 2418108"/>
                  <a:gd name="connsiteY38" fmla="*/ 12668 h 113728"/>
                  <a:gd name="connsiteX39" fmla="*/ 386807 w 2418108"/>
                  <a:gd name="connsiteY39" fmla="*/ 9906 h 113728"/>
                  <a:gd name="connsiteX40" fmla="*/ 16856 w 2418108"/>
                  <a:gd name="connsiteY40" fmla="*/ 12192 h 113728"/>
                  <a:gd name="connsiteX41" fmla="*/ 63528 w 2418108"/>
                  <a:gd name="connsiteY41" fmla="*/ 102870 h 113728"/>
                  <a:gd name="connsiteX42" fmla="*/ 42668 w 2418108"/>
                  <a:gd name="connsiteY42" fmla="*/ 102584 h 113728"/>
                  <a:gd name="connsiteX43" fmla="*/ 41430 w 2418108"/>
                  <a:gd name="connsiteY43" fmla="*/ 105537 h 113728"/>
                  <a:gd name="connsiteX44" fmla="*/ 54575 w 2418108"/>
                  <a:gd name="connsiteY44" fmla="*/ 105347 h 113728"/>
                  <a:gd name="connsiteX45" fmla="*/ 388140 w 2418108"/>
                  <a:gd name="connsiteY45" fmla="*/ 112109 h 113728"/>
                  <a:gd name="connsiteX46" fmla="*/ 482152 w 2418108"/>
                  <a:gd name="connsiteY46" fmla="*/ 113729 h 113728"/>
                  <a:gd name="connsiteX47" fmla="*/ 632266 w 2418108"/>
                  <a:gd name="connsiteY47" fmla="*/ 112205 h 113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18108" h="113728">
                    <a:moveTo>
                      <a:pt x="632266" y="112205"/>
                    </a:moveTo>
                    <a:cubicBezTo>
                      <a:pt x="656364" y="104680"/>
                      <a:pt x="694940" y="114110"/>
                      <a:pt x="723039" y="109538"/>
                    </a:cubicBezTo>
                    <a:cubicBezTo>
                      <a:pt x="722849" y="109919"/>
                      <a:pt x="735898" y="110109"/>
                      <a:pt x="735136" y="111823"/>
                    </a:cubicBezTo>
                    <a:cubicBezTo>
                      <a:pt x="735041" y="108776"/>
                      <a:pt x="767616" y="112300"/>
                      <a:pt x="752471" y="108680"/>
                    </a:cubicBezTo>
                    <a:cubicBezTo>
                      <a:pt x="754757" y="107633"/>
                      <a:pt x="790571" y="107633"/>
                      <a:pt x="772569" y="110585"/>
                    </a:cubicBezTo>
                    <a:cubicBezTo>
                      <a:pt x="822099" y="111633"/>
                      <a:pt x="1059653" y="114395"/>
                      <a:pt x="1112993" y="112967"/>
                    </a:cubicBezTo>
                    <a:cubicBezTo>
                      <a:pt x="1106135" y="110776"/>
                      <a:pt x="1089656" y="112205"/>
                      <a:pt x="1083465" y="108776"/>
                    </a:cubicBezTo>
                    <a:cubicBezTo>
                      <a:pt x="1153950" y="111728"/>
                      <a:pt x="1230626" y="113157"/>
                      <a:pt x="1296825" y="108966"/>
                    </a:cubicBezTo>
                    <a:cubicBezTo>
                      <a:pt x="1277680" y="103251"/>
                      <a:pt x="1356071" y="110966"/>
                      <a:pt x="1346736" y="103632"/>
                    </a:cubicBezTo>
                    <a:cubicBezTo>
                      <a:pt x="1351213" y="105347"/>
                      <a:pt x="1374454" y="106109"/>
                      <a:pt x="1360643" y="107633"/>
                    </a:cubicBezTo>
                    <a:cubicBezTo>
                      <a:pt x="1368548" y="107728"/>
                      <a:pt x="1376168" y="108299"/>
                      <a:pt x="1381788" y="107442"/>
                    </a:cubicBezTo>
                    <a:lnTo>
                      <a:pt x="1371692" y="106490"/>
                    </a:lnTo>
                    <a:cubicBezTo>
                      <a:pt x="1398266" y="106013"/>
                      <a:pt x="1412744" y="108680"/>
                      <a:pt x="1430080" y="105537"/>
                    </a:cubicBezTo>
                    <a:lnTo>
                      <a:pt x="1420269" y="104108"/>
                    </a:lnTo>
                    <a:cubicBezTo>
                      <a:pt x="1436176" y="103918"/>
                      <a:pt x="1449416" y="103632"/>
                      <a:pt x="1455702" y="107061"/>
                    </a:cubicBezTo>
                    <a:lnTo>
                      <a:pt x="1439414" y="108109"/>
                    </a:lnTo>
                    <a:cubicBezTo>
                      <a:pt x="1465799" y="108014"/>
                      <a:pt x="1481610" y="107823"/>
                      <a:pt x="1503613" y="105918"/>
                    </a:cubicBezTo>
                    <a:lnTo>
                      <a:pt x="1495802" y="105823"/>
                    </a:lnTo>
                    <a:cubicBezTo>
                      <a:pt x="1523806" y="102394"/>
                      <a:pt x="1670110" y="99441"/>
                      <a:pt x="1695923" y="95155"/>
                    </a:cubicBezTo>
                    <a:lnTo>
                      <a:pt x="1684016" y="92488"/>
                    </a:lnTo>
                    <a:lnTo>
                      <a:pt x="1706210" y="90202"/>
                    </a:lnTo>
                    <a:cubicBezTo>
                      <a:pt x="1703543" y="90202"/>
                      <a:pt x="1695542" y="98965"/>
                      <a:pt x="1693351" y="98108"/>
                    </a:cubicBezTo>
                    <a:cubicBezTo>
                      <a:pt x="1757549" y="99441"/>
                      <a:pt x="2045109" y="91345"/>
                      <a:pt x="2058539" y="102203"/>
                    </a:cubicBezTo>
                    <a:cubicBezTo>
                      <a:pt x="2079780" y="101917"/>
                      <a:pt x="2071303" y="103918"/>
                      <a:pt x="2064540" y="95060"/>
                    </a:cubicBezTo>
                    <a:cubicBezTo>
                      <a:pt x="2086638" y="95441"/>
                      <a:pt x="2259707" y="88773"/>
                      <a:pt x="2227132" y="96203"/>
                    </a:cubicBezTo>
                    <a:cubicBezTo>
                      <a:pt x="2232371" y="96298"/>
                      <a:pt x="2240372" y="95917"/>
                      <a:pt x="2245229" y="96869"/>
                    </a:cubicBezTo>
                    <a:cubicBezTo>
                      <a:pt x="2235704" y="94583"/>
                      <a:pt x="2261708" y="95345"/>
                      <a:pt x="2254278" y="94393"/>
                    </a:cubicBezTo>
                    <a:cubicBezTo>
                      <a:pt x="2395724" y="108776"/>
                      <a:pt x="2341527" y="36576"/>
                      <a:pt x="2418108" y="5810"/>
                    </a:cubicBezTo>
                    <a:cubicBezTo>
                      <a:pt x="2398772" y="4763"/>
                      <a:pt x="2335717" y="7239"/>
                      <a:pt x="2399058" y="2858"/>
                    </a:cubicBezTo>
                    <a:cubicBezTo>
                      <a:pt x="2343527" y="-572"/>
                      <a:pt x="2296283" y="1238"/>
                      <a:pt x="2241039" y="1905"/>
                    </a:cubicBezTo>
                    <a:lnTo>
                      <a:pt x="2243991" y="1048"/>
                    </a:lnTo>
                    <a:cubicBezTo>
                      <a:pt x="2234181" y="-381"/>
                      <a:pt x="2214845" y="1524"/>
                      <a:pt x="2197128" y="0"/>
                    </a:cubicBezTo>
                    <a:cubicBezTo>
                      <a:pt x="2115880" y="6096"/>
                      <a:pt x="1816128" y="3524"/>
                      <a:pt x="1710591" y="6287"/>
                    </a:cubicBezTo>
                    <a:lnTo>
                      <a:pt x="1713353" y="5906"/>
                    </a:lnTo>
                    <a:cubicBezTo>
                      <a:pt x="1577146" y="5429"/>
                      <a:pt x="1349308" y="11240"/>
                      <a:pt x="1210814" y="7715"/>
                    </a:cubicBezTo>
                    <a:cubicBezTo>
                      <a:pt x="1095848" y="23717"/>
                      <a:pt x="819051" y="5429"/>
                      <a:pt x="684463" y="13716"/>
                    </a:cubicBezTo>
                    <a:lnTo>
                      <a:pt x="687511" y="12859"/>
                    </a:lnTo>
                    <a:cubicBezTo>
                      <a:pt x="655316" y="14192"/>
                      <a:pt x="473008" y="10954"/>
                      <a:pt x="435670" y="12192"/>
                    </a:cubicBezTo>
                    <a:lnTo>
                      <a:pt x="440718" y="12668"/>
                    </a:lnTo>
                    <a:cubicBezTo>
                      <a:pt x="408047" y="14764"/>
                      <a:pt x="412524" y="11049"/>
                      <a:pt x="386807" y="9906"/>
                    </a:cubicBezTo>
                    <a:cubicBezTo>
                      <a:pt x="275174" y="28004"/>
                      <a:pt x="142395" y="18764"/>
                      <a:pt x="16856" y="12192"/>
                    </a:cubicBezTo>
                    <a:cubicBezTo>
                      <a:pt x="-6195" y="35528"/>
                      <a:pt x="-17434" y="114395"/>
                      <a:pt x="63528" y="102870"/>
                    </a:cubicBezTo>
                    <a:cubicBezTo>
                      <a:pt x="63528" y="102870"/>
                      <a:pt x="42668" y="102584"/>
                      <a:pt x="42668" y="102584"/>
                    </a:cubicBezTo>
                    <a:cubicBezTo>
                      <a:pt x="58004" y="103156"/>
                      <a:pt x="47336" y="104299"/>
                      <a:pt x="41430" y="105537"/>
                    </a:cubicBezTo>
                    <a:cubicBezTo>
                      <a:pt x="46764" y="105537"/>
                      <a:pt x="68386" y="107442"/>
                      <a:pt x="54575" y="105347"/>
                    </a:cubicBezTo>
                    <a:cubicBezTo>
                      <a:pt x="158588" y="108109"/>
                      <a:pt x="297462" y="110109"/>
                      <a:pt x="388140" y="112109"/>
                    </a:cubicBezTo>
                    <a:cubicBezTo>
                      <a:pt x="420525" y="113348"/>
                      <a:pt x="453577" y="106680"/>
                      <a:pt x="482152" y="113729"/>
                    </a:cubicBezTo>
                    <a:cubicBezTo>
                      <a:pt x="477580" y="111919"/>
                      <a:pt x="629885" y="111728"/>
                      <a:pt x="632266" y="112205"/>
                    </a:cubicBezTo>
                    <a:close/>
                  </a:path>
                </a:pathLst>
              </a:custGeom>
              <a:grpFill/>
              <a:ln w="9525" cap="flat">
                <a:noFill/>
                <a:prstDash val="solid"/>
                <a:miter/>
              </a:ln>
            </p:spPr>
            <p:txBody>
              <a:bodyPr rtlCol="0" anchor="ctr"/>
              <a:lstStyle/>
              <a:p>
                <a:pPr algn="ctr"/>
                <a:endParaRPr lang="en-US"/>
              </a:p>
            </p:txBody>
          </p:sp>
        </p:grpSp>
      </p:grpSp>
    </p:spTree>
    <p:extLst>
      <p:ext uri="{BB962C8B-B14F-4D97-AF65-F5344CB8AC3E}">
        <p14:creationId xmlns:p14="http://schemas.microsoft.com/office/powerpoint/2010/main" val="3706874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BECA31-EE14-41DD-9914-DA7138220460}"/>
              </a:ext>
            </a:extLst>
          </p:cNvPr>
          <p:cNvSpPr>
            <a:spLocks noGrp="1"/>
          </p:cNvSpPr>
          <p:nvPr>
            <p:ph type="title"/>
          </p:nvPr>
        </p:nvSpPr>
        <p:spPr>
          <a:xfrm>
            <a:off x="530352" y="787067"/>
            <a:ext cx="10072922" cy="1325563"/>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6CB22AB6-1657-4AE2-8607-2C77A25D79D9}"/>
              </a:ext>
            </a:extLst>
          </p:cNvPr>
          <p:cNvSpPr>
            <a:spLocks noGrp="1"/>
          </p:cNvSpPr>
          <p:nvPr>
            <p:ph type="body" idx="1"/>
          </p:nvPr>
        </p:nvSpPr>
        <p:spPr>
          <a:xfrm>
            <a:off x="530352" y="2521884"/>
            <a:ext cx="4845387" cy="780439"/>
          </a:xfrm>
        </p:spPr>
        <p:txBody>
          <a:bodyPr anchor="b">
            <a:normAutofit/>
          </a:bodyPr>
          <a:lstStyle>
            <a:lvl1pPr marL="0" indent="0">
              <a:buNone/>
              <a:defRPr sz="2000" b="0" i="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BAA6DC0-D4D5-4164-A3FD-6BB5CBB2BBAD}"/>
              </a:ext>
            </a:extLst>
          </p:cNvPr>
          <p:cNvSpPr>
            <a:spLocks noGrp="1"/>
          </p:cNvSpPr>
          <p:nvPr>
            <p:ph sz="half" idx="2"/>
          </p:nvPr>
        </p:nvSpPr>
        <p:spPr>
          <a:xfrm>
            <a:off x="530352" y="3366390"/>
            <a:ext cx="4845387" cy="2644796"/>
          </a:xfrm>
        </p:spPr>
        <p:txBody>
          <a:bodyPr>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129B35F8-95F3-43D1-8917-5836BAA90490}"/>
              </a:ext>
            </a:extLst>
          </p:cNvPr>
          <p:cNvSpPr>
            <a:spLocks noGrp="1"/>
          </p:cNvSpPr>
          <p:nvPr>
            <p:ph type="body" sz="quarter" idx="3"/>
          </p:nvPr>
        </p:nvSpPr>
        <p:spPr>
          <a:xfrm>
            <a:off x="5734025" y="2521884"/>
            <a:ext cx="4869249" cy="780439"/>
          </a:xfrm>
        </p:spPr>
        <p:txBody>
          <a:bodyPr anchor="b">
            <a:normAutofit/>
          </a:bodyPr>
          <a:lstStyle>
            <a:lvl1pPr marL="0" indent="0">
              <a:buNone/>
              <a:defRPr sz="2000" b="0" i="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2B639E7-F4A3-4ADE-B290-0A4F9761B977}"/>
              </a:ext>
            </a:extLst>
          </p:cNvPr>
          <p:cNvSpPr>
            <a:spLocks noGrp="1"/>
          </p:cNvSpPr>
          <p:nvPr>
            <p:ph sz="quarter" idx="4"/>
          </p:nvPr>
        </p:nvSpPr>
        <p:spPr>
          <a:xfrm>
            <a:off x="5734025" y="3366390"/>
            <a:ext cx="4869249" cy="2644796"/>
          </a:xfrm>
        </p:spPr>
        <p:txBody>
          <a:bodyPr>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CD6F296B-429F-4DFC-ABC3-0A078EA99425}"/>
              </a:ext>
            </a:extLst>
          </p:cNvPr>
          <p:cNvSpPr>
            <a:spLocks noGrp="1"/>
          </p:cNvSpPr>
          <p:nvPr>
            <p:ph type="dt" sz="half" idx="10"/>
          </p:nvPr>
        </p:nvSpPr>
        <p:spPr/>
        <p:txBody>
          <a:bodyPr/>
          <a:lstStyle/>
          <a:p>
            <a:fld id="{CD52F23D-51F6-4C94-8CD5-B9ABBF67EE23}" type="datetime1">
              <a:rPr lang="en-US" smtClean="0"/>
              <a:t>9/15/2023</a:t>
            </a:fld>
            <a:endParaRPr lang="en-US"/>
          </a:p>
        </p:txBody>
      </p:sp>
      <p:sp>
        <p:nvSpPr>
          <p:cNvPr id="8" name="Footer Placeholder 7">
            <a:extLst>
              <a:ext uri="{FF2B5EF4-FFF2-40B4-BE49-F238E27FC236}">
                <a16:creationId xmlns:a16="http://schemas.microsoft.com/office/drawing/2014/main" id="{0B7103B9-D521-4910-AC15-F12F25CB952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F73A6D9-123D-492C-B5CE-294EF2559FAB}"/>
              </a:ext>
            </a:extLst>
          </p:cNvPr>
          <p:cNvSpPr>
            <a:spLocks noGrp="1"/>
          </p:cNvSpPr>
          <p:nvPr>
            <p:ph type="sldNum" sz="quarter" idx="12"/>
          </p:nvPr>
        </p:nvSpPr>
        <p:spPr/>
        <p:txBody>
          <a:bodyPr/>
          <a:lstStyle/>
          <a:p>
            <a:fld id="{E1076ED0-0DB3-4879-AAE5-5C20D22C1DF4}" type="slidenum">
              <a:rPr lang="en-US" smtClean="0"/>
              <a:t>‹#›</a:t>
            </a:fld>
            <a:endParaRPr lang="en-US"/>
          </a:p>
        </p:txBody>
      </p:sp>
    </p:spTree>
    <p:extLst>
      <p:ext uri="{BB962C8B-B14F-4D97-AF65-F5344CB8AC3E}">
        <p14:creationId xmlns:p14="http://schemas.microsoft.com/office/powerpoint/2010/main" val="36741406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592A22-4B4D-4F58-9783-A0469DA4D233}"/>
              </a:ext>
            </a:extLst>
          </p:cNvPr>
          <p:cNvSpPr>
            <a:spLocks noGrp="1"/>
          </p:cNvSpPr>
          <p:nvPr>
            <p:ph type="title"/>
          </p:nvPr>
        </p:nvSpPr>
        <p:spPr>
          <a:xfrm>
            <a:off x="525718" y="787068"/>
            <a:ext cx="10077556" cy="1325563"/>
          </a:xfrm>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3B5EE610-5457-4E8C-B568-B8D560773B5C}"/>
              </a:ext>
            </a:extLst>
          </p:cNvPr>
          <p:cNvSpPr>
            <a:spLocks noGrp="1"/>
          </p:cNvSpPr>
          <p:nvPr>
            <p:ph type="dt" sz="half" idx="10"/>
          </p:nvPr>
        </p:nvSpPr>
        <p:spPr/>
        <p:txBody>
          <a:bodyPr/>
          <a:lstStyle/>
          <a:p>
            <a:fld id="{D51A702F-6367-4FD1-89A8-3744BE6BA9A2}" type="datetime1">
              <a:rPr lang="en-US" smtClean="0"/>
              <a:t>9/15/2023</a:t>
            </a:fld>
            <a:endParaRPr lang="en-US"/>
          </a:p>
        </p:txBody>
      </p:sp>
      <p:sp>
        <p:nvSpPr>
          <p:cNvPr id="4" name="Footer Placeholder 3">
            <a:extLst>
              <a:ext uri="{FF2B5EF4-FFF2-40B4-BE49-F238E27FC236}">
                <a16:creationId xmlns:a16="http://schemas.microsoft.com/office/drawing/2014/main" id="{A0BA57BB-288A-4A30-A4EC-FF0537BC260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0414C89-B968-4A85-A035-E2997A5F8498}"/>
              </a:ext>
            </a:extLst>
          </p:cNvPr>
          <p:cNvSpPr>
            <a:spLocks noGrp="1"/>
          </p:cNvSpPr>
          <p:nvPr>
            <p:ph type="sldNum" sz="quarter" idx="12"/>
          </p:nvPr>
        </p:nvSpPr>
        <p:spPr/>
        <p:txBody>
          <a:bodyPr/>
          <a:lstStyle/>
          <a:p>
            <a:fld id="{E1076ED0-0DB3-4879-AAE5-5C20D22C1DF4}" type="slidenum">
              <a:rPr lang="en-US" smtClean="0"/>
              <a:t>‹#›</a:t>
            </a:fld>
            <a:endParaRPr lang="en-US"/>
          </a:p>
        </p:txBody>
      </p:sp>
      <p:grpSp>
        <p:nvGrpSpPr>
          <p:cNvPr id="6" name="Graphic 78">
            <a:extLst>
              <a:ext uri="{FF2B5EF4-FFF2-40B4-BE49-F238E27FC236}">
                <a16:creationId xmlns:a16="http://schemas.microsoft.com/office/drawing/2014/main" id="{AC45ECC6-E29C-40EF-A7C9-5A17DAFD4299}"/>
              </a:ext>
              <a:ext uri="{C183D7F6-B498-43B3-948B-1728B52AA6E4}">
                <adec:decorative xmlns:adec="http://schemas.microsoft.com/office/drawing/2017/decorative" val="1"/>
              </a:ext>
            </a:extLst>
          </p:cNvPr>
          <p:cNvGrpSpPr/>
          <p:nvPr/>
        </p:nvGrpSpPr>
        <p:grpSpPr>
          <a:xfrm>
            <a:off x="530225" y="2352330"/>
            <a:ext cx="972241" cy="45719"/>
            <a:chOff x="4886325" y="3371754"/>
            <a:chExt cx="2418492" cy="113728"/>
          </a:xfrm>
          <a:solidFill>
            <a:schemeClr val="accent1"/>
          </a:solidFill>
        </p:grpSpPr>
        <p:sp>
          <p:nvSpPr>
            <p:cNvPr id="7" name="Graphic 78">
              <a:extLst>
                <a:ext uri="{FF2B5EF4-FFF2-40B4-BE49-F238E27FC236}">
                  <a16:creationId xmlns:a16="http://schemas.microsoft.com/office/drawing/2014/main" id="{8DA0D497-8E8F-426A-8172-894BE03F70F6}"/>
                </a:ext>
              </a:extLst>
            </p:cNvPr>
            <p:cNvSpPr/>
            <p:nvPr/>
          </p:nvSpPr>
          <p:spPr>
            <a:xfrm>
              <a:off x="4886325" y="3428428"/>
              <a:ext cx="2418302" cy="9525"/>
            </a:xfrm>
            <a:custGeom>
              <a:avLst/>
              <a:gdLst>
                <a:gd name="connsiteX0" fmla="*/ 0 w 2418302"/>
                <a:gd name="connsiteY0" fmla="*/ 0 h 9525"/>
                <a:gd name="connsiteX1" fmla="*/ 2418302 w 2418302"/>
                <a:gd name="connsiteY1" fmla="*/ 0 h 9525"/>
              </a:gdLst>
              <a:ahLst/>
              <a:cxnLst>
                <a:cxn ang="0">
                  <a:pos x="connsiteX0" y="connsiteY0"/>
                </a:cxn>
                <a:cxn ang="0">
                  <a:pos x="connsiteX1" y="connsiteY1"/>
                </a:cxn>
              </a:cxnLst>
              <a:rect l="l" t="t" r="r" b="b"/>
              <a:pathLst>
                <a:path w="2418302" h="9525">
                  <a:moveTo>
                    <a:pt x="0" y="0"/>
                  </a:moveTo>
                  <a:lnTo>
                    <a:pt x="2418302" y="0"/>
                  </a:lnTo>
                </a:path>
              </a:pathLst>
            </a:custGeom>
            <a:grpFill/>
            <a:ln w="9525" cap="flat">
              <a:noFill/>
              <a:prstDash val="solid"/>
              <a:miter/>
            </a:ln>
          </p:spPr>
          <p:txBody>
            <a:bodyPr rtlCol="0" anchor="ctr"/>
            <a:lstStyle/>
            <a:p>
              <a:pPr algn="ctr"/>
              <a:endParaRPr lang="en-US"/>
            </a:p>
          </p:txBody>
        </p:sp>
        <p:grpSp>
          <p:nvGrpSpPr>
            <p:cNvPr id="8" name="Graphic 78">
              <a:extLst>
                <a:ext uri="{FF2B5EF4-FFF2-40B4-BE49-F238E27FC236}">
                  <a16:creationId xmlns:a16="http://schemas.microsoft.com/office/drawing/2014/main" id="{8C0459EF-3B70-4083-8845-3A9AF847E805}"/>
                </a:ext>
              </a:extLst>
            </p:cNvPr>
            <p:cNvGrpSpPr/>
            <p:nvPr/>
          </p:nvGrpSpPr>
          <p:grpSpPr>
            <a:xfrm>
              <a:off x="4886709" y="3371754"/>
              <a:ext cx="2418108" cy="113728"/>
              <a:chOff x="4886709" y="3371754"/>
              <a:chExt cx="2418108" cy="113728"/>
            </a:xfrm>
            <a:grpFill/>
          </p:grpSpPr>
          <p:sp>
            <p:nvSpPr>
              <p:cNvPr id="9" name="Graphic 78">
                <a:extLst>
                  <a:ext uri="{FF2B5EF4-FFF2-40B4-BE49-F238E27FC236}">
                    <a16:creationId xmlns:a16="http://schemas.microsoft.com/office/drawing/2014/main" id="{53BF2B58-70F8-4288-85AB-CBDA723CDFCC}"/>
                  </a:ext>
                </a:extLst>
              </p:cNvPr>
              <p:cNvSpPr/>
              <p:nvPr/>
            </p:nvSpPr>
            <p:spPr>
              <a:xfrm>
                <a:off x="4895088" y="3474384"/>
                <a:ext cx="32575" cy="2906"/>
              </a:xfrm>
              <a:custGeom>
                <a:avLst/>
                <a:gdLst>
                  <a:gd name="connsiteX0" fmla="*/ 0 w 32575"/>
                  <a:gd name="connsiteY0" fmla="*/ 49 h 2906"/>
                  <a:gd name="connsiteX1" fmla="*/ 32576 w 32575"/>
                  <a:gd name="connsiteY1" fmla="*/ 2907 h 2906"/>
                  <a:gd name="connsiteX2" fmla="*/ 0 w 32575"/>
                  <a:gd name="connsiteY2" fmla="*/ 49 h 2906"/>
                </a:gdLst>
                <a:ahLst/>
                <a:cxnLst>
                  <a:cxn ang="0">
                    <a:pos x="connsiteX0" y="connsiteY0"/>
                  </a:cxn>
                  <a:cxn ang="0">
                    <a:pos x="connsiteX1" y="connsiteY1"/>
                  </a:cxn>
                  <a:cxn ang="0">
                    <a:pos x="connsiteX2" y="connsiteY2"/>
                  </a:cxn>
                </a:cxnLst>
                <a:rect l="l" t="t" r="r" b="b"/>
                <a:pathLst>
                  <a:path w="32575" h="2906">
                    <a:moveTo>
                      <a:pt x="0" y="49"/>
                    </a:moveTo>
                    <a:cubicBezTo>
                      <a:pt x="7430" y="2335"/>
                      <a:pt x="20384" y="2526"/>
                      <a:pt x="32576" y="2907"/>
                    </a:cubicBezTo>
                    <a:cubicBezTo>
                      <a:pt x="23146" y="716"/>
                      <a:pt x="13240" y="-236"/>
                      <a:pt x="0" y="49"/>
                    </a:cubicBezTo>
                    <a:close/>
                  </a:path>
                </a:pathLst>
              </a:custGeom>
              <a:grpFill/>
              <a:ln w="9525" cap="flat">
                <a:noFill/>
                <a:prstDash val="solid"/>
                <a:miter/>
              </a:ln>
            </p:spPr>
            <p:txBody>
              <a:bodyPr rtlCol="0" anchor="ctr"/>
              <a:lstStyle/>
              <a:p>
                <a:pPr algn="ctr"/>
                <a:endParaRPr lang="en-US"/>
              </a:p>
            </p:txBody>
          </p:sp>
          <p:sp>
            <p:nvSpPr>
              <p:cNvPr id="10" name="Graphic 78">
                <a:extLst>
                  <a:ext uri="{FF2B5EF4-FFF2-40B4-BE49-F238E27FC236}">
                    <a16:creationId xmlns:a16="http://schemas.microsoft.com/office/drawing/2014/main" id="{A569E551-A5A0-4A8F-B999-3A6D104814A2}"/>
                  </a:ext>
                </a:extLst>
              </p:cNvPr>
              <p:cNvSpPr/>
              <p:nvPr/>
            </p:nvSpPr>
            <p:spPr>
              <a:xfrm>
                <a:off x="4927758" y="3477344"/>
                <a:ext cx="380" cy="42"/>
              </a:xfrm>
              <a:custGeom>
                <a:avLst/>
                <a:gdLst>
                  <a:gd name="connsiteX0" fmla="*/ 190 w 380"/>
                  <a:gd name="connsiteY0" fmla="*/ 42 h 42"/>
                  <a:gd name="connsiteX1" fmla="*/ 381 w 380"/>
                  <a:gd name="connsiteY1" fmla="*/ 42 h 42"/>
                  <a:gd name="connsiteX2" fmla="*/ 0 w 380"/>
                  <a:gd name="connsiteY2" fmla="*/ 42 h 42"/>
                  <a:gd name="connsiteX3" fmla="*/ 190 w 380"/>
                  <a:gd name="connsiteY3" fmla="*/ 42 h 42"/>
                </a:gdLst>
                <a:ahLst/>
                <a:cxnLst>
                  <a:cxn ang="0">
                    <a:pos x="connsiteX0" y="connsiteY0"/>
                  </a:cxn>
                  <a:cxn ang="0">
                    <a:pos x="connsiteX1" y="connsiteY1"/>
                  </a:cxn>
                  <a:cxn ang="0">
                    <a:pos x="connsiteX2" y="connsiteY2"/>
                  </a:cxn>
                  <a:cxn ang="0">
                    <a:pos x="connsiteX3" y="connsiteY3"/>
                  </a:cxn>
                </a:cxnLst>
                <a:rect l="l" t="t" r="r" b="b"/>
                <a:pathLst>
                  <a:path w="380" h="42">
                    <a:moveTo>
                      <a:pt x="190" y="42"/>
                    </a:moveTo>
                    <a:cubicBezTo>
                      <a:pt x="190" y="42"/>
                      <a:pt x="286" y="42"/>
                      <a:pt x="381" y="42"/>
                    </a:cubicBezTo>
                    <a:cubicBezTo>
                      <a:pt x="190" y="42"/>
                      <a:pt x="95" y="42"/>
                      <a:pt x="0" y="42"/>
                    </a:cubicBezTo>
                    <a:cubicBezTo>
                      <a:pt x="0" y="-53"/>
                      <a:pt x="95" y="42"/>
                      <a:pt x="190" y="42"/>
                    </a:cubicBezTo>
                    <a:close/>
                  </a:path>
                </a:pathLst>
              </a:custGeom>
              <a:grpFill/>
              <a:ln w="9525" cap="flat">
                <a:noFill/>
                <a:prstDash val="solid"/>
                <a:miter/>
              </a:ln>
            </p:spPr>
            <p:txBody>
              <a:bodyPr rtlCol="0" anchor="ctr"/>
              <a:lstStyle/>
              <a:p>
                <a:pPr algn="ctr"/>
                <a:endParaRPr lang="en-US"/>
              </a:p>
            </p:txBody>
          </p:sp>
          <p:sp>
            <p:nvSpPr>
              <p:cNvPr id="11" name="Graphic 78">
                <a:extLst>
                  <a:ext uri="{FF2B5EF4-FFF2-40B4-BE49-F238E27FC236}">
                    <a16:creationId xmlns:a16="http://schemas.microsoft.com/office/drawing/2014/main" id="{0FB69EB5-D9AC-46E7-934E-32999C39B2E6}"/>
                  </a:ext>
                </a:extLst>
              </p:cNvPr>
              <p:cNvSpPr/>
              <p:nvPr/>
            </p:nvSpPr>
            <p:spPr>
              <a:xfrm>
                <a:off x="7285577" y="3374517"/>
                <a:ext cx="10001" cy="190"/>
              </a:xfrm>
              <a:custGeom>
                <a:avLst/>
                <a:gdLst>
                  <a:gd name="connsiteX0" fmla="*/ 10001 w 10001"/>
                  <a:gd name="connsiteY0" fmla="*/ 0 h 190"/>
                  <a:gd name="connsiteX1" fmla="*/ 0 w 10001"/>
                  <a:gd name="connsiteY1" fmla="*/ 191 h 190"/>
                  <a:gd name="connsiteX2" fmla="*/ 10001 w 10001"/>
                  <a:gd name="connsiteY2" fmla="*/ 0 h 190"/>
                </a:gdLst>
                <a:ahLst/>
                <a:cxnLst>
                  <a:cxn ang="0">
                    <a:pos x="connsiteX0" y="connsiteY0"/>
                  </a:cxn>
                  <a:cxn ang="0">
                    <a:pos x="connsiteX1" y="connsiteY1"/>
                  </a:cxn>
                  <a:cxn ang="0">
                    <a:pos x="connsiteX2" y="connsiteY2"/>
                  </a:cxn>
                </a:cxnLst>
                <a:rect l="l" t="t" r="r" b="b"/>
                <a:pathLst>
                  <a:path w="10001" h="190">
                    <a:moveTo>
                      <a:pt x="10001" y="0"/>
                    </a:moveTo>
                    <a:cubicBezTo>
                      <a:pt x="6953" y="0"/>
                      <a:pt x="3524" y="95"/>
                      <a:pt x="0" y="191"/>
                    </a:cubicBezTo>
                    <a:cubicBezTo>
                      <a:pt x="3334" y="191"/>
                      <a:pt x="6763" y="191"/>
                      <a:pt x="10001" y="0"/>
                    </a:cubicBezTo>
                    <a:close/>
                  </a:path>
                </a:pathLst>
              </a:custGeom>
              <a:grpFill/>
              <a:ln w="9525" cap="flat">
                <a:noFill/>
                <a:prstDash val="solid"/>
                <a:miter/>
              </a:ln>
            </p:spPr>
            <p:txBody>
              <a:bodyPr rtlCol="0" anchor="ctr"/>
              <a:lstStyle/>
              <a:p>
                <a:pPr algn="ctr"/>
                <a:endParaRPr lang="en-US"/>
              </a:p>
            </p:txBody>
          </p:sp>
          <p:sp>
            <p:nvSpPr>
              <p:cNvPr id="12" name="Graphic 78">
                <a:extLst>
                  <a:ext uri="{FF2B5EF4-FFF2-40B4-BE49-F238E27FC236}">
                    <a16:creationId xmlns:a16="http://schemas.microsoft.com/office/drawing/2014/main" id="{6EABC49A-B4ED-44E4-ADB7-E432734A7C96}"/>
                  </a:ext>
                </a:extLst>
              </p:cNvPr>
              <p:cNvSpPr/>
              <p:nvPr/>
            </p:nvSpPr>
            <p:spPr>
              <a:xfrm>
                <a:off x="4886709" y="3371754"/>
                <a:ext cx="2418108" cy="113728"/>
              </a:xfrm>
              <a:custGeom>
                <a:avLst/>
                <a:gdLst>
                  <a:gd name="connsiteX0" fmla="*/ 632266 w 2418108"/>
                  <a:gd name="connsiteY0" fmla="*/ 112205 h 113728"/>
                  <a:gd name="connsiteX1" fmla="*/ 723039 w 2418108"/>
                  <a:gd name="connsiteY1" fmla="*/ 109538 h 113728"/>
                  <a:gd name="connsiteX2" fmla="*/ 735136 w 2418108"/>
                  <a:gd name="connsiteY2" fmla="*/ 111823 h 113728"/>
                  <a:gd name="connsiteX3" fmla="*/ 752471 w 2418108"/>
                  <a:gd name="connsiteY3" fmla="*/ 108680 h 113728"/>
                  <a:gd name="connsiteX4" fmla="*/ 772569 w 2418108"/>
                  <a:gd name="connsiteY4" fmla="*/ 110585 h 113728"/>
                  <a:gd name="connsiteX5" fmla="*/ 1112993 w 2418108"/>
                  <a:gd name="connsiteY5" fmla="*/ 112967 h 113728"/>
                  <a:gd name="connsiteX6" fmla="*/ 1083465 w 2418108"/>
                  <a:gd name="connsiteY6" fmla="*/ 108776 h 113728"/>
                  <a:gd name="connsiteX7" fmla="*/ 1296825 w 2418108"/>
                  <a:gd name="connsiteY7" fmla="*/ 108966 h 113728"/>
                  <a:gd name="connsiteX8" fmla="*/ 1346736 w 2418108"/>
                  <a:gd name="connsiteY8" fmla="*/ 103632 h 113728"/>
                  <a:gd name="connsiteX9" fmla="*/ 1360643 w 2418108"/>
                  <a:gd name="connsiteY9" fmla="*/ 107633 h 113728"/>
                  <a:gd name="connsiteX10" fmla="*/ 1381788 w 2418108"/>
                  <a:gd name="connsiteY10" fmla="*/ 107442 h 113728"/>
                  <a:gd name="connsiteX11" fmla="*/ 1371692 w 2418108"/>
                  <a:gd name="connsiteY11" fmla="*/ 106490 h 113728"/>
                  <a:gd name="connsiteX12" fmla="*/ 1430080 w 2418108"/>
                  <a:gd name="connsiteY12" fmla="*/ 105537 h 113728"/>
                  <a:gd name="connsiteX13" fmla="*/ 1420269 w 2418108"/>
                  <a:gd name="connsiteY13" fmla="*/ 104108 h 113728"/>
                  <a:gd name="connsiteX14" fmla="*/ 1455702 w 2418108"/>
                  <a:gd name="connsiteY14" fmla="*/ 107061 h 113728"/>
                  <a:gd name="connsiteX15" fmla="*/ 1439414 w 2418108"/>
                  <a:gd name="connsiteY15" fmla="*/ 108109 h 113728"/>
                  <a:gd name="connsiteX16" fmla="*/ 1503613 w 2418108"/>
                  <a:gd name="connsiteY16" fmla="*/ 105918 h 113728"/>
                  <a:gd name="connsiteX17" fmla="*/ 1495802 w 2418108"/>
                  <a:gd name="connsiteY17" fmla="*/ 105823 h 113728"/>
                  <a:gd name="connsiteX18" fmla="*/ 1695923 w 2418108"/>
                  <a:gd name="connsiteY18" fmla="*/ 95155 h 113728"/>
                  <a:gd name="connsiteX19" fmla="*/ 1684016 w 2418108"/>
                  <a:gd name="connsiteY19" fmla="*/ 92488 h 113728"/>
                  <a:gd name="connsiteX20" fmla="*/ 1706210 w 2418108"/>
                  <a:gd name="connsiteY20" fmla="*/ 90202 h 113728"/>
                  <a:gd name="connsiteX21" fmla="*/ 1693351 w 2418108"/>
                  <a:gd name="connsiteY21" fmla="*/ 98108 h 113728"/>
                  <a:gd name="connsiteX22" fmla="*/ 2058539 w 2418108"/>
                  <a:gd name="connsiteY22" fmla="*/ 102203 h 113728"/>
                  <a:gd name="connsiteX23" fmla="*/ 2064540 w 2418108"/>
                  <a:gd name="connsiteY23" fmla="*/ 95060 h 113728"/>
                  <a:gd name="connsiteX24" fmla="*/ 2227132 w 2418108"/>
                  <a:gd name="connsiteY24" fmla="*/ 96203 h 113728"/>
                  <a:gd name="connsiteX25" fmla="*/ 2245229 w 2418108"/>
                  <a:gd name="connsiteY25" fmla="*/ 96869 h 113728"/>
                  <a:gd name="connsiteX26" fmla="*/ 2254278 w 2418108"/>
                  <a:gd name="connsiteY26" fmla="*/ 94393 h 113728"/>
                  <a:gd name="connsiteX27" fmla="*/ 2418108 w 2418108"/>
                  <a:gd name="connsiteY27" fmla="*/ 5810 h 113728"/>
                  <a:gd name="connsiteX28" fmla="*/ 2399058 w 2418108"/>
                  <a:gd name="connsiteY28" fmla="*/ 2858 h 113728"/>
                  <a:gd name="connsiteX29" fmla="*/ 2241039 w 2418108"/>
                  <a:gd name="connsiteY29" fmla="*/ 1905 h 113728"/>
                  <a:gd name="connsiteX30" fmla="*/ 2243991 w 2418108"/>
                  <a:gd name="connsiteY30" fmla="*/ 1048 h 113728"/>
                  <a:gd name="connsiteX31" fmla="*/ 2197128 w 2418108"/>
                  <a:gd name="connsiteY31" fmla="*/ 0 h 113728"/>
                  <a:gd name="connsiteX32" fmla="*/ 1710591 w 2418108"/>
                  <a:gd name="connsiteY32" fmla="*/ 6287 h 113728"/>
                  <a:gd name="connsiteX33" fmla="*/ 1713353 w 2418108"/>
                  <a:gd name="connsiteY33" fmla="*/ 5906 h 113728"/>
                  <a:gd name="connsiteX34" fmla="*/ 1210814 w 2418108"/>
                  <a:gd name="connsiteY34" fmla="*/ 7715 h 113728"/>
                  <a:gd name="connsiteX35" fmla="*/ 684463 w 2418108"/>
                  <a:gd name="connsiteY35" fmla="*/ 13716 h 113728"/>
                  <a:gd name="connsiteX36" fmla="*/ 687511 w 2418108"/>
                  <a:gd name="connsiteY36" fmla="*/ 12859 h 113728"/>
                  <a:gd name="connsiteX37" fmla="*/ 435670 w 2418108"/>
                  <a:gd name="connsiteY37" fmla="*/ 12192 h 113728"/>
                  <a:gd name="connsiteX38" fmla="*/ 440718 w 2418108"/>
                  <a:gd name="connsiteY38" fmla="*/ 12668 h 113728"/>
                  <a:gd name="connsiteX39" fmla="*/ 386807 w 2418108"/>
                  <a:gd name="connsiteY39" fmla="*/ 9906 h 113728"/>
                  <a:gd name="connsiteX40" fmla="*/ 16856 w 2418108"/>
                  <a:gd name="connsiteY40" fmla="*/ 12192 h 113728"/>
                  <a:gd name="connsiteX41" fmla="*/ 63528 w 2418108"/>
                  <a:gd name="connsiteY41" fmla="*/ 102870 h 113728"/>
                  <a:gd name="connsiteX42" fmla="*/ 42668 w 2418108"/>
                  <a:gd name="connsiteY42" fmla="*/ 102584 h 113728"/>
                  <a:gd name="connsiteX43" fmla="*/ 41430 w 2418108"/>
                  <a:gd name="connsiteY43" fmla="*/ 105537 h 113728"/>
                  <a:gd name="connsiteX44" fmla="*/ 54575 w 2418108"/>
                  <a:gd name="connsiteY44" fmla="*/ 105347 h 113728"/>
                  <a:gd name="connsiteX45" fmla="*/ 388140 w 2418108"/>
                  <a:gd name="connsiteY45" fmla="*/ 112109 h 113728"/>
                  <a:gd name="connsiteX46" fmla="*/ 482152 w 2418108"/>
                  <a:gd name="connsiteY46" fmla="*/ 113729 h 113728"/>
                  <a:gd name="connsiteX47" fmla="*/ 632266 w 2418108"/>
                  <a:gd name="connsiteY47" fmla="*/ 112205 h 113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18108" h="113728">
                    <a:moveTo>
                      <a:pt x="632266" y="112205"/>
                    </a:moveTo>
                    <a:cubicBezTo>
                      <a:pt x="656364" y="104680"/>
                      <a:pt x="694940" y="114110"/>
                      <a:pt x="723039" y="109538"/>
                    </a:cubicBezTo>
                    <a:cubicBezTo>
                      <a:pt x="722849" y="109919"/>
                      <a:pt x="735898" y="110109"/>
                      <a:pt x="735136" y="111823"/>
                    </a:cubicBezTo>
                    <a:cubicBezTo>
                      <a:pt x="735041" y="108776"/>
                      <a:pt x="767616" y="112300"/>
                      <a:pt x="752471" y="108680"/>
                    </a:cubicBezTo>
                    <a:cubicBezTo>
                      <a:pt x="754757" y="107633"/>
                      <a:pt x="790571" y="107633"/>
                      <a:pt x="772569" y="110585"/>
                    </a:cubicBezTo>
                    <a:cubicBezTo>
                      <a:pt x="822099" y="111633"/>
                      <a:pt x="1059653" y="114395"/>
                      <a:pt x="1112993" y="112967"/>
                    </a:cubicBezTo>
                    <a:cubicBezTo>
                      <a:pt x="1106135" y="110776"/>
                      <a:pt x="1089656" y="112205"/>
                      <a:pt x="1083465" y="108776"/>
                    </a:cubicBezTo>
                    <a:cubicBezTo>
                      <a:pt x="1153950" y="111728"/>
                      <a:pt x="1230626" y="113157"/>
                      <a:pt x="1296825" y="108966"/>
                    </a:cubicBezTo>
                    <a:cubicBezTo>
                      <a:pt x="1277680" y="103251"/>
                      <a:pt x="1356071" y="110966"/>
                      <a:pt x="1346736" y="103632"/>
                    </a:cubicBezTo>
                    <a:cubicBezTo>
                      <a:pt x="1351213" y="105347"/>
                      <a:pt x="1374454" y="106109"/>
                      <a:pt x="1360643" y="107633"/>
                    </a:cubicBezTo>
                    <a:cubicBezTo>
                      <a:pt x="1368548" y="107728"/>
                      <a:pt x="1376168" y="108299"/>
                      <a:pt x="1381788" y="107442"/>
                    </a:cubicBezTo>
                    <a:lnTo>
                      <a:pt x="1371692" y="106490"/>
                    </a:lnTo>
                    <a:cubicBezTo>
                      <a:pt x="1398266" y="106013"/>
                      <a:pt x="1412744" y="108680"/>
                      <a:pt x="1430080" y="105537"/>
                    </a:cubicBezTo>
                    <a:lnTo>
                      <a:pt x="1420269" y="104108"/>
                    </a:lnTo>
                    <a:cubicBezTo>
                      <a:pt x="1436176" y="103918"/>
                      <a:pt x="1449416" y="103632"/>
                      <a:pt x="1455702" y="107061"/>
                    </a:cubicBezTo>
                    <a:lnTo>
                      <a:pt x="1439414" y="108109"/>
                    </a:lnTo>
                    <a:cubicBezTo>
                      <a:pt x="1465799" y="108014"/>
                      <a:pt x="1481610" y="107823"/>
                      <a:pt x="1503613" y="105918"/>
                    </a:cubicBezTo>
                    <a:lnTo>
                      <a:pt x="1495802" y="105823"/>
                    </a:lnTo>
                    <a:cubicBezTo>
                      <a:pt x="1523806" y="102394"/>
                      <a:pt x="1670110" y="99441"/>
                      <a:pt x="1695923" y="95155"/>
                    </a:cubicBezTo>
                    <a:lnTo>
                      <a:pt x="1684016" y="92488"/>
                    </a:lnTo>
                    <a:lnTo>
                      <a:pt x="1706210" y="90202"/>
                    </a:lnTo>
                    <a:cubicBezTo>
                      <a:pt x="1703543" y="90202"/>
                      <a:pt x="1695542" y="98965"/>
                      <a:pt x="1693351" y="98108"/>
                    </a:cubicBezTo>
                    <a:cubicBezTo>
                      <a:pt x="1757549" y="99441"/>
                      <a:pt x="2045109" y="91345"/>
                      <a:pt x="2058539" y="102203"/>
                    </a:cubicBezTo>
                    <a:cubicBezTo>
                      <a:pt x="2079780" y="101917"/>
                      <a:pt x="2071303" y="103918"/>
                      <a:pt x="2064540" y="95060"/>
                    </a:cubicBezTo>
                    <a:cubicBezTo>
                      <a:pt x="2086638" y="95441"/>
                      <a:pt x="2259707" y="88773"/>
                      <a:pt x="2227132" y="96203"/>
                    </a:cubicBezTo>
                    <a:cubicBezTo>
                      <a:pt x="2232371" y="96298"/>
                      <a:pt x="2240372" y="95917"/>
                      <a:pt x="2245229" y="96869"/>
                    </a:cubicBezTo>
                    <a:cubicBezTo>
                      <a:pt x="2235704" y="94583"/>
                      <a:pt x="2261708" y="95345"/>
                      <a:pt x="2254278" y="94393"/>
                    </a:cubicBezTo>
                    <a:cubicBezTo>
                      <a:pt x="2395724" y="108776"/>
                      <a:pt x="2341527" y="36576"/>
                      <a:pt x="2418108" y="5810"/>
                    </a:cubicBezTo>
                    <a:cubicBezTo>
                      <a:pt x="2398772" y="4763"/>
                      <a:pt x="2335717" y="7239"/>
                      <a:pt x="2399058" y="2858"/>
                    </a:cubicBezTo>
                    <a:cubicBezTo>
                      <a:pt x="2343527" y="-572"/>
                      <a:pt x="2296283" y="1238"/>
                      <a:pt x="2241039" y="1905"/>
                    </a:cubicBezTo>
                    <a:lnTo>
                      <a:pt x="2243991" y="1048"/>
                    </a:lnTo>
                    <a:cubicBezTo>
                      <a:pt x="2234181" y="-381"/>
                      <a:pt x="2214845" y="1524"/>
                      <a:pt x="2197128" y="0"/>
                    </a:cubicBezTo>
                    <a:cubicBezTo>
                      <a:pt x="2115880" y="6096"/>
                      <a:pt x="1816128" y="3524"/>
                      <a:pt x="1710591" y="6287"/>
                    </a:cubicBezTo>
                    <a:lnTo>
                      <a:pt x="1713353" y="5906"/>
                    </a:lnTo>
                    <a:cubicBezTo>
                      <a:pt x="1577146" y="5429"/>
                      <a:pt x="1349308" y="11240"/>
                      <a:pt x="1210814" y="7715"/>
                    </a:cubicBezTo>
                    <a:cubicBezTo>
                      <a:pt x="1095848" y="23717"/>
                      <a:pt x="819051" y="5429"/>
                      <a:pt x="684463" y="13716"/>
                    </a:cubicBezTo>
                    <a:lnTo>
                      <a:pt x="687511" y="12859"/>
                    </a:lnTo>
                    <a:cubicBezTo>
                      <a:pt x="655316" y="14192"/>
                      <a:pt x="473008" y="10954"/>
                      <a:pt x="435670" y="12192"/>
                    </a:cubicBezTo>
                    <a:lnTo>
                      <a:pt x="440718" y="12668"/>
                    </a:lnTo>
                    <a:cubicBezTo>
                      <a:pt x="408047" y="14764"/>
                      <a:pt x="412524" y="11049"/>
                      <a:pt x="386807" y="9906"/>
                    </a:cubicBezTo>
                    <a:cubicBezTo>
                      <a:pt x="275174" y="28004"/>
                      <a:pt x="142395" y="18764"/>
                      <a:pt x="16856" y="12192"/>
                    </a:cubicBezTo>
                    <a:cubicBezTo>
                      <a:pt x="-6195" y="35528"/>
                      <a:pt x="-17434" y="114395"/>
                      <a:pt x="63528" y="102870"/>
                    </a:cubicBezTo>
                    <a:cubicBezTo>
                      <a:pt x="63528" y="102870"/>
                      <a:pt x="42668" y="102584"/>
                      <a:pt x="42668" y="102584"/>
                    </a:cubicBezTo>
                    <a:cubicBezTo>
                      <a:pt x="58004" y="103156"/>
                      <a:pt x="47336" y="104299"/>
                      <a:pt x="41430" y="105537"/>
                    </a:cubicBezTo>
                    <a:cubicBezTo>
                      <a:pt x="46764" y="105537"/>
                      <a:pt x="68386" y="107442"/>
                      <a:pt x="54575" y="105347"/>
                    </a:cubicBezTo>
                    <a:cubicBezTo>
                      <a:pt x="158588" y="108109"/>
                      <a:pt x="297462" y="110109"/>
                      <a:pt x="388140" y="112109"/>
                    </a:cubicBezTo>
                    <a:cubicBezTo>
                      <a:pt x="420525" y="113348"/>
                      <a:pt x="453577" y="106680"/>
                      <a:pt x="482152" y="113729"/>
                    </a:cubicBezTo>
                    <a:cubicBezTo>
                      <a:pt x="477580" y="111919"/>
                      <a:pt x="629885" y="111728"/>
                      <a:pt x="632266" y="112205"/>
                    </a:cubicBezTo>
                    <a:close/>
                  </a:path>
                </a:pathLst>
              </a:custGeom>
              <a:grpFill/>
              <a:ln w="9525" cap="flat">
                <a:noFill/>
                <a:prstDash val="solid"/>
                <a:miter/>
              </a:ln>
            </p:spPr>
            <p:txBody>
              <a:bodyPr rtlCol="0" anchor="ctr"/>
              <a:lstStyle/>
              <a:p>
                <a:pPr algn="ctr"/>
                <a:endParaRPr lang="en-US"/>
              </a:p>
            </p:txBody>
          </p:sp>
        </p:grpSp>
      </p:grpSp>
    </p:spTree>
    <p:extLst>
      <p:ext uri="{BB962C8B-B14F-4D97-AF65-F5344CB8AC3E}">
        <p14:creationId xmlns:p14="http://schemas.microsoft.com/office/powerpoint/2010/main" val="26864889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B7A339C-4093-4B40-8C90-52F005CA9A0E}"/>
              </a:ext>
            </a:extLst>
          </p:cNvPr>
          <p:cNvSpPr>
            <a:spLocks noGrp="1"/>
          </p:cNvSpPr>
          <p:nvPr>
            <p:ph type="dt" sz="half" idx="10"/>
          </p:nvPr>
        </p:nvSpPr>
        <p:spPr/>
        <p:txBody>
          <a:bodyPr/>
          <a:lstStyle/>
          <a:p>
            <a:fld id="{4A6E99BD-4B4F-4460-B452-0E8146ACCF8F}" type="datetime1">
              <a:rPr lang="en-US" smtClean="0"/>
              <a:t>9/15/2023</a:t>
            </a:fld>
            <a:endParaRPr lang="en-US"/>
          </a:p>
        </p:txBody>
      </p:sp>
      <p:sp>
        <p:nvSpPr>
          <p:cNvPr id="3" name="Footer Placeholder 2">
            <a:extLst>
              <a:ext uri="{FF2B5EF4-FFF2-40B4-BE49-F238E27FC236}">
                <a16:creationId xmlns:a16="http://schemas.microsoft.com/office/drawing/2014/main" id="{DFA33F04-8E0A-4165-930C-527D781A7D0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062F57B-BEB6-4973-A362-38F638E0D05C}"/>
              </a:ext>
            </a:extLst>
          </p:cNvPr>
          <p:cNvSpPr>
            <a:spLocks noGrp="1"/>
          </p:cNvSpPr>
          <p:nvPr>
            <p:ph type="sldNum" sz="quarter" idx="12"/>
          </p:nvPr>
        </p:nvSpPr>
        <p:spPr/>
        <p:txBody>
          <a:bodyPr/>
          <a:lstStyle/>
          <a:p>
            <a:fld id="{E1076ED0-0DB3-4879-AAE5-5C20D22C1DF4}" type="slidenum">
              <a:rPr lang="en-US" smtClean="0"/>
              <a:t>‹#›</a:t>
            </a:fld>
            <a:endParaRPr lang="en-US"/>
          </a:p>
        </p:txBody>
      </p:sp>
    </p:spTree>
    <p:extLst>
      <p:ext uri="{BB962C8B-B14F-4D97-AF65-F5344CB8AC3E}">
        <p14:creationId xmlns:p14="http://schemas.microsoft.com/office/powerpoint/2010/main" val="22097898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8FAC90-C2CA-44DD-8EF8-20BDD6724247}"/>
              </a:ext>
            </a:extLst>
          </p:cNvPr>
          <p:cNvSpPr>
            <a:spLocks noGrp="1"/>
          </p:cNvSpPr>
          <p:nvPr>
            <p:ph type="title"/>
          </p:nvPr>
        </p:nvSpPr>
        <p:spPr>
          <a:xfrm>
            <a:off x="530352" y="787068"/>
            <a:ext cx="4315386" cy="2223152"/>
          </a:xfrm>
        </p:spPr>
        <p:txBody>
          <a:bodyPr anchor="b">
            <a:noAutofit/>
          </a:bodyPr>
          <a:lstStyle>
            <a:lvl1pPr>
              <a:defRPr sz="36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5EE915FB-D5F4-4CAD-AE70-3644E81802E6}"/>
              </a:ext>
            </a:extLst>
          </p:cNvPr>
          <p:cNvSpPr>
            <a:spLocks noGrp="1"/>
          </p:cNvSpPr>
          <p:nvPr>
            <p:ph idx="1"/>
          </p:nvPr>
        </p:nvSpPr>
        <p:spPr>
          <a:xfrm>
            <a:off x="5183188" y="987425"/>
            <a:ext cx="5420086" cy="4873625"/>
          </a:xfrm>
        </p:spPr>
        <p:txBody>
          <a:bodyPr>
            <a:normAutofit/>
          </a:bodyPr>
          <a:lstStyle>
            <a:lvl1pPr>
              <a:defRPr sz="2000"/>
            </a:lvl1pPr>
            <a:lvl2pPr>
              <a:defRPr sz="1800"/>
            </a:lvl2pPr>
            <a:lvl3pPr>
              <a:defRPr sz="1600"/>
            </a:lvl3pPr>
            <a:lvl4pPr>
              <a:defRPr sz="14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E7374DA3-3BAC-4045-825F-B3C27B89736B}"/>
              </a:ext>
            </a:extLst>
          </p:cNvPr>
          <p:cNvSpPr>
            <a:spLocks noGrp="1"/>
          </p:cNvSpPr>
          <p:nvPr>
            <p:ph type="body" sz="half" idx="2"/>
          </p:nvPr>
        </p:nvSpPr>
        <p:spPr>
          <a:xfrm>
            <a:off x="530352" y="3429000"/>
            <a:ext cx="4315386" cy="2439988"/>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45A0D65-0423-4E45-947A-E08C8569F15F}"/>
              </a:ext>
            </a:extLst>
          </p:cNvPr>
          <p:cNvSpPr>
            <a:spLocks noGrp="1"/>
          </p:cNvSpPr>
          <p:nvPr>
            <p:ph type="dt" sz="half" idx="10"/>
          </p:nvPr>
        </p:nvSpPr>
        <p:spPr/>
        <p:txBody>
          <a:bodyPr/>
          <a:lstStyle/>
          <a:p>
            <a:fld id="{EB6FD34C-1867-42A9-AC54-D15ADD8A65E7}" type="datetime1">
              <a:rPr lang="en-US" smtClean="0"/>
              <a:t>9/15/2023</a:t>
            </a:fld>
            <a:endParaRPr lang="en-US"/>
          </a:p>
        </p:txBody>
      </p:sp>
      <p:sp>
        <p:nvSpPr>
          <p:cNvPr id="6" name="Footer Placeholder 5">
            <a:extLst>
              <a:ext uri="{FF2B5EF4-FFF2-40B4-BE49-F238E27FC236}">
                <a16:creationId xmlns:a16="http://schemas.microsoft.com/office/drawing/2014/main" id="{27E6FBD0-E49F-4DE6-9264-CEDB9BAA01C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816B246-A768-4B2D-96C6-9F417852636C}"/>
              </a:ext>
            </a:extLst>
          </p:cNvPr>
          <p:cNvSpPr>
            <a:spLocks noGrp="1"/>
          </p:cNvSpPr>
          <p:nvPr>
            <p:ph type="sldNum" sz="quarter" idx="12"/>
          </p:nvPr>
        </p:nvSpPr>
        <p:spPr/>
        <p:txBody>
          <a:bodyPr/>
          <a:lstStyle/>
          <a:p>
            <a:fld id="{E1076ED0-0DB3-4879-AAE5-5C20D22C1DF4}" type="slidenum">
              <a:rPr lang="en-US" smtClean="0"/>
              <a:t>‹#›</a:t>
            </a:fld>
            <a:endParaRPr lang="en-US"/>
          </a:p>
        </p:txBody>
      </p:sp>
      <p:grpSp>
        <p:nvGrpSpPr>
          <p:cNvPr id="8" name="Graphic 78">
            <a:extLst>
              <a:ext uri="{FF2B5EF4-FFF2-40B4-BE49-F238E27FC236}">
                <a16:creationId xmlns:a16="http://schemas.microsoft.com/office/drawing/2014/main" id="{839DB371-B90D-44CB-A4AF-C7BDBFD0A877}"/>
              </a:ext>
              <a:ext uri="{C183D7F6-B498-43B3-948B-1728B52AA6E4}">
                <adec:decorative xmlns:adec="http://schemas.microsoft.com/office/drawing/2017/decorative" val="1"/>
              </a:ext>
            </a:extLst>
          </p:cNvPr>
          <p:cNvGrpSpPr/>
          <p:nvPr/>
        </p:nvGrpSpPr>
        <p:grpSpPr>
          <a:xfrm>
            <a:off x="530225" y="3193468"/>
            <a:ext cx="972241" cy="45719"/>
            <a:chOff x="4886325" y="3371754"/>
            <a:chExt cx="2418492" cy="113728"/>
          </a:xfrm>
          <a:solidFill>
            <a:schemeClr val="accent1"/>
          </a:solidFill>
        </p:grpSpPr>
        <p:sp>
          <p:nvSpPr>
            <p:cNvPr id="9" name="Graphic 78">
              <a:extLst>
                <a:ext uri="{FF2B5EF4-FFF2-40B4-BE49-F238E27FC236}">
                  <a16:creationId xmlns:a16="http://schemas.microsoft.com/office/drawing/2014/main" id="{0C845011-2FC2-40F7-B0C6-49CBBA72B9CB}"/>
                </a:ext>
              </a:extLst>
            </p:cNvPr>
            <p:cNvSpPr/>
            <p:nvPr/>
          </p:nvSpPr>
          <p:spPr>
            <a:xfrm>
              <a:off x="4886325" y="3428428"/>
              <a:ext cx="2418302" cy="9525"/>
            </a:xfrm>
            <a:custGeom>
              <a:avLst/>
              <a:gdLst>
                <a:gd name="connsiteX0" fmla="*/ 0 w 2418302"/>
                <a:gd name="connsiteY0" fmla="*/ 0 h 9525"/>
                <a:gd name="connsiteX1" fmla="*/ 2418302 w 2418302"/>
                <a:gd name="connsiteY1" fmla="*/ 0 h 9525"/>
              </a:gdLst>
              <a:ahLst/>
              <a:cxnLst>
                <a:cxn ang="0">
                  <a:pos x="connsiteX0" y="connsiteY0"/>
                </a:cxn>
                <a:cxn ang="0">
                  <a:pos x="connsiteX1" y="connsiteY1"/>
                </a:cxn>
              </a:cxnLst>
              <a:rect l="l" t="t" r="r" b="b"/>
              <a:pathLst>
                <a:path w="2418302" h="9525">
                  <a:moveTo>
                    <a:pt x="0" y="0"/>
                  </a:moveTo>
                  <a:lnTo>
                    <a:pt x="2418302" y="0"/>
                  </a:lnTo>
                </a:path>
              </a:pathLst>
            </a:custGeom>
            <a:grpFill/>
            <a:ln w="9525" cap="flat">
              <a:noFill/>
              <a:prstDash val="solid"/>
              <a:miter/>
            </a:ln>
          </p:spPr>
          <p:txBody>
            <a:bodyPr rtlCol="0" anchor="ctr"/>
            <a:lstStyle/>
            <a:p>
              <a:pPr algn="ctr"/>
              <a:endParaRPr lang="en-US"/>
            </a:p>
          </p:txBody>
        </p:sp>
        <p:grpSp>
          <p:nvGrpSpPr>
            <p:cNvPr id="10" name="Graphic 78">
              <a:extLst>
                <a:ext uri="{FF2B5EF4-FFF2-40B4-BE49-F238E27FC236}">
                  <a16:creationId xmlns:a16="http://schemas.microsoft.com/office/drawing/2014/main" id="{82BC78B8-5139-436F-AD47-3CC03903FDDC}"/>
                </a:ext>
              </a:extLst>
            </p:cNvPr>
            <p:cNvGrpSpPr/>
            <p:nvPr/>
          </p:nvGrpSpPr>
          <p:grpSpPr>
            <a:xfrm>
              <a:off x="4886709" y="3371754"/>
              <a:ext cx="2418108" cy="113728"/>
              <a:chOff x="4886709" y="3371754"/>
              <a:chExt cx="2418108" cy="113728"/>
            </a:xfrm>
            <a:grpFill/>
          </p:grpSpPr>
          <p:sp>
            <p:nvSpPr>
              <p:cNvPr id="11" name="Graphic 78">
                <a:extLst>
                  <a:ext uri="{FF2B5EF4-FFF2-40B4-BE49-F238E27FC236}">
                    <a16:creationId xmlns:a16="http://schemas.microsoft.com/office/drawing/2014/main" id="{F9DC17BA-1278-45C9-B1BF-B9F1518E1F29}"/>
                  </a:ext>
                </a:extLst>
              </p:cNvPr>
              <p:cNvSpPr/>
              <p:nvPr/>
            </p:nvSpPr>
            <p:spPr>
              <a:xfrm>
                <a:off x="4895088" y="3474384"/>
                <a:ext cx="32575" cy="2906"/>
              </a:xfrm>
              <a:custGeom>
                <a:avLst/>
                <a:gdLst>
                  <a:gd name="connsiteX0" fmla="*/ 0 w 32575"/>
                  <a:gd name="connsiteY0" fmla="*/ 49 h 2906"/>
                  <a:gd name="connsiteX1" fmla="*/ 32576 w 32575"/>
                  <a:gd name="connsiteY1" fmla="*/ 2907 h 2906"/>
                  <a:gd name="connsiteX2" fmla="*/ 0 w 32575"/>
                  <a:gd name="connsiteY2" fmla="*/ 49 h 2906"/>
                </a:gdLst>
                <a:ahLst/>
                <a:cxnLst>
                  <a:cxn ang="0">
                    <a:pos x="connsiteX0" y="connsiteY0"/>
                  </a:cxn>
                  <a:cxn ang="0">
                    <a:pos x="connsiteX1" y="connsiteY1"/>
                  </a:cxn>
                  <a:cxn ang="0">
                    <a:pos x="connsiteX2" y="connsiteY2"/>
                  </a:cxn>
                </a:cxnLst>
                <a:rect l="l" t="t" r="r" b="b"/>
                <a:pathLst>
                  <a:path w="32575" h="2906">
                    <a:moveTo>
                      <a:pt x="0" y="49"/>
                    </a:moveTo>
                    <a:cubicBezTo>
                      <a:pt x="7430" y="2335"/>
                      <a:pt x="20384" y="2526"/>
                      <a:pt x="32576" y="2907"/>
                    </a:cubicBezTo>
                    <a:cubicBezTo>
                      <a:pt x="23146" y="716"/>
                      <a:pt x="13240" y="-236"/>
                      <a:pt x="0" y="49"/>
                    </a:cubicBezTo>
                    <a:close/>
                  </a:path>
                </a:pathLst>
              </a:custGeom>
              <a:grpFill/>
              <a:ln w="9525" cap="flat">
                <a:noFill/>
                <a:prstDash val="solid"/>
                <a:miter/>
              </a:ln>
            </p:spPr>
            <p:txBody>
              <a:bodyPr rtlCol="0" anchor="ctr"/>
              <a:lstStyle/>
              <a:p>
                <a:pPr algn="ctr"/>
                <a:endParaRPr lang="en-US"/>
              </a:p>
            </p:txBody>
          </p:sp>
          <p:sp>
            <p:nvSpPr>
              <p:cNvPr id="12" name="Graphic 78">
                <a:extLst>
                  <a:ext uri="{FF2B5EF4-FFF2-40B4-BE49-F238E27FC236}">
                    <a16:creationId xmlns:a16="http://schemas.microsoft.com/office/drawing/2014/main" id="{99637B9F-CC26-4669-81F0-A942B4F72D61}"/>
                  </a:ext>
                </a:extLst>
              </p:cNvPr>
              <p:cNvSpPr/>
              <p:nvPr/>
            </p:nvSpPr>
            <p:spPr>
              <a:xfrm>
                <a:off x="4927758" y="3477344"/>
                <a:ext cx="380" cy="42"/>
              </a:xfrm>
              <a:custGeom>
                <a:avLst/>
                <a:gdLst>
                  <a:gd name="connsiteX0" fmla="*/ 190 w 380"/>
                  <a:gd name="connsiteY0" fmla="*/ 42 h 42"/>
                  <a:gd name="connsiteX1" fmla="*/ 381 w 380"/>
                  <a:gd name="connsiteY1" fmla="*/ 42 h 42"/>
                  <a:gd name="connsiteX2" fmla="*/ 0 w 380"/>
                  <a:gd name="connsiteY2" fmla="*/ 42 h 42"/>
                  <a:gd name="connsiteX3" fmla="*/ 190 w 380"/>
                  <a:gd name="connsiteY3" fmla="*/ 42 h 42"/>
                </a:gdLst>
                <a:ahLst/>
                <a:cxnLst>
                  <a:cxn ang="0">
                    <a:pos x="connsiteX0" y="connsiteY0"/>
                  </a:cxn>
                  <a:cxn ang="0">
                    <a:pos x="connsiteX1" y="connsiteY1"/>
                  </a:cxn>
                  <a:cxn ang="0">
                    <a:pos x="connsiteX2" y="connsiteY2"/>
                  </a:cxn>
                  <a:cxn ang="0">
                    <a:pos x="connsiteX3" y="connsiteY3"/>
                  </a:cxn>
                </a:cxnLst>
                <a:rect l="l" t="t" r="r" b="b"/>
                <a:pathLst>
                  <a:path w="380" h="42">
                    <a:moveTo>
                      <a:pt x="190" y="42"/>
                    </a:moveTo>
                    <a:cubicBezTo>
                      <a:pt x="190" y="42"/>
                      <a:pt x="286" y="42"/>
                      <a:pt x="381" y="42"/>
                    </a:cubicBezTo>
                    <a:cubicBezTo>
                      <a:pt x="190" y="42"/>
                      <a:pt x="95" y="42"/>
                      <a:pt x="0" y="42"/>
                    </a:cubicBezTo>
                    <a:cubicBezTo>
                      <a:pt x="0" y="-53"/>
                      <a:pt x="95" y="42"/>
                      <a:pt x="190" y="42"/>
                    </a:cubicBezTo>
                    <a:close/>
                  </a:path>
                </a:pathLst>
              </a:custGeom>
              <a:grpFill/>
              <a:ln w="9525" cap="flat">
                <a:noFill/>
                <a:prstDash val="solid"/>
                <a:miter/>
              </a:ln>
            </p:spPr>
            <p:txBody>
              <a:bodyPr rtlCol="0" anchor="ctr"/>
              <a:lstStyle/>
              <a:p>
                <a:pPr algn="ctr"/>
                <a:endParaRPr lang="en-US"/>
              </a:p>
            </p:txBody>
          </p:sp>
          <p:sp>
            <p:nvSpPr>
              <p:cNvPr id="13" name="Graphic 78">
                <a:extLst>
                  <a:ext uri="{FF2B5EF4-FFF2-40B4-BE49-F238E27FC236}">
                    <a16:creationId xmlns:a16="http://schemas.microsoft.com/office/drawing/2014/main" id="{2BB8F115-0030-47B4-BAF4-C15D1EA27B11}"/>
                  </a:ext>
                </a:extLst>
              </p:cNvPr>
              <p:cNvSpPr/>
              <p:nvPr/>
            </p:nvSpPr>
            <p:spPr>
              <a:xfrm>
                <a:off x="7285577" y="3374517"/>
                <a:ext cx="10001" cy="190"/>
              </a:xfrm>
              <a:custGeom>
                <a:avLst/>
                <a:gdLst>
                  <a:gd name="connsiteX0" fmla="*/ 10001 w 10001"/>
                  <a:gd name="connsiteY0" fmla="*/ 0 h 190"/>
                  <a:gd name="connsiteX1" fmla="*/ 0 w 10001"/>
                  <a:gd name="connsiteY1" fmla="*/ 191 h 190"/>
                  <a:gd name="connsiteX2" fmla="*/ 10001 w 10001"/>
                  <a:gd name="connsiteY2" fmla="*/ 0 h 190"/>
                </a:gdLst>
                <a:ahLst/>
                <a:cxnLst>
                  <a:cxn ang="0">
                    <a:pos x="connsiteX0" y="connsiteY0"/>
                  </a:cxn>
                  <a:cxn ang="0">
                    <a:pos x="connsiteX1" y="connsiteY1"/>
                  </a:cxn>
                  <a:cxn ang="0">
                    <a:pos x="connsiteX2" y="connsiteY2"/>
                  </a:cxn>
                </a:cxnLst>
                <a:rect l="l" t="t" r="r" b="b"/>
                <a:pathLst>
                  <a:path w="10001" h="190">
                    <a:moveTo>
                      <a:pt x="10001" y="0"/>
                    </a:moveTo>
                    <a:cubicBezTo>
                      <a:pt x="6953" y="0"/>
                      <a:pt x="3524" y="95"/>
                      <a:pt x="0" y="191"/>
                    </a:cubicBezTo>
                    <a:cubicBezTo>
                      <a:pt x="3334" y="191"/>
                      <a:pt x="6763" y="191"/>
                      <a:pt x="10001" y="0"/>
                    </a:cubicBezTo>
                    <a:close/>
                  </a:path>
                </a:pathLst>
              </a:custGeom>
              <a:grpFill/>
              <a:ln w="9525" cap="flat">
                <a:noFill/>
                <a:prstDash val="solid"/>
                <a:miter/>
              </a:ln>
            </p:spPr>
            <p:txBody>
              <a:bodyPr rtlCol="0" anchor="ctr"/>
              <a:lstStyle/>
              <a:p>
                <a:pPr algn="ctr"/>
                <a:endParaRPr lang="en-US"/>
              </a:p>
            </p:txBody>
          </p:sp>
          <p:sp>
            <p:nvSpPr>
              <p:cNvPr id="14" name="Graphic 78">
                <a:extLst>
                  <a:ext uri="{FF2B5EF4-FFF2-40B4-BE49-F238E27FC236}">
                    <a16:creationId xmlns:a16="http://schemas.microsoft.com/office/drawing/2014/main" id="{662F9949-4F1A-4708-824B-E876E9BEDA16}"/>
                  </a:ext>
                </a:extLst>
              </p:cNvPr>
              <p:cNvSpPr/>
              <p:nvPr/>
            </p:nvSpPr>
            <p:spPr>
              <a:xfrm>
                <a:off x="4886709" y="3371754"/>
                <a:ext cx="2418108" cy="113728"/>
              </a:xfrm>
              <a:custGeom>
                <a:avLst/>
                <a:gdLst>
                  <a:gd name="connsiteX0" fmla="*/ 632266 w 2418108"/>
                  <a:gd name="connsiteY0" fmla="*/ 112205 h 113728"/>
                  <a:gd name="connsiteX1" fmla="*/ 723039 w 2418108"/>
                  <a:gd name="connsiteY1" fmla="*/ 109538 h 113728"/>
                  <a:gd name="connsiteX2" fmla="*/ 735136 w 2418108"/>
                  <a:gd name="connsiteY2" fmla="*/ 111823 h 113728"/>
                  <a:gd name="connsiteX3" fmla="*/ 752471 w 2418108"/>
                  <a:gd name="connsiteY3" fmla="*/ 108680 h 113728"/>
                  <a:gd name="connsiteX4" fmla="*/ 772569 w 2418108"/>
                  <a:gd name="connsiteY4" fmla="*/ 110585 h 113728"/>
                  <a:gd name="connsiteX5" fmla="*/ 1112993 w 2418108"/>
                  <a:gd name="connsiteY5" fmla="*/ 112967 h 113728"/>
                  <a:gd name="connsiteX6" fmla="*/ 1083465 w 2418108"/>
                  <a:gd name="connsiteY6" fmla="*/ 108776 h 113728"/>
                  <a:gd name="connsiteX7" fmla="*/ 1296825 w 2418108"/>
                  <a:gd name="connsiteY7" fmla="*/ 108966 h 113728"/>
                  <a:gd name="connsiteX8" fmla="*/ 1346736 w 2418108"/>
                  <a:gd name="connsiteY8" fmla="*/ 103632 h 113728"/>
                  <a:gd name="connsiteX9" fmla="*/ 1360643 w 2418108"/>
                  <a:gd name="connsiteY9" fmla="*/ 107633 h 113728"/>
                  <a:gd name="connsiteX10" fmla="*/ 1381788 w 2418108"/>
                  <a:gd name="connsiteY10" fmla="*/ 107442 h 113728"/>
                  <a:gd name="connsiteX11" fmla="*/ 1371692 w 2418108"/>
                  <a:gd name="connsiteY11" fmla="*/ 106490 h 113728"/>
                  <a:gd name="connsiteX12" fmla="*/ 1430080 w 2418108"/>
                  <a:gd name="connsiteY12" fmla="*/ 105537 h 113728"/>
                  <a:gd name="connsiteX13" fmla="*/ 1420269 w 2418108"/>
                  <a:gd name="connsiteY13" fmla="*/ 104108 h 113728"/>
                  <a:gd name="connsiteX14" fmla="*/ 1455702 w 2418108"/>
                  <a:gd name="connsiteY14" fmla="*/ 107061 h 113728"/>
                  <a:gd name="connsiteX15" fmla="*/ 1439414 w 2418108"/>
                  <a:gd name="connsiteY15" fmla="*/ 108109 h 113728"/>
                  <a:gd name="connsiteX16" fmla="*/ 1503613 w 2418108"/>
                  <a:gd name="connsiteY16" fmla="*/ 105918 h 113728"/>
                  <a:gd name="connsiteX17" fmla="*/ 1495802 w 2418108"/>
                  <a:gd name="connsiteY17" fmla="*/ 105823 h 113728"/>
                  <a:gd name="connsiteX18" fmla="*/ 1695923 w 2418108"/>
                  <a:gd name="connsiteY18" fmla="*/ 95155 h 113728"/>
                  <a:gd name="connsiteX19" fmla="*/ 1684016 w 2418108"/>
                  <a:gd name="connsiteY19" fmla="*/ 92488 h 113728"/>
                  <a:gd name="connsiteX20" fmla="*/ 1706210 w 2418108"/>
                  <a:gd name="connsiteY20" fmla="*/ 90202 h 113728"/>
                  <a:gd name="connsiteX21" fmla="*/ 1693351 w 2418108"/>
                  <a:gd name="connsiteY21" fmla="*/ 98108 h 113728"/>
                  <a:gd name="connsiteX22" fmla="*/ 2058539 w 2418108"/>
                  <a:gd name="connsiteY22" fmla="*/ 102203 h 113728"/>
                  <a:gd name="connsiteX23" fmla="*/ 2064540 w 2418108"/>
                  <a:gd name="connsiteY23" fmla="*/ 95060 h 113728"/>
                  <a:gd name="connsiteX24" fmla="*/ 2227132 w 2418108"/>
                  <a:gd name="connsiteY24" fmla="*/ 96203 h 113728"/>
                  <a:gd name="connsiteX25" fmla="*/ 2245229 w 2418108"/>
                  <a:gd name="connsiteY25" fmla="*/ 96869 h 113728"/>
                  <a:gd name="connsiteX26" fmla="*/ 2254278 w 2418108"/>
                  <a:gd name="connsiteY26" fmla="*/ 94393 h 113728"/>
                  <a:gd name="connsiteX27" fmla="*/ 2418108 w 2418108"/>
                  <a:gd name="connsiteY27" fmla="*/ 5810 h 113728"/>
                  <a:gd name="connsiteX28" fmla="*/ 2399058 w 2418108"/>
                  <a:gd name="connsiteY28" fmla="*/ 2858 h 113728"/>
                  <a:gd name="connsiteX29" fmla="*/ 2241039 w 2418108"/>
                  <a:gd name="connsiteY29" fmla="*/ 1905 h 113728"/>
                  <a:gd name="connsiteX30" fmla="*/ 2243991 w 2418108"/>
                  <a:gd name="connsiteY30" fmla="*/ 1048 h 113728"/>
                  <a:gd name="connsiteX31" fmla="*/ 2197128 w 2418108"/>
                  <a:gd name="connsiteY31" fmla="*/ 0 h 113728"/>
                  <a:gd name="connsiteX32" fmla="*/ 1710591 w 2418108"/>
                  <a:gd name="connsiteY32" fmla="*/ 6287 h 113728"/>
                  <a:gd name="connsiteX33" fmla="*/ 1713353 w 2418108"/>
                  <a:gd name="connsiteY33" fmla="*/ 5906 h 113728"/>
                  <a:gd name="connsiteX34" fmla="*/ 1210814 w 2418108"/>
                  <a:gd name="connsiteY34" fmla="*/ 7715 h 113728"/>
                  <a:gd name="connsiteX35" fmla="*/ 684463 w 2418108"/>
                  <a:gd name="connsiteY35" fmla="*/ 13716 h 113728"/>
                  <a:gd name="connsiteX36" fmla="*/ 687511 w 2418108"/>
                  <a:gd name="connsiteY36" fmla="*/ 12859 h 113728"/>
                  <a:gd name="connsiteX37" fmla="*/ 435670 w 2418108"/>
                  <a:gd name="connsiteY37" fmla="*/ 12192 h 113728"/>
                  <a:gd name="connsiteX38" fmla="*/ 440718 w 2418108"/>
                  <a:gd name="connsiteY38" fmla="*/ 12668 h 113728"/>
                  <a:gd name="connsiteX39" fmla="*/ 386807 w 2418108"/>
                  <a:gd name="connsiteY39" fmla="*/ 9906 h 113728"/>
                  <a:gd name="connsiteX40" fmla="*/ 16856 w 2418108"/>
                  <a:gd name="connsiteY40" fmla="*/ 12192 h 113728"/>
                  <a:gd name="connsiteX41" fmla="*/ 63528 w 2418108"/>
                  <a:gd name="connsiteY41" fmla="*/ 102870 h 113728"/>
                  <a:gd name="connsiteX42" fmla="*/ 42668 w 2418108"/>
                  <a:gd name="connsiteY42" fmla="*/ 102584 h 113728"/>
                  <a:gd name="connsiteX43" fmla="*/ 41430 w 2418108"/>
                  <a:gd name="connsiteY43" fmla="*/ 105537 h 113728"/>
                  <a:gd name="connsiteX44" fmla="*/ 54575 w 2418108"/>
                  <a:gd name="connsiteY44" fmla="*/ 105347 h 113728"/>
                  <a:gd name="connsiteX45" fmla="*/ 388140 w 2418108"/>
                  <a:gd name="connsiteY45" fmla="*/ 112109 h 113728"/>
                  <a:gd name="connsiteX46" fmla="*/ 482152 w 2418108"/>
                  <a:gd name="connsiteY46" fmla="*/ 113729 h 113728"/>
                  <a:gd name="connsiteX47" fmla="*/ 632266 w 2418108"/>
                  <a:gd name="connsiteY47" fmla="*/ 112205 h 113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18108" h="113728">
                    <a:moveTo>
                      <a:pt x="632266" y="112205"/>
                    </a:moveTo>
                    <a:cubicBezTo>
                      <a:pt x="656364" y="104680"/>
                      <a:pt x="694940" y="114110"/>
                      <a:pt x="723039" y="109538"/>
                    </a:cubicBezTo>
                    <a:cubicBezTo>
                      <a:pt x="722849" y="109919"/>
                      <a:pt x="735898" y="110109"/>
                      <a:pt x="735136" y="111823"/>
                    </a:cubicBezTo>
                    <a:cubicBezTo>
                      <a:pt x="735041" y="108776"/>
                      <a:pt x="767616" y="112300"/>
                      <a:pt x="752471" y="108680"/>
                    </a:cubicBezTo>
                    <a:cubicBezTo>
                      <a:pt x="754757" y="107633"/>
                      <a:pt x="790571" y="107633"/>
                      <a:pt x="772569" y="110585"/>
                    </a:cubicBezTo>
                    <a:cubicBezTo>
                      <a:pt x="822099" y="111633"/>
                      <a:pt x="1059653" y="114395"/>
                      <a:pt x="1112993" y="112967"/>
                    </a:cubicBezTo>
                    <a:cubicBezTo>
                      <a:pt x="1106135" y="110776"/>
                      <a:pt x="1089656" y="112205"/>
                      <a:pt x="1083465" y="108776"/>
                    </a:cubicBezTo>
                    <a:cubicBezTo>
                      <a:pt x="1153950" y="111728"/>
                      <a:pt x="1230626" y="113157"/>
                      <a:pt x="1296825" y="108966"/>
                    </a:cubicBezTo>
                    <a:cubicBezTo>
                      <a:pt x="1277680" y="103251"/>
                      <a:pt x="1356071" y="110966"/>
                      <a:pt x="1346736" y="103632"/>
                    </a:cubicBezTo>
                    <a:cubicBezTo>
                      <a:pt x="1351213" y="105347"/>
                      <a:pt x="1374454" y="106109"/>
                      <a:pt x="1360643" y="107633"/>
                    </a:cubicBezTo>
                    <a:cubicBezTo>
                      <a:pt x="1368548" y="107728"/>
                      <a:pt x="1376168" y="108299"/>
                      <a:pt x="1381788" y="107442"/>
                    </a:cubicBezTo>
                    <a:lnTo>
                      <a:pt x="1371692" y="106490"/>
                    </a:lnTo>
                    <a:cubicBezTo>
                      <a:pt x="1398266" y="106013"/>
                      <a:pt x="1412744" y="108680"/>
                      <a:pt x="1430080" y="105537"/>
                    </a:cubicBezTo>
                    <a:lnTo>
                      <a:pt x="1420269" y="104108"/>
                    </a:lnTo>
                    <a:cubicBezTo>
                      <a:pt x="1436176" y="103918"/>
                      <a:pt x="1449416" y="103632"/>
                      <a:pt x="1455702" y="107061"/>
                    </a:cubicBezTo>
                    <a:lnTo>
                      <a:pt x="1439414" y="108109"/>
                    </a:lnTo>
                    <a:cubicBezTo>
                      <a:pt x="1465799" y="108014"/>
                      <a:pt x="1481610" y="107823"/>
                      <a:pt x="1503613" y="105918"/>
                    </a:cubicBezTo>
                    <a:lnTo>
                      <a:pt x="1495802" y="105823"/>
                    </a:lnTo>
                    <a:cubicBezTo>
                      <a:pt x="1523806" y="102394"/>
                      <a:pt x="1670110" y="99441"/>
                      <a:pt x="1695923" y="95155"/>
                    </a:cubicBezTo>
                    <a:lnTo>
                      <a:pt x="1684016" y="92488"/>
                    </a:lnTo>
                    <a:lnTo>
                      <a:pt x="1706210" y="90202"/>
                    </a:lnTo>
                    <a:cubicBezTo>
                      <a:pt x="1703543" y="90202"/>
                      <a:pt x="1695542" y="98965"/>
                      <a:pt x="1693351" y="98108"/>
                    </a:cubicBezTo>
                    <a:cubicBezTo>
                      <a:pt x="1757549" y="99441"/>
                      <a:pt x="2045109" y="91345"/>
                      <a:pt x="2058539" y="102203"/>
                    </a:cubicBezTo>
                    <a:cubicBezTo>
                      <a:pt x="2079780" y="101917"/>
                      <a:pt x="2071303" y="103918"/>
                      <a:pt x="2064540" y="95060"/>
                    </a:cubicBezTo>
                    <a:cubicBezTo>
                      <a:pt x="2086638" y="95441"/>
                      <a:pt x="2259707" y="88773"/>
                      <a:pt x="2227132" y="96203"/>
                    </a:cubicBezTo>
                    <a:cubicBezTo>
                      <a:pt x="2232371" y="96298"/>
                      <a:pt x="2240372" y="95917"/>
                      <a:pt x="2245229" y="96869"/>
                    </a:cubicBezTo>
                    <a:cubicBezTo>
                      <a:pt x="2235704" y="94583"/>
                      <a:pt x="2261708" y="95345"/>
                      <a:pt x="2254278" y="94393"/>
                    </a:cubicBezTo>
                    <a:cubicBezTo>
                      <a:pt x="2395724" y="108776"/>
                      <a:pt x="2341527" y="36576"/>
                      <a:pt x="2418108" y="5810"/>
                    </a:cubicBezTo>
                    <a:cubicBezTo>
                      <a:pt x="2398772" y="4763"/>
                      <a:pt x="2335717" y="7239"/>
                      <a:pt x="2399058" y="2858"/>
                    </a:cubicBezTo>
                    <a:cubicBezTo>
                      <a:pt x="2343527" y="-572"/>
                      <a:pt x="2296283" y="1238"/>
                      <a:pt x="2241039" y="1905"/>
                    </a:cubicBezTo>
                    <a:lnTo>
                      <a:pt x="2243991" y="1048"/>
                    </a:lnTo>
                    <a:cubicBezTo>
                      <a:pt x="2234181" y="-381"/>
                      <a:pt x="2214845" y="1524"/>
                      <a:pt x="2197128" y="0"/>
                    </a:cubicBezTo>
                    <a:cubicBezTo>
                      <a:pt x="2115880" y="6096"/>
                      <a:pt x="1816128" y="3524"/>
                      <a:pt x="1710591" y="6287"/>
                    </a:cubicBezTo>
                    <a:lnTo>
                      <a:pt x="1713353" y="5906"/>
                    </a:lnTo>
                    <a:cubicBezTo>
                      <a:pt x="1577146" y="5429"/>
                      <a:pt x="1349308" y="11240"/>
                      <a:pt x="1210814" y="7715"/>
                    </a:cubicBezTo>
                    <a:cubicBezTo>
                      <a:pt x="1095848" y="23717"/>
                      <a:pt x="819051" y="5429"/>
                      <a:pt x="684463" y="13716"/>
                    </a:cubicBezTo>
                    <a:lnTo>
                      <a:pt x="687511" y="12859"/>
                    </a:lnTo>
                    <a:cubicBezTo>
                      <a:pt x="655316" y="14192"/>
                      <a:pt x="473008" y="10954"/>
                      <a:pt x="435670" y="12192"/>
                    </a:cubicBezTo>
                    <a:lnTo>
                      <a:pt x="440718" y="12668"/>
                    </a:lnTo>
                    <a:cubicBezTo>
                      <a:pt x="408047" y="14764"/>
                      <a:pt x="412524" y="11049"/>
                      <a:pt x="386807" y="9906"/>
                    </a:cubicBezTo>
                    <a:cubicBezTo>
                      <a:pt x="275174" y="28004"/>
                      <a:pt x="142395" y="18764"/>
                      <a:pt x="16856" y="12192"/>
                    </a:cubicBezTo>
                    <a:cubicBezTo>
                      <a:pt x="-6195" y="35528"/>
                      <a:pt x="-17434" y="114395"/>
                      <a:pt x="63528" y="102870"/>
                    </a:cubicBezTo>
                    <a:cubicBezTo>
                      <a:pt x="63528" y="102870"/>
                      <a:pt x="42668" y="102584"/>
                      <a:pt x="42668" y="102584"/>
                    </a:cubicBezTo>
                    <a:cubicBezTo>
                      <a:pt x="58004" y="103156"/>
                      <a:pt x="47336" y="104299"/>
                      <a:pt x="41430" y="105537"/>
                    </a:cubicBezTo>
                    <a:cubicBezTo>
                      <a:pt x="46764" y="105537"/>
                      <a:pt x="68386" y="107442"/>
                      <a:pt x="54575" y="105347"/>
                    </a:cubicBezTo>
                    <a:cubicBezTo>
                      <a:pt x="158588" y="108109"/>
                      <a:pt x="297462" y="110109"/>
                      <a:pt x="388140" y="112109"/>
                    </a:cubicBezTo>
                    <a:cubicBezTo>
                      <a:pt x="420525" y="113348"/>
                      <a:pt x="453577" y="106680"/>
                      <a:pt x="482152" y="113729"/>
                    </a:cubicBezTo>
                    <a:cubicBezTo>
                      <a:pt x="477580" y="111919"/>
                      <a:pt x="629885" y="111728"/>
                      <a:pt x="632266" y="112205"/>
                    </a:cubicBezTo>
                    <a:close/>
                  </a:path>
                </a:pathLst>
              </a:custGeom>
              <a:grpFill/>
              <a:ln w="9525" cap="flat">
                <a:noFill/>
                <a:prstDash val="solid"/>
                <a:miter/>
              </a:ln>
            </p:spPr>
            <p:txBody>
              <a:bodyPr rtlCol="0" anchor="ctr"/>
              <a:lstStyle/>
              <a:p>
                <a:pPr algn="ctr"/>
                <a:endParaRPr lang="en-US"/>
              </a:p>
            </p:txBody>
          </p:sp>
        </p:grpSp>
      </p:grpSp>
    </p:spTree>
    <p:extLst>
      <p:ext uri="{BB962C8B-B14F-4D97-AF65-F5344CB8AC3E}">
        <p14:creationId xmlns:p14="http://schemas.microsoft.com/office/powerpoint/2010/main" val="4406454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0CB0C8-915E-4BF2-976E-B8D7EDC591F9}"/>
              </a:ext>
            </a:extLst>
          </p:cNvPr>
          <p:cNvSpPr>
            <a:spLocks noGrp="1"/>
          </p:cNvSpPr>
          <p:nvPr>
            <p:ph type="title"/>
          </p:nvPr>
        </p:nvSpPr>
        <p:spPr>
          <a:xfrm>
            <a:off x="530352" y="787068"/>
            <a:ext cx="3932237" cy="2223152"/>
          </a:xfrm>
        </p:spPr>
        <p:txBody>
          <a:bodyPr anchor="b">
            <a:noAutofit/>
          </a:bodyPr>
          <a:lstStyle>
            <a:lvl1pPr>
              <a:defRPr sz="36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710714E6-8E50-4B50-A2E0-F9D20155EB9B}"/>
              </a:ext>
            </a:extLst>
          </p:cNvPr>
          <p:cNvSpPr>
            <a:spLocks noGrp="1"/>
          </p:cNvSpPr>
          <p:nvPr>
            <p:ph type="pic" idx="1"/>
          </p:nvPr>
        </p:nvSpPr>
        <p:spPr>
          <a:xfrm>
            <a:off x="5183188" y="987425"/>
            <a:ext cx="5420086"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E0D67A6C-5CA5-4EF0-B1C4-ED85FF255AE3}"/>
              </a:ext>
            </a:extLst>
          </p:cNvPr>
          <p:cNvSpPr>
            <a:spLocks noGrp="1"/>
          </p:cNvSpPr>
          <p:nvPr>
            <p:ph type="body" sz="half" idx="2"/>
          </p:nvPr>
        </p:nvSpPr>
        <p:spPr>
          <a:xfrm>
            <a:off x="530352" y="3429000"/>
            <a:ext cx="3932237" cy="2439987"/>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1C76474-31D4-4567-B4EC-B6AF24488AE7}"/>
              </a:ext>
            </a:extLst>
          </p:cNvPr>
          <p:cNvSpPr>
            <a:spLocks noGrp="1"/>
          </p:cNvSpPr>
          <p:nvPr>
            <p:ph type="dt" sz="half" idx="10"/>
          </p:nvPr>
        </p:nvSpPr>
        <p:spPr/>
        <p:txBody>
          <a:bodyPr/>
          <a:lstStyle/>
          <a:p>
            <a:fld id="{336133E9-A654-4C17-8C3C-DDCAC83D6EBF}" type="datetime1">
              <a:rPr lang="en-US" smtClean="0"/>
              <a:t>9/15/2023</a:t>
            </a:fld>
            <a:endParaRPr lang="en-US"/>
          </a:p>
        </p:txBody>
      </p:sp>
      <p:sp>
        <p:nvSpPr>
          <p:cNvPr id="6" name="Footer Placeholder 5">
            <a:extLst>
              <a:ext uri="{FF2B5EF4-FFF2-40B4-BE49-F238E27FC236}">
                <a16:creationId xmlns:a16="http://schemas.microsoft.com/office/drawing/2014/main" id="{5C902DE0-33F5-4372-8EB5-F5746D344A5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5C5C2EF-849D-4B2C-8ED6-D26553657DBA}"/>
              </a:ext>
            </a:extLst>
          </p:cNvPr>
          <p:cNvSpPr>
            <a:spLocks noGrp="1"/>
          </p:cNvSpPr>
          <p:nvPr>
            <p:ph type="sldNum" sz="quarter" idx="12"/>
          </p:nvPr>
        </p:nvSpPr>
        <p:spPr/>
        <p:txBody>
          <a:bodyPr/>
          <a:lstStyle/>
          <a:p>
            <a:fld id="{E1076ED0-0DB3-4879-AAE5-5C20D22C1DF4}" type="slidenum">
              <a:rPr lang="en-US" smtClean="0"/>
              <a:t>‹#›</a:t>
            </a:fld>
            <a:endParaRPr lang="en-US"/>
          </a:p>
        </p:txBody>
      </p:sp>
      <p:grpSp>
        <p:nvGrpSpPr>
          <p:cNvPr id="8" name="Graphic 78">
            <a:extLst>
              <a:ext uri="{FF2B5EF4-FFF2-40B4-BE49-F238E27FC236}">
                <a16:creationId xmlns:a16="http://schemas.microsoft.com/office/drawing/2014/main" id="{7627CBC2-9DC2-4EE8-A2D5-849E30F22017}"/>
              </a:ext>
              <a:ext uri="{C183D7F6-B498-43B3-948B-1728B52AA6E4}">
                <adec:decorative xmlns:adec="http://schemas.microsoft.com/office/drawing/2017/decorative" val="1"/>
              </a:ext>
            </a:extLst>
          </p:cNvPr>
          <p:cNvGrpSpPr/>
          <p:nvPr/>
        </p:nvGrpSpPr>
        <p:grpSpPr>
          <a:xfrm>
            <a:off x="530225" y="3193468"/>
            <a:ext cx="972241" cy="45719"/>
            <a:chOff x="4886325" y="3371754"/>
            <a:chExt cx="2418492" cy="113728"/>
          </a:xfrm>
          <a:solidFill>
            <a:schemeClr val="accent1"/>
          </a:solidFill>
        </p:grpSpPr>
        <p:sp>
          <p:nvSpPr>
            <p:cNvPr id="9" name="Graphic 78">
              <a:extLst>
                <a:ext uri="{FF2B5EF4-FFF2-40B4-BE49-F238E27FC236}">
                  <a16:creationId xmlns:a16="http://schemas.microsoft.com/office/drawing/2014/main" id="{9FB4AEFC-63AB-4831-8EC1-E8145604D8D9}"/>
                </a:ext>
              </a:extLst>
            </p:cNvPr>
            <p:cNvSpPr/>
            <p:nvPr/>
          </p:nvSpPr>
          <p:spPr>
            <a:xfrm>
              <a:off x="4886325" y="3428428"/>
              <a:ext cx="2418302" cy="9525"/>
            </a:xfrm>
            <a:custGeom>
              <a:avLst/>
              <a:gdLst>
                <a:gd name="connsiteX0" fmla="*/ 0 w 2418302"/>
                <a:gd name="connsiteY0" fmla="*/ 0 h 9525"/>
                <a:gd name="connsiteX1" fmla="*/ 2418302 w 2418302"/>
                <a:gd name="connsiteY1" fmla="*/ 0 h 9525"/>
              </a:gdLst>
              <a:ahLst/>
              <a:cxnLst>
                <a:cxn ang="0">
                  <a:pos x="connsiteX0" y="connsiteY0"/>
                </a:cxn>
                <a:cxn ang="0">
                  <a:pos x="connsiteX1" y="connsiteY1"/>
                </a:cxn>
              </a:cxnLst>
              <a:rect l="l" t="t" r="r" b="b"/>
              <a:pathLst>
                <a:path w="2418302" h="9525">
                  <a:moveTo>
                    <a:pt x="0" y="0"/>
                  </a:moveTo>
                  <a:lnTo>
                    <a:pt x="2418302" y="0"/>
                  </a:lnTo>
                </a:path>
              </a:pathLst>
            </a:custGeom>
            <a:grpFill/>
            <a:ln w="9525" cap="flat">
              <a:noFill/>
              <a:prstDash val="solid"/>
              <a:miter/>
            </a:ln>
          </p:spPr>
          <p:txBody>
            <a:bodyPr rtlCol="0" anchor="ctr"/>
            <a:lstStyle/>
            <a:p>
              <a:pPr algn="ctr"/>
              <a:endParaRPr lang="en-US"/>
            </a:p>
          </p:txBody>
        </p:sp>
        <p:grpSp>
          <p:nvGrpSpPr>
            <p:cNvPr id="10" name="Graphic 78">
              <a:extLst>
                <a:ext uri="{FF2B5EF4-FFF2-40B4-BE49-F238E27FC236}">
                  <a16:creationId xmlns:a16="http://schemas.microsoft.com/office/drawing/2014/main" id="{811E1337-D5DA-408D-91F3-A6A35FCDD0B9}"/>
                </a:ext>
              </a:extLst>
            </p:cNvPr>
            <p:cNvGrpSpPr/>
            <p:nvPr/>
          </p:nvGrpSpPr>
          <p:grpSpPr>
            <a:xfrm>
              <a:off x="4886709" y="3371754"/>
              <a:ext cx="2418108" cy="113728"/>
              <a:chOff x="4886709" y="3371754"/>
              <a:chExt cx="2418108" cy="113728"/>
            </a:xfrm>
            <a:grpFill/>
          </p:grpSpPr>
          <p:sp>
            <p:nvSpPr>
              <p:cNvPr id="11" name="Graphic 78">
                <a:extLst>
                  <a:ext uri="{FF2B5EF4-FFF2-40B4-BE49-F238E27FC236}">
                    <a16:creationId xmlns:a16="http://schemas.microsoft.com/office/drawing/2014/main" id="{1E473FA4-FD80-4D04-AAC5-63B9A4D80778}"/>
                  </a:ext>
                </a:extLst>
              </p:cNvPr>
              <p:cNvSpPr/>
              <p:nvPr/>
            </p:nvSpPr>
            <p:spPr>
              <a:xfrm>
                <a:off x="4895088" y="3474384"/>
                <a:ext cx="32575" cy="2906"/>
              </a:xfrm>
              <a:custGeom>
                <a:avLst/>
                <a:gdLst>
                  <a:gd name="connsiteX0" fmla="*/ 0 w 32575"/>
                  <a:gd name="connsiteY0" fmla="*/ 49 h 2906"/>
                  <a:gd name="connsiteX1" fmla="*/ 32576 w 32575"/>
                  <a:gd name="connsiteY1" fmla="*/ 2907 h 2906"/>
                  <a:gd name="connsiteX2" fmla="*/ 0 w 32575"/>
                  <a:gd name="connsiteY2" fmla="*/ 49 h 2906"/>
                </a:gdLst>
                <a:ahLst/>
                <a:cxnLst>
                  <a:cxn ang="0">
                    <a:pos x="connsiteX0" y="connsiteY0"/>
                  </a:cxn>
                  <a:cxn ang="0">
                    <a:pos x="connsiteX1" y="connsiteY1"/>
                  </a:cxn>
                  <a:cxn ang="0">
                    <a:pos x="connsiteX2" y="connsiteY2"/>
                  </a:cxn>
                </a:cxnLst>
                <a:rect l="l" t="t" r="r" b="b"/>
                <a:pathLst>
                  <a:path w="32575" h="2906">
                    <a:moveTo>
                      <a:pt x="0" y="49"/>
                    </a:moveTo>
                    <a:cubicBezTo>
                      <a:pt x="7430" y="2335"/>
                      <a:pt x="20384" y="2526"/>
                      <a:pt x="32576" y="2907"/>
                    </a:cubicBezTo>
                    <a:cubicBezTo>
                      <a:pt x="23146" y="716"/>
                      <a:pt x="13240" y="-236"/>
                      <a:pt x="0" y="49"/>
                    </a:cubicBezTo>
                    <a:close/>
                  </a:path>
                </a:pathLst>
              </a:custGeom>
              <a:grpFill/>
              <a:ln w="9525" cap="flat">
                <a:noFill/>
                <a:prstDash val="solid"/>
                <a:miter/>
              </a:ln>
            </p:spPr>
            <p:txBody>
              <a:bodyPr rtlCol="0" anchor="ctr"/>
              <a:lstStyle/>
              <a:p>
                <a:pPr algn="ctr"/>
                <a:endParaRPr lang="en-US"/>
              </a:p>
            </p:txBody>
          </p:sp>
          <p:sp>
            <p:nvSpPr>
              <p:cNvPr id="12" name="Graphic 78">
                <a:extLst>
                  <a:ext uri="{FF2B5EF4-FFF2-40B4-BE49-F238E27FC236}">
                    <a16:creationId xmlns:a16="http://schemas.microsoft.com/office/drawing/2014/main" id="{FCB457B9-48DE-4921-8C3F-996598075B1F}"/>
                  </a:ext>
                </a:extLst>
              </p:cNvPr>
              <p:cNvSpPr/>
              <p:nvPr/>
            </p:nvSpPr>
            <p:spPr>
              <a:xfrm>
                <a:off x="4927758" y="3477344"/>
                <a:ext cx="380" cy="42"/>
              </a:xfrm>
              <a:custGeom>
                <a:avLst/>
                <a:gdLst>
                  <a:gd name="connsiteX0" fmla="*/ 190 w 380"/>
                  <a:gd name="connsiteY0" fmla="*/ 42 h 42"/>
                  <a:gd name="connsiteX1" fmla="*/ 381 w 380"/>
                  <a:gd name="connsiteY1" fmla="*/ 42 h 42"/>
                  <a:gd name="connsiteX2" fmla="*/ 0 w 380"/>
                  <a:gd name="connsiteY2" fmla="*/ 42 h 42"/>
                  <a:gd name="connsiteX3" fmla="*/ 190 w 380"/>
                  <a:gd name="connsiteY3" fmla="*/ 42 h 42"/>
                </a:gdLst>
                <a:ahLst/>
                <a:cxnLst>
                  <a:cxn ang="0">
                    <a:pos x="connsiteX0" y="connsiteY0"/>
                  </a:cxn>
                  <a:cxn ang="0">
                    <a:pos x="connsiteX1" y="connsiteY1"/>
                  </a:cxn>
                  <a:cxn ang="0">
                    <a:pos x="connsiteX2" y="connsiteY2"/>
                  </a:cxn>
                  <a:cxn ang="0">
                    <a:pos x="connsiteX3" y="connsiteY3"/>
                  </a:cxn>
                </a:cxnLst>
                <a:rect l="l" t="t" r="r" b="b"/>
                <a:pathLst>
                  <a:path w="380" h="42">
                    <a:moveTo>
                      <a:pt x="190" y="42"/>
                    </a:moveTo>
                    <a:cubicBezTo>
                      <a:pt x="190" y="42"/>
                      <a:pt x="286" y="42"/>
                      <a:pt x="381" y="42"/>
                    </a:cubicBezTo>
                    <a:cubicBezTo>
                      <a:pt x="190" y="42"/>
                      <a:pt x="95" y="42"/>
                      <a:pt x="0" y="42"/>
                    </a:cubicBezTo>
                    <a:cubicBezTo>
                      <a:pt x="0" y="-53"/>
                      <a:pt x="95" y="42"/>
                      <a:pt x="190" y="42"/>
                    </a:cubicBezTo>
                    <a:close/>
                  </a:path>
                </a:pathLst>
              </a:custGeom>
              <a:grpFill/>
              <a:ln w="9525" cap="flat">
                <a:noFill/>
                <a:prstDash val="solid"/>
                <a:miter/>
              </a:ln>
            </p:spPr>
            <p:txBody>
              <a:bodyPr rtlCol="0" anchor="ctr"/>
              <a:lstStyle/>
              <a:p>
                <a:pPr algn="ctr"/>
                <a:endParaRPr lang="en-US"/>
              </a:p>
            </p:txBody>
          </p:sp>
          <p:sp>
            <p:nvSpPr>
              <p:cNvPr id="13" name="Graphic 78">
                <a:extLst>
                  <a:ext uri="{FF2B5EF4-FFF2-40B4-BE49-F238E27FC236}">
                    <a16:creationId xmlns:a16="http://schemas.microsoft.com/office/drawing/2014/main" id="{53C9DB95-9A61-4553-8D82-D2BE26FCBC6E}"/>
                  </a:ext>
                </a:extLst>
              </p:cNvPr>
              <p:cNvSpPr/>
              <p:nvPr/>
            </p:nvSpPr>
            <p:spPr>
              <a:xfrm>
                <a:off x="7285577" y="3374517"/>
                <a:ext cx="10001" cy="190"/>
              </a:xfrm>
              <a:custGeom>
                <a:avLst/>
                <a:gdLst>
                  <a:gd name="connsiteX0" fmla="*/ 10001 w 10001"/>
                  <a:gd name="connsiteY0" fmla="*/ 0 h 190"/>
                  <a:gd name="connsiteX1" fmla="*/ 0 w 10001"/>
                  <a:gd name="connsiteY1" fmla="*/ 191 h 190"/>
                  <a:gd name="connsiteX2" fmla="*/ 10001 w 10001"/>
                  <a:gd name="connsiteY2" fmla="*/ 0 h 190"/>
                </a:gdLst>
                <a:ahLst/>
                <a:cxnLst>
                  <a:cxn ang="0">
                    <a:pos x="connsiteX0" y="connsiteY0"/>
                  </a:cxn>
                  <a:cxn ang="0">
                    <a:pos x="connsiteX1" y="connsiteY1"/>
                  </a:cxn>
                  <a:cxn ang="0">
                    <a:pos x="connsiteX2" y="connsiteY2"/>
                  </a:cxn>
                </a:cxnLst>
                <a:rect l="l" t="t" r="r" b="b"/>
                <a:pathLst>
                  <a:path w="10001" h="190">
                    <a:moveTo>
                      <a:pt x="10001" y="0"/>
                    </a:moveTo>
                    <a:cubicBezTo>
                      <a:pt x="6953" y="0"/>
                      <a:pt x="3524" y="95"/>
                      <a:pt x="0" y="191"/>
                    </a:cubicBezTo>
                    <a:cubicBezTo>
                      <a:pt x="3334" y="191"/>
                      <a:pt x="6763" y="191"/>
                      <a:pt x="10001" y="0"/>
                    </a:cubicBezTo>
                    <a:close/>
                  </a:path>
                </a:pathLst>
              </a:custGeom>
              <a:grpFill/>
              <a:ln w="9525" cap="flat">
                <a:noFill/>
                <a:prstDash val="solid"/>
                <a:miter/>
              </a:ln>
            </p:spPr>
            <p:txBody>
              <a:bodyPr rtlCol="0" anchor="ctr"/>
              <a:lstStyle/>
              <a:p>
                <a:pPr algn="ctr"/>
                <a:endParaRPr lang="en-US"/>
              </a:p>
            </p:txBody>
          </p:sp>
          <p:sp>
            <p:nvSpPr>
              <p:cNvPr id="14" name="Graphic 78">
                <a:extLst>
                  <a:ext uri="{FF2B5EF4-FFF2-40B4-BE49-F238E27FC236}">
                    <a16:creationId xmlns:a16="http://schemas.microsoft.com/office/drawing/2014/main" id="{0EAE371F-24C9-4738-834F-FAF5A5C9ACE1}"/>
                  </a:ext>
                </a:extLst>
              </p:cNvPr>
              <p:cNvSpPr/>
              <p:nvPr/>
            </p:nvSpPr>
            <p:spPr>
              <a:xfrm>
                <a:off x="4886709" y="3371754"/>
                <a:ext cx="2418108" cy="113728"/>
              </a:xfrm>
              <a:custGeom>
                <a:avLst/>
                <a:gdLst>
                  <a:gd name="connsiteX0" fmla="*/ 632266 w 2418108"/>
                  <a:gd name="connsiteY0" fmla="*/ 112205 h 113728"/>
                  <a:gd name="connsiteX1" fmla="*/ 723039 w 2418108"/>
                  <a:gd name="connsiteY1" fmla="*/ 109538 h 113728"/>
                  <a:gd name="connsiteX2" fmla="*/ 735136 w 2418108"/>
                  <a:gd name="connsiteY2" fmla="*/ 111823 h 113728"/>
                  <a:gd name="connsiteX3" fmla="*/ 752471 w 2418108"/>
                  <a:gd name="connsiteY3" fmla="*/ 108680 h 113728"/>
                  <a:gd name="connsiteX4" fmla="*/ 772569 w 2418108"/>
                  <a:gd name="connsiteY4" fmla="*/ 110585 h 113728"/>
                  <a:gd name="connsiteX5" fmla="*/ 1112993 w 2418108"/>
                  <a:gd name="connsiteY5" fmla="*/ 112967 h 113728"/>
                  <a:gd name="connsiteX6" fmla="*/ 1083465 w 2418108"/>
                  <a:gd name="connsiteY6" fmla="*/ 108776 h 113728"/>
                  <a:gd name="connsiteX7" fmla="*/ 1296825 w 2418108"/>
                  <a:gd name="connsiteY7" fmla="*/ 108966 h 113728"/>
                  <a:gd name="connsiteX8" fmla="*/ 1346736 w 2418108"/>
                  <a:gd name="connsiteY8" fmla="*/ 103632 h 113728"/>
                  <a:gd name="connsiteX9" fmla="*/ 1360643 w 2418108"/>
                  <a:gd name="connsiteY9" fmla="*/ 107633 h 113728"/>
                  <a:gd name="connsiteX10" fmla="*/ 1381788 w 2418108"/>
                  <a:gd name="connsiteY10" fmla="*/ 107442 h 113728"/>
                  <a:gd name="connsiteX11" fmla="*/ 1371692 w 2418108"/>
                  <a:gd name="connsiteY11" fmla="*/ 106490 h 113728"/>
                  <a:gd name="connsiteX12" fmla="*/ 1430080 w 2418108"/>
                  <a:gd name="connsiteY12" fmla="*/ 105537 h 113728"/>
                  <a:gd name="connsiteX13" fmla="*/ 1420269 w 2418108"/>
                  <a:gd name="connsiteY13" fmla="*/ 104108 h 113728"/>
                  <a:gd name="connsiteX14" fmla="*/ 1455702 w 2418108"/>
                  <a:gd name="connsiteY14" fmla="*/ 107061 h 113728"/>
                  <a:gd name="connsiteX15" fmla="*/ 1439414 w 2418108"/>
                  <a:gd name="connsiteY15" fmla="*/ 108109 h 113728"/>
                  <a:gd name="connsiteX16" fmla="*/ 1503613 w 2418108"/>
                  <a:gd name="connsiteY16" fmla="*/ 105918 h 113728"/>
                  <a:gd name="connsiteX17" fmla="*/ 1495802 w 2418108"/>
                  <a:gd name="connsiteY17" fmla="*/ 105823 h 113728"/>
                  <a:gd name="connsiteX18" fmla="*/ 1695923 w 2418108"/>
                  <a:gd name="connsiteY18" fmla="*/ 95155 h 113728"/>
                  <a:gd name="connsiteX19" fmla="*/ 1684016 w 2418108"/>
                  <a:gd name="connsiteY19" fmla="*/ 92488 h 113728"/>
                  <a:gd name="connsiteX20" fmla="*/ 1706210 w 2418108"/>
                  <a:gd name="connsiteY20" fmla="*/ 90202 h 113728"/>
                  <a:gd name="connsiteX21" fmla="*/ 1693351 w 2418108"/>
                  <a:gd name="connsiteY21" fmla="*/ 98108 h 113728"/>
                  <a:gd name="connsiteX22" fmla="*/ 2058539 w 2418108"/>
                  <a:gd name="connsiteY22" fmla="*/ 102203 h 113728"/>
                  <a:gd name="connsiteX23" fmla="*/ 2064540 w 2418108"/>
                  <a:gd name="connsiteY23" fmla="*/ 95060 h 113728"/>
                  <a:gd name="connsiteX24" fmla="*/ 2227132 w 2418108"/>
                  <a:gd name="connsiteY24" fmla="*/ 96203 h 113728"/>
                  <a:gd name="connsiteX25" fmla="*/ 2245229 w 2418108"/>
                  <a:gd name="connsiteY25" fmla="*/ 96869 h 113728"/>
                  <a:gd name="connsiteX26" fmla="*/ 2254278 w 2418108"/>
                  <a:gd name="connsiteY26" fmla="*/ 94393 h 113728"/>
                  <a:gd name="connsiteX27" fmla="*/ 2418108 w 2418108"/>
                  <a:gd name="connsiteY27" fmla="*/ 5810 h 113728"/>
                  <a:gd name="connsiteX28" fmla="*/ 2399058 w 2418108"/>
                  <a:gd name="connsiteY28" fmla="*/ 2858 h 113728"/>
                  <a:gd name="connsiteX29" fmla="*/ 2241039 w 2418108"/>
                  <a:gd name="connsiteY29" fmla="*/ 1905 h 113728"/>
                  <a:gd name="connsiteX30" fmla="*/ 2243991 w 2418108"/>
                  <a:gd name="connsiteY30" fmla="*/ 1048 h 113728"/>
                  <a:gd name="connsiteX31" fmla="*/ 2197128 w 2418108"/>
                  <a:gd name="connsiteY31" fmla="*/ 0 h 113728"/>
                  <a:gd name="connsiteX32" fmla="*/ 1710591 w 2418108"/>
                  <a:gd name="connsiteY32" fmla="*/ 6287 h 113728"/>
                  <a:gd name="connsiteX33" fmla="*/ 1713353 w 2418108"/>
                  <a:gd name="connsiteY33" fmla="*/ 5906 h 113728"/>
                  <a:gd name="connsiteX34" fmla="*/ 1210814 w 2418108"/>
                  <a:gd name="connsiteY34" fmla="*/ 7715 h 113728"/>
                  <a:gd name="connsiteX35" fmla="*/ 684463 w 2418108"/>
                  <a:gd name="connsiteY35" fmla="*/ 13716 h 113728"/>
                  <a:gd name="connsiteX36" fmla="*/ 687511 w 2418108"/>
                  <a:gd name="connsiteY36" fmla="*/ 12859 h 113728"/>
                  <a:gd name="connsiteX37" fmla="*/ 435670 w 2418108"/>
                  <a:gd name="connsiteY37" fmla="*/ 12192 h 113728"/>
                  <a:gd name="connsiteX38" fmla="*/ 440718 w 2418108"/>
                  <a:gd name="connsiteY38" fmla="*/ 12668 h 113728"/>
                  <a:gd name="connsiteX39" fmla="*/ 386807 w 2418108"/>
                  <a:gd name="connsiteY39" fmla="*/ 9906 h 113728"/>
                  <a:gd name="connsiteX40" fmla="*/ 16856 w 2418108"/>
                  <a:gd name="connsiteY40" fmla="*/ 12192 h 113728"/>
                  <a:gd name="connsiteX41" fmla="*/ 63528 w 2418108"/>
                  <a:gd name="connsiteY41" fmla="*/ 102870 h 113728"/>
                  <a:gd name="connsiteX42" fmla="*/ 42668 w 2418108"/>
                  <a:gd name="connsiteY42" fmla="*/ 102584 h 113728"/>
                  <a:gd name="connsiteX43" fmla="*/ 41430 w 2418108"/>
                  <a:gd name="connsiteY43" fmla="*/ 105537 h 113728"/>
                  <a:gd name="connsiteX44" fmla="*/ 54575 w 2418108"/>
                  <a:gd name="connsiteY44" fmla="*/ 105347 h 113728"/>
                  <a:gd name="connsiteX45" fmla="*/ 388140 w 2418108"/>
                  <a:gd name="connsiteY45" fmla="*/ 112109 h 113728"/>
                  <a:gd name="connsiteX46" fmla="*/ 482152 w 2418108"/>
                  <a:gd name="connsiteY46" fmla="*/ 113729 h 113728"/>
                  <a:gd name="connsiteX47" fmla="*/ 632266 w 2418108"/>
                  <a:gd name="connsiteY47" fmla="*/ 112205 h 113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18108" h="113728">
                    <a:moveTo>
                      <a:pt x="632266" y="112205"/>
                    </a:moveTo>
                    <a:cubicBezTo>
                      <a:pt x="656364" y="104680"/>
                      <a:pt x="694940" y="114110"/>
                      <a:pt x="723039" y="109538"/>
                    </a:cubicBezTo>
                    <a:cubicBezTo>
                      <a:pt x="722849" y="109919"/>
                      <a:pt x="735898" y="110109"/>
                      <a:pt x="735136" y="111823"/>
                    </a:cubicBezTo>
                    <a:cubicBezTo>
                      <a:pt x="735041" y="108776"/>
                      <a:pt x="767616" y="112300"/>
                      <a:pt x="752471" y="108680"/>
                    </a:cubicBezTo>
                    <a:cubicBezTo>
                      <a:pt x="754757" y="107633"/>
                      <a:pt x="790571" y="107633"/>
                      <a:pt x="772569" y="110585"/>
                    </a:cubicBezTo>
                    <a:cubicBezTo>
                      <a:pt x="822099" y="111633"/>
                      <a:pt x="1059653" y="114395"/>
                      <a:pt x="1112993" y="112967"/>
                    </a:cubicBezTo>
                    <a:cubicBezTo>
                      <a:pt x="1106135" y="110776"/>
                      <a:pt x="1089656" y="112205"/>
                      <a:pt x="1083465" y="108776"/>
                    </a:cubicBezTo>
                    <a:cubicBezTo>
                      <a:pt x="1153950" y="111728"/>
                      <a:pt x="1230626" y="113157"/>
                      <a:pt x="1296825" y="108966"/>
                    </a:cubicBezTo>
                    <a:cubicBezTo>
                      <a:pt x="1277680" y="103251"/>
                      <a:pt x="1356071" y="110966"/>
                      <a:pt x="1346736" y="103632"/>
                    </a:cubicBezTo>
                    <a:cubicBezTo>
                      <a:pt x="1351213" y="105347"/>
                      <a:pt x="1374454" y="106109"/>
                      <a:pt x="1360643" y="107633"/>
                    </a:cubicBezTo>
                    <a:cubicBezTo>
                      <a:pt x="1368548" y="107728"/>
                      <a:pt x="1376168" y="108299"/>
                      <a:pt x="1381788" y="107442"/>
                    </a:cubicBezTo>
                    <a:lnTo>
                      <a:pt x="1371692" y="106490"/>
                    </a:lnTo>
                    <a:cubicBezTo>
                      <a:pt x="1398266" y="106013"/>
                      <a:pt x="1412744" y="108680"/>
                      <a:pt x="1430080" y="105537"/>
                    </a:cubicBezTo>
                    <a:lnTo>
                      <a:pt x="1420269" y="104108"/>
                    </a:lnTo>
                    <a:cubicBezTo>
                      <a:pt x="1436176" y="103918"/>
                      <a:pt x="1449416" y="103632"/>
                      <a:pt x="1455702" y="107061"/>
                    </a:cubicBezTo>
                    <a:lnTo>
                      <a:pt x="1439414" y="108109"/>
                    </a:lnTo>
                    <a:cubicBezTo>
                      <a:pt x="1465799" y="108014"/>
                      <a:pt x="1481610" y="107823"/>
                      <a:pt x="1503613" y="105918"/>
                    </a:cubicBezTo>
                    <a:lnTo>
                      <a:pt x="1495802" y="105823"/>
                    </a:lnTo>
                    <a:cubicBezTo>
                      <a:pt x="1523806" y="102394"/>
                      <a:pt x="1670110" y="99441"/>
                      <a:pt x="1695923" y="95155"/>
                    </a:cubicBezTo>
                    <a:lnTo>
                      <a:pt x="1684016" y="92488"/>
                    </a:lnTo>
                    <a:lnTo>
                      <a:pt x="1706210" y="90202"/>
                    </a:lnTo>
                    <a:cubicBezTo>
                      <a:pt x="1703543" y="90202"/>
                      <a:pt x="1695542" y="98965"/>
                      <a:pt x="1693351" y="98108"/>
                    </a:cubicBezTo>
                    <a:cubicBezTo>
                      <a:pt x="1757549" y="99441"/>
                      <a:pt x="2045109" y="91345"/>
                      <a:pt x="2058539" y="102203"/>
                    </a:cubicBezTo>
                    <a:cubicBezTo>
                      <a:pt x="2079780" y="101917"/>
                      <a:pt x="2071303" y="103918"/>
                      <a:pt x="2064540" y="95060"/>
                    </a:cubicBezTo>
                    <a:cubicBezTo>
                      <a:pt x="2086638" y="95441"/>
                      <a:pt x="2259707" y="88773"/>
                      <a:pt x="2227132" y="96203"/>
                    </a:cubicBezTo>
                    <a:cubicBezTo>
                      <a:pt x="2232371" y="96298"/>
                      <a:pt x="2240372" y="95917"/>
                      <a:pt x="2245229" y="96869"/>
                    </a:cubicBezTo>
                    <a:cubicBezTo>
                      <a:pt x="2235704" y="94583"/>
                      <a:pt x="2261708" y="95345"/>
                      <a:pt x="2254278" y="94393"/>
                    </a:cubicBezTo>
                    <a:cubicBezTo>
                      <a:pt x="2395724" y="108776"/>
                      <a:pt x="2341527" y="36576"/>
                      <a:pt x="2418108" y="5810"/>
                    </a:cubicBezTo>
                    <a:cubicBezTo>
                      <a:pt x="2398772" y="4763"/>
                      <a:pt x="2335717" y="7239"/>
                      <a:pt x="2399058" y="2858"/>
                    </a:cubicBezTo>
                    <a:cubicBezTo>
                      <a:pt x="2343527" y="-572"/>
                      <a:pt x="2296283" y="1238"/>
                      <a:pt x="2241039" y="1905"/>
                    </a:cubicBezTo>
                    <a:lnTo>
                      <a:pt x="2243991" y="1048"/>
                    </a:lnTo>
                    <a:cubicBezTo>
                      <a:pt x="2234181" y="-381"/>
                      <a:pt x="2214845" y="1524"/>
                      <a:pt x="2197128" y="0"/>
                    </a:cubicBezTo>
                    <a:cubicBezTo>
                      <a:pt x="2115880" y="6096"/>
                      <a:pt x="1816128" y="3524"/>
                      <a:pt x="1710591" y="6287"/>
                    </a:cubicBezTo>
                    <a:lnTo>
                      <a:pt x="1713353" y="5906"/>
                    </a:lnTo>
                    <a:cubicBezTo>
                      <a:pt x="1577146" y="5429"/>
                      <a:pt x="1349308" y="11240"/>
                      <a:pt x="1210814" y="7715"/>
                    </a:cubicBezTo>
                    <a:cubicBezTo>
                      <a:pt x="1095848" y="23717"/>
                      <a:pt x="819051" y="5429"/>
                      <a:pt x="684463" y="13716"/>
                    </a:cubicBezTo>
                    <a:lnTo>
                      <a:pt x="687511" y="12859"/>
                    </a:lnTo>
                    <a:cubicBezTo>
                      <a:pt x="655316" y="14192"/>
                      <a:pt x="473008" y="10954"/>
                      <a:pt x="435670" y="12192"/>
                    </a:cubicBezTo>
                    <a:lnTo>
                      <a:pt x="440718" y="12668"/>
                    </a:lnTo>
                    <a:cubicBezTo>
                      <a:pt x="408047" y="14764"/>
                      <a:pt x="412524" y="11049"/>
                      <a:pt x="386807" y="9906"/>
                    </a:cubicBezTo>
                    <a:cubicBezTo>
                      <a:pt x="275174" y="28004"/>
                      <a:pt x="142395" y="18764"/>
                      <a:pt x="16856" y="12192"/>
                    </a:cubicBezTo>
                    <a:cubicBezTo>
                      <a:pt x="-6195" y="35528"/>
                      <a:pt x="-17434" y="114395"/>
                      <a:pt x="63528" y="102870"/>
                    </a:cubicBezTo>
                    <a:cubicBezTo>
                      <a:pt x="63528" y="102870"/>
                      <a:pt x="42668" y="102584"/>
                      <a:pt x="42668" y="102584"/>
                    </a:cubicBezTo>
                    <a:cubicBezTo>
                      <a:pt x="58004" y="103156"/>
                      <a:pt x="47336" y="104299"/>
                      <a:pt x="41430" y="105537"/>
                    </a:cubicBezTo>
                    <a:cubicBezTo>
                      <a:pt x="46764" y="105537"/>
                      <a:pt x="68386" y="107442"/>
                      <a:pt x="54575" y="105347"/>
                    </a:cubicBezTo>
                    <a:cubicBezTo>
                      <a:pt x="158588" y="108109"/>
                      <a:pt x="297462" y="110109"/>
                      <a:pt x="388140" y="112109"/>
                    </a:cubicBezTo>
                    <a:cubicBezTo>
                      <a:pt x="420525" y="113348"/>
                      <a:pt x="453577" y="106680"/>
                      <a:pt x="482152" y="113729"/>
                    </a:cubicBezTo>
                    <a:cubicBezTo>
                      <a:pt x="477580" y="111919"/>
                      <a:pt x="629885" y="111728"/>
                      <a:pt x="632266" y="112205"/>
                    </a:cubicBezTo>
                    <a:close/>
                  </a:path>
                </a:pathLst>
              </a:custGeom>
              <a:grpFill/>
              <a:ln w="9525" cap="flat">
                <a:noFill/>
                <a:prstDash val="solid"/>
                <a:miter/>
              </a:ln>
            </p:spPr>
            <p:txBody>
              <a:bodyPr rtlCol="0" anchor="ctr"/>
              <a:lstStyle/>
              <a:p>
                <a:pPr algn="ctr"/>
                <a:endParaRPr lang="en-US"/>
              </a:p>
            </p:txBody>
          </p:sp>
        </p:grpSp>
      </p:grpSp>
    </p:spTree>
    <p:extLst>
      <p:ext uri="{BB962C8B-B14F-4D97-AF65-F5344CB8AC3E}">
        <p14:creationId xmlns:p14="http://schemas.microsoft.com/office/powerpoint/2010/main" val="41543414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19" name="Freeform: Shape 18">
            <a:extLst>
              <a:ext uri="{FF2B5EF4-FFF2-40B4-BE49-F238E27FC236}">
                <a16:creationId xmlns:a16="http://schemas.microsoft.com/office/drawing/2014/main" id="{435959F4-53DA-47FF-BC24-1E5B75C69876}"/>
              </a:ext>
            </a:extLst>
          </p:cNvPr>
          <p:cNvSpPr/>
          <p:nvPr/>
        </p:nvSpPr>
        <p:spPr>
          <a:xfrm>
            <a:off x="9753030" y="5516668"/>
            <a:ext cx="2438970" cy="1341332"/>
          </a:xfrm>
          <a:custGeom>
            <a:avLst/>
            <a:gdLst>
              <a:gd name="connsiteX0" fmla="*/ 2025355 w 2438970"/>
              <a:gd name="connsiteY0" fmla="*/ 235 h 1341332"/>
              <a:gd name="connsiteX1" fmla="*/ 2381960 w 2438970"/>
              <a:gd name="connsiteY1" fmla="*/ 44517 h 1341332"/>
              <a:gd name="connsiteX2" fmla="*/ 2438970 w 2438970"/>
              <a:gd name="connsiteY2" fmla="*/ 58872 h 1341332"/>
              <a:gd name="connsiteX3" fmla="*/ 2438970 w 2438970"/>
              <a:gd name="connsiteY3" fmla="*/ 1341332 h 1341332"/>
              <a:gd name="connsiteX4" fmla="*/ 0 w 2438970"/>
              <a:gd name="connsiteY4" fmla="*/ 1341332 h 1341332"/>
              <a:gd name="connsiteX5" fmla="*/ 13333 w 2438970"/>
              <a:gd name="connsiteY5" fmla="*/ 1328018 h 1341332"/>
              <a:gd name="connsiteX6" fmla="*/ 936262 w 2438970"/>
              <a:gd name="connsiteY6" fmla="*/ 459947 h 1341332"/>
              <a:gd name="connsiteX7" fmla="*/ 1554028 w 2438970"/>
              <a:gd name="connsiteY7" fmla="*/ 71153 h 1341332"/>
              <a:gd name="connsiteX8" fmla="*/ 2025355 w 2438970"/>
              <a:gd name="connsiteY8" fmla="*/ 235 h 1341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38970" h="1341332">
                <a:moveTo>
                  <a:pt x="2025355" y="235"/>
                </a:moveTo>
                <a:cubicBezTo>
                  <a:pt x="2143847" y="2306"/>
                  <a:pt x="2262766" y="17993"/>
                  <a:pt x="2381960" y="44517"/>
                </a:cubicBezTo>
                <a:lnTo>
                  <a:pt x="2438970" y="58872"/>
                </a:lnTo>
                <a:lnTo>
                  <a:pt x="2438970" y="1341332"/>
                </a:lnTo>
                <a:lnTo>
                  <a:pt x="0" y="1341332"/>
                </a:lnTo>
                <a:lnTo>
                  <a:pt x="13333" y="1328018"/>
                </a:lnTo>
                <a:cubicBezTo>
                  <a:pt x="324723" y="1028950"/>
                  <a:pt x="645390" y="738459"/>
                  <a:pt x="936262" y="459947"/>
                </a:cubicBezTo>
                <a:cubicBezTo>
                  <a:pt x="1139660" y="265152"/>
                  <a:pt x="1345794" y="140817"/>
                  <a:pt x="1554028" y="71153"/>
                </a:cubicBezTo>
                <a:cubicBezTo>
                  <a:pt x="1710136" y="18918"/>
                  <a:pt x="1867365" y="-2526"/>
                  <a:pt x="2025355" y="235"/>
                </a:cubicBezTo>
                <a:close/>
              </a:path>
            </a:pathLst>
          </a:custGeom>
          <a:solidFill>
            <a:schemeClr val="accent2">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nvGrpSpPr>
          <p:cNvPr id="20" name="Group 19">
            <a:extLst>
              <a:ext uri="{FF2B5EF4-FFF2-40B4-BE49-F238E27FC236}">
                <a16:creationId xmlns:a16="http://schemas.microsoft.com/office/drawing/2014/main" id="{A7CF83E8-F6F0-41E3-B580-7412A04DDFB5}"/>
              </a:ext>
            </a:extLst>
          </p:cNvPr>
          <p:cNvGrpSpPr/>
          <p:nvPr/>
        </p:nvGrpSpPr>
        <p:grpSpPr>
          <a:xfrm>
            <a:off x="10776050" y="5204030"/>
            <a:ext cx="886141" cy="802497"/>
            <a:chOff x="10948005" y="3272152"/>
            <a:chExt cx="868640" cy="786648"/>
          </a:xfrm>
          <a:solidFill>
            <a:schemeClr val="accent1"/>
          </a:solidFill>
        </p:grpSpPr>
        <p:sp>
          <p:nvSpPr>
            <p:cNvPr id="21" name="Freeform: Shape 20">
              <a:extLst>
                <a:ext uri="{FF2B5EF4-FFF2-40B4-BE49-F238E27FC236}">
                  <a16:creationId xmlns:a16="http://schemas.microsoft.com/office/drawing/2014/main" id="{1A0B6DBB-705D-48D0-842C-F9DFA7684D19}"/>
                </a:ext>
              </a:extLst>
            </p:cNvPr>
            <p:cNvSpPr/>
            <p:nvPr/>
          </p:nvSpPr>
          <p:spPr>
            <a:xfrm>
              <a:off x="11194317" y="3944888"/>
              <a:ext cx="128449" cy="113912"/>
            </a:xfrm>
            <a:custGeom>
              <a:avLst/>
              <a:gdLst>
                <a:gd name="connsiteX0" fmla="*/ 237621 w 453152"/>
                <a:gd name="connsiteY0" fmla="*/ 965 h 401867"/>
                <a:gd name="connsiteX1" fmla="*/ 370246 w 453152"/>
                <a:gd name="connsiteY1" fmla="*/ 23666 h 401867"/>
                <a:gd name="connsiteX2" fmla="*/ 437392 w 453152"/>
                <a:gd name="connsiteY2" fmla="*/ 198545 h 401867"/>
                <a:gd name="connsiteX3" fmla="*/ 67745 w 453152"/>
                <a:gd name="connsiteY3" fmla="*/ 392003 h 401867"/>
                <a:gd name="connsiteX4" fmla="*/ 911 w 453152"/>
                <a:gd name="connsiteY4" fmla="*/ 254095 h 401867"/>
                <a:gd name="connsiteX5" fmla="*/ 115564 w 453152"/>
                <a:gd name="connsiteY5" fmla="*/ 51160 h 401867"/>
                <a:gd name="connsiteX6" fmla="*/ 237621 w 453152"/>
                <a:gd name="connsiteY6" fmla="*/ 965 h 401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3152" h="401867">
                  <a:moveTo>
                    <a:pt x="237621" y="965"/>
                  </a:moveTo>
                  <a:cubicBezTo>
                    <a:pt x="283632" y="-2971"/>
                    <a:pt x="331405" y="5243"/>
                    <a:pt x="370246" y="23666"/>
                  </a:cubicBezTo>
                  <a:cubicBezTo>
                    <a:pt x="436830" y="55275"/>
                    <a:pt x="477168" y="116810"/>
                    <a:pt x="437392" y="198545"/>
                  </a:cubicBezTo>
                  <a:cubicBezTo>
                    <a:pt x="391568" y="292624"/>
                    <a:pt x="176850" y="441630"/>
                    <a:pt x="67745" y="392003"/>
                  </a:cubicBezTo>
                  <a:cubicBezTo>
                    <a:pt x="18056" y="369372"/>
                    <a:pt x="-5012" y="308398"/>
                    <a:pt x="911" y="254095"/>
                  </a:cubicBezTo>
                  <a:cubicBezTo>
                    <a:pt x="9203" y="178033"/>
                    <a:pt x="61012" y="103094"/>
                    <a:pt x="115564" y="51160"/>
                  </a:cubicBezTo>
                  <a:cubicBezTo>
                    <a:pt x="147361" y="20985"/>
                    <a:pt x="191610" y="4900"/>
                    <a:pt x="237621" y="96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Light"/>
                <a:ea typeface="+mn-ea"/>
                <a:cs typeface="+mn-cs"/>
              </a:endParaRPr>
            </a:p>
          </p:txBody>
        </p:sp>
        <p:sp>
          <p:nvSpPr>
            <p:cNvPr id="22" name="Freeform: Shape 21">
              <a:extLst>
                <a:ext uri="{FF2B5EF4-FFF2-40B4-BE49-F238E27FC236}">
                  <a16:creationId xmlns:a16="http://schemas.microsoft.com/office/drawing/2014/main" id="{C194A764-16E1-4D0D-9357-76F80E6086C0}"/>
                </a:ext>
              </a:extLst>
            </p:cNvPr>
            <p:cNvSpPr/>
            <p:nvPr/>
          </p:nvSpPr>
          <p:spPr>
            <a:xfrm>
              <a:off x="10953045" y="3808430"/>
              <a:ext cx="144912" cy="193414"/>
            </a:xfrm>
            <a:custGeom>
              <a:avLst/>
              <a:gdLst>
                <a:gd name="connsiteX0" fmla="*/ 390625 w 511232"/>
                <a:gd name="connsiteY0" fmla="*/ 1621 h 682341"/>
                <a:gd name="connsiteX1" fmla="*/ 508142 w 511232"/>
                <a:gd name="connsiteY1" fmla="*/ 64038 h 682341"/>
                <a:gd name="connsiteX2" fmla="*/ 508453 w 511232"/>
                <a:gd name="connsiteY2" fmla="*/ 121832 h 682341"/>
                <a:gd name="connsiteX3" fmla="*/ 316492 w 511232"/>
                <a:gd name="connsiteY3" fmla="*/ 567602 h 682341"/>
                <a:gd name="connsiteX4" fmla="*/ 80265 w 511232"/>
                <a:gd name="connsiteY4" fmla="*/ 640359 h 682341"/>
                <a:gd name="connsiteX5" fmla="*/ 13306 w 511232"/>
                <a:gd name="connsiteY5" fmla="*/ 274828 h 682341"/>
                <a:gd name="connsiteX6" fmla="*/ 140989 w 511232"/>
                <a:gd name="connsiteY6" fmla="*/ 107181 h 682341"/>
                <a:gd name="connsiteX7" fmla="*/ 390625 w 511232"/>
                <a:gd name="connsiteY7" fmla="*/ 1621 h 682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1232" h="682341">
                  <a:moveTo>
                    <a:pt x="390625" y="1621"/>
                  </a:moveTo>
                  <a:cubicBezTo>
                    <a:pt x="446543" y="-5212"/>
                    <a:pt x="493343" y="8441"/>
                    <a:pt x="508142" y="64038"/>
                  </a:cubicBezTo>
                  <a:cubicBezTo>
                    <a:pt x="513192" y="82866"/>
                    <a:pt x="511134" y="102754"/>
                    <a:pt x="508453" y="121832"/>
                  </a:cubicBezTo>
                  <a:cubicBezTo>
                    <a:pt x="485324" y="287796"/>
                    <a:pt x="417242" y="443971"/>
                    <a:pt x="316492" y="567602"/>
                  </a:cubicBezTo>
                  <a:cubicBezTo>
                    <a:pt x="253024" y="645534"/>
                    <a:pt x="165055" y="737743"/>
                    <a:pt x="80265" y="640359"/>
                  </a:cubicBezTo>
                  <a:cubicBezTo>
                    <a:pt x="5014" y="553948"/>
                    <a:pt x="-17368" y="383621"/>
                    <a:pt x="13306" y="274828"/>
                  </a:cubicBezTo>
                  <a:cubicBezTo>
                    <a:pt x="33443" y="203318"/>
                    <a:pt x="83382" y="146521"/>
                    <a:pt x="140989" y="107181"/>
                  </a:cubicBezTo>
                  <a:cubicBezTo>
                    <a:pt x="178904" y="81308"/>
                    <a:pt x="297428" y="13010"/>
                    <a:pt x="390625" y="1621"/>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Light"/>
                <a:ea typeface="+mn-ea"/>
                <a:cs typeface="+mn-cs"/>
              </a:endParaRPr>
            </a:p>
          </p:txBody>
        </p:sp>
        <p:sp>
          <p:nvSpPr>
            <p:cNvPr id="23" name="Freeform: Shape 22">
              <a:extLst>
                <a:ext uri="{FF2B5EF4-FFF2-40B4-BE49-F238E27FC236}">
                  <a16:creationId xmlns:a16="http://schemas.microsoft.com/office/drawing/2014/main" id="{115B7F3F-A40D-4F24-8536-E2420B433211}"/>
                </a:ext>
              </a:extLst>
            </p:cNvPr>
            <p:cNvSpPr/>
            <p:nvPr/>
          </p:nvSpPr>
          <p:spPr>
            <a:xfrm>
              <a:off x="11684524" y="3907536"/>
              <a:ext cx="132121" cy="93006"/>
            </a:xfrm>
            <a:custGeom>
              <a:avLst/>
              <a:gdLst>
                <a:gd name="connsiteX0" fmla="*/ 252822 w 466107"/>
                <a:gd name="connsiteY0" fmla="*/ 1539 h 328114"/>
                <a:gd name="connsiteX1" fmla="*/ 451641 w 466107"/>
                <a:gd name="connsiteY1" fmla="*/ 122177 h 328114"/>
                <a:gd name="connsiteX2" fmla="*/ 391790 w 466107"/>
                <a:gd name="connsiteY2" fmla="*/ 297430 h 328114"/>
                <a:gd name="connsiteX3" fmla="*/ 8614 w 466107"/>
                <a:gd name="connsiteY3" fmla="*/ 243252 h 328114"/>
                <a:gd name="connsiteX4" fmla="*/ 45897 w 466107"/>
                <a:gd name="connsiteY4" fmla="*/ 97302 h 328114"/>
                <a:gd name="connsiteX5" fmla="*/ 252822 w 466107"/>
                <a:gd name="connsiteY5" fmla="*/ 1539 h 328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6107" h="328114">
                  <a:moveTo>
                    <a:pt x="252822" y="1539"/>
                  </a:moveTo>
                  <a:cubicBezTo>
                    <a:pt x="335429" y="-10494"/>
                    <a:pt x="418848" y="49794"/>
                    <a:pt x="451641" y="122177"/>
                  </a:cubicBezTo>
                  <a:cubicBezTo>
                    <a:pt x="479697" y="184273"/>
                    <a:pt x="470594" y="255285"/>
                    <a:pt x="391790" y="297430"/>
                  </a:cubicBezTo>
                  <a:cubicBezTo>
                    <a:pt x="301077" y="345935"/>
                    <a:pt x="55935" y="343254"/>
                    <a:pt x="8614" y="243252"/>
                  </a:cubicBezTo>
                  <a:cubicBezTo>
                    <a:pt x="-12895" y="197678"/>
                    <a:pt x="8240" y="136766"/>
                    <a:pt x="45897" y="97302"/>
                  </a:cubicBezTo>
                  <a:cubicBezTo>
                    <a:pt x="98704" y="42064"/>
                    <a:pt x="181872" y="11950"/>
                    <a:pt x="252822" y="1539"/>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Light"/>
                <a:ea typeface="+mn-ea"/>
                <a:cs typeface="+mn-cs"/>
              </a:endParaRPr>
            </a:p>
          </p:txBody>
        </p:sp>
        <p:sp>
          <p:nvSpPr>
            <p:cNvPr id="24" name="Graphic 12">
              <a:extLst>
                <a:ext uri="{FF2B5EF4-FFF2-40B4-BE49-F238E27FC236}">
                  <a16:creationId xmlns:a16="http://schemas.microsoft.com/office/drawing/2014/main" id="{CEF42844-A829-4ED2-A360-63BB2A7C45EE}"/>
                </a:ext>
              </a:extLst>
            </p:cNvPr>
            <p:cNvSpPr/>
            <p:nvPr/>
          </p:nvSpPr>
          <p:spPr>
            <a:xfrm>
              <a:off x="11142141" y="3272152"/>
              <a:ext cx="180625" cy="158824"/>
            </a:xfrm>
            <a:custGeom>
              <a:avLst/>
              <a:gdLst>
                <a:gd name="connsiteX0" fmla="*/ 63289 w 3341477"/>
                <a:gd name="connsiteY0" fmla="*/ 1933384 h 2938167"/>
                <a:gd name="connsiteX1" fmla="*/ 263314 w 3341477"/>
                <a:gd name="connsiteY1" fmla="*/ 514159 h 2938167"/>
                <a:gd name="connsiteX2" fmla="*/ 1098276 w 3341477"/>
                <a:gd name="connsiteY2" fmla="*/ 952 h 2938167"/>
                <a:gd name="connsiteX3" fmla="*/ 2654089 w 3341477"/>
                <a:gd name="connsiteY3" fmla="*/ 371284 h 2938167"/>
                <a:gd name="connsiteX4" fmla="*/ 3219398 w 3341477"/>
                <a:gd name="connsiteY4" fmla="*/ 2080926 h 2938167"/>
                <a:gd name="connsiteX5" fmla="*/ 2044489 w 3341477"/>
                <a:gd name="connsiteY5" fmla="*/ 2933509 h 2938167"/>
                <a:gd name="connsiteX6" fmla="*/ 453814 w 3341477"/>
                <a:gd name="connsiteY6" fmla="*/ 2495359 h 2938167"/>
                <a:gd name="connsiteX7" fmla="*/ 63289 w 3341477"/>
                <a:gd name="connsiteY7" fmla="*/ 1933384 h 2938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41477" h="2938167">
                  <a:moveTo>
                    <a:pt x="63289" y="1933384"/>
                  </a:moveTo>
                  <a:cubicBezTo>
                    <a:pt x="56717" y="1895856"/>
                    <a:pt x="-165311" y="914209"/>
                    <a:pt x="263314" y="514159"/>
                  </a:cubicBezTo>
                  <a:cubicBezTo>
                    <a:pt x="691939" y="114109"/>
                    <a:pt x="609262" y="11620"/>
                    <a:pt x="1098276" y="952"/>
                  </a:cubicBezTo>
                  <a:cubicBezTo>
                    <a:pt x="1587289" y="-9716"/>
                    <a:pt x="2320714" y="66484"/>
                    <a:pt x="2654089" y="371284"/>
                  </a:cubicBezTo>
                  <a:cubicBezTo>
                    <a:pt x="2987464" y="676084"/>
                    <a:pt x="3603732" y="1514094"/>
                    <a:pt x="3219398" y="2080926"/>
                  </a:cubicBezTo>
                  <a:cubicBezTo>
                    <a:pt x="2835064" y="2647759"/>
                    <a:pt x="2558839" y="2895409"/>
                    <a:pt x="2044489" y="2933509"/>
                  </a:cubicBezTo>
                  <a:cubicBezTo>
                    <a:pt x="1530139" y="2971609"/>
                    <a:pt x="701464" y="2771584"/>
                    <a:pt x="453814" y="2495359"/>
                  </a:cubicBezTo>
                  <a:cubicBezTo>
                    <a:pt x="206164" y="2219134"/>
                    <a:pt x="101389" y="2152459"/>
                    <a:pt x="63289" y="1933384"/>
                  </a:cubicBezTo>
                  <a:close/>
                </a:path>
              </a:pathLst>
            </a:custGeom>
            <a:grpFill/>
            <a:ln w="9525" cap="flat">
              <a:noFill/>
              <a:prstDash val="solid"/>
              <a:miter/>
            </a:ln>
          </p:spPr>
          <p:txBody>
            <a:bodyPr rtlCol="0" anchor="ctr"/>
            <a:lstStyle/>
            <a:p>
              <a:endParaRPr lang="en-US"/>
            </a:p>
          </p:txBody>
        </p:sp>
        <p:sp>
          <p:nvSpPr>
            <p:cNvPr id="25" name="Graphic 15">
              <a:extLst>
                <a:ext uri="{FF2B5EF4-FFF2-40B4-BE49-F238E27FC236}">
                  <a16:creationId xmlns:a16="http://schemas.microsoft.com/office/drawing/2014/main" id="{57B23B52-A1C3-44EF-BC11-9094A0DA11AB}"/>
                </a:ext>
              </a:extLst>
            </p:cNvPr>
            <p:cNvSpPr/>
            <p:nvPr/>
          </p:nvSpPr>
          <p:spPr>
            <a:xfrm>
              <a:off x="11602136" y="3379098"/>
              <a:ext cx="82388" cy="75292"/>
            </a:xfrm>
            <a:custGeom>
              <a:avLst/>
              <a:gdLst>
                <a:gd name="connsiteX0" fmla="*/ 17664 w 5240764"/>
                <a:gd name="connsiteY0" fmla="*/ 2947947 h 4789394"/>
                <a:gd name="connsiteX1" fmla="*/ 903489 w 5240764"/>
                <a:gd name="connsiteY1" fmla="*/ 195222 h 4789394"/>
                <a:gd name="connsiteX2" fmla="*/ 3560964 w 5240764"/>
                <a:gd name="connsiteY2" fmla="*/ 357147 h 4789394"/>
                <a:gd name="connsiteX3" fmla="*/ 5240602 w 5240764"/>
                <a:gd name="connsiteY3" fmla="*/ 2076409 h 4789394"/>
                <a:gd name="connsiteX4" fmla="*/ 4568328 w 5240764"/>
                <a:gd name="connsiteY4" fmla="*/ 3879397 h 4789394"/>
                <a:gd name="connsiteX5" fmla="*/ 3284739 w 5240764"/>
                <a:gd name="connsiteY5" fmla="*/ 4605297 h 4789394"/>
                <a:gd name="connsiteX6" fmla="*/ 1074939 w 5240764"/>
                <a:gd name="connsiteY6" fmla="*/ 4357647 h 4789394"/>
                <a:gd name="connsiteX7" fmla="*/ 15187 w 5240764"/>
                <a:gd name="connsiteY7" fmla="*/ 2830313 h 478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40764" h="4789394">
                  <a:moveTo>
                    <a:pt x="17664" y="2947947"/>
                  </a:moveTo>
                  <a:cubicBezTo>
                    <a:pt x="17664" y="2900322"/>
                    <a:pt x="-201411" y="490497"/>
                    <a:pt x="903489" y="195222"/>
                  </a:cubicBezTo>
                  <a:cubicBezTo>
                    <a:pt x="2008389" y="-100053"/>
                    <a:pt x="2598939" y="-71478"/>
                    <a:pt x="3560964" y="357147"/>
                  </a:cubicBezTo>
                  <a:cubicBezTo>
                    <a:pt x="4522989" y="785772"/>
                    <a:pt x="5253271" y="1338222"/>
                    <a:pt x="5240602" y="2076409"/>
                  </a:cubicBezTo>
                  <a:cubicBezTo>
                    <a:pt x="5227934" y="2814597"/>
                    <a:pt x="4842267" y="3677276"/>
                    <a:pt x="4568328" y="3879397"/>
                  </a:cubicBezTo>
                  <a:cubicBezTo>
                    <a:pt x="4294389" y="4081422"/>
                    <a:pt x="4065789" y="4548147"/>
                    <a:pt x="3284739" y="4605297"/>
                  </a:cubicBezTo>
                  <a:cubicBezTo>
                    <a:pt x="2503689" y="4662447"/>
                    <a:pt x="1579764" y="5110122"/>
                    <a:pt x="1074939" y="4357647"/>
                  </a:cubicBezTo>
                  <a:cubicBezTo>
                    <a:pt x="570114" y="3605172"/>
                    <a:pt x="12615" y="3617554"/>
                    <a:pt x="15187" y="2830313"/>
                  </a:cubicBezTo>
                </a:path>
              </a:pathLst>
            </a:custGeom>
            <a:grpFill/>
            <a:ln w="9525" cap="flat">
              <a:noFill/>
              <a:prstDash val="solid"/>
              <a:miter/>
            </a:ln>
          </p:spPr>
          <p:txBody>
            <a:bodyPr rtlCol="0" anchor="ctr"/>
            <a:lstStyle/>
            <a:p>
              <a:endParaRPr lang="en-US"/>
            </a:p>
          </p:txBody>
        </p:sp>
        <p:sp>
          <p:nvSpPr>
            <p:cNvPr id="26" name="Graphic 15">
              <a:extLst>
                <a:ext uri="{FF2B5EF4-FFF2-40B4-BE49-F238E27FC236}">
                  <a16:creationId xmlns:a16="http://schemas.microsoft.com/office/drawing/2014/main" id="{064E08E5-DA92-4CF2-A0BF-E341800227B2}"/>
                </a:ext>
              </a:extLst>
            </p:cNvPr>
            <p:cNvSpPr/>
            <p:nvPr/>
          </p:nvSpPr>
          <p:spPr>
            <a:xfrm>
              <a:off x="10948005" y="3504095"/>
              <a:ext cx="82388" cy="75292"/>
            </a:xfrm>
            <a:custGeom>
              <a:avLst/>
              <a:gdLst>
                <a:gd name="connsiteX0" fmla="*/ 17664 w 5240764"/>
                <a:gd name="connsiteY0" fmla="*/ 2947947 h 4789394"/>
                <a:gd name="connsiteX1" fmla="*/ 903489 w 5240764"/>
                <a:gd name="connsiteY1" fmla="*/ 195222 h 4789394"/>
                <a:gd name="connsiteX2" fmla="*/ 3560964 w 5240764"/>
                <a:gd name="connsiteY2" fmla="*/ 357147 h 4789394"/>
                <a:gd name="connsiteX3" fmla="*/ 5240602 w 5240764"/>
                <a:gd name="connsiteY3" fmla="*/ 2076409 h 4789394"/>
                <a:gd name="connsiteX4" fmla="*/ 4568328 w 5240764"/>
                <a:gd name="connsiteY4" fmla="*/ 3879397 h 4789394"/>
                <a:gd name="connsiteX5" fmla="*/ 3284739 w 5240764"/>
                <a:gd name="connsiteY5" fmla="*/ 4605297 h 4789394"/>
                <a:gd name="connsiteX6" fmla="*/ 1074939 w 5240764"/>
                <a:gd name="connsiteY6" fmla="*/ 4357647 h 4789394"/>
                <a:gd name="connsiteX7" fmla="*/ 15187 w 5240764"/>
                <a:gd name="connsiteY7" fmla="*/ 2830313 h 478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40764" h="4789394">
                  <a:moveTo>
                    <a:pt x="17664" y="2947947"/>
                  </a:moveTo>
                  <a:cubicBezTo>
                    <a:pt x="17664" y="2900322"/>
                    <a:pt x="-201411" y="490497"/>
                    <a:pt x="903489" y="195222"/>
                  </a:cubicBezTo>
                  <a:cubicBezTo>
                    <a:pt x="2008389" y="-100053"/>
                    <a:pt x="2598939" y="-71478"/>
                    <a:pt x="3560964" y="357147"/>
                  </a:cubicBezTo>
                  <a:cubicBezTo>
                    <a:pt x="4522989" y="785772"/>
                    <a:pt x="5253271" y="1338222"/>
                    <a:pt x="5240602" y="2076409"/>
                  </a:cubicBezTo>
                  <a:cubicBezTo>
                    <a:pt x="5227934" y="2814597"/>
                    <a:pt x="4842267" y="3677276"/>
                    <a:pt x="4568328" y="3879397"/>
                  </a:cubicBezTo>
                  <a:cubicBezTo>
                    <a:pt x="4294389" y="4081422"/>
                    <a:pt x="4065789" y="4548147"/>
                    <a:pt x="3284739" y="4605297"/>
                  </a:cubicBezTo>
                  <a:cubicBezTo>
                    <a:pt x="2503689" y="4662447"/>
                    <a:pt x="1579764" y="5110122"/>
                    <a:pt x="1074939" y="4357647"/>
                  </a:cubicBezTo>
                  <a:cubicBezTo>
                    <a:pt x="570114" y="3605172"/>
                    <a:pt x="12615" y="3617554"/>
                    <a:pt x="15187" y="2830313"/>
                  </a:cubicBezTo>
                </a:path>
              </a:pathLst>
            </a:custGeom>
            <a:grpFill/>
            <a:ln w="9525"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7A222560-E657-4CAE-B667-7BE9E224B244}"/>
                </a:ext>
              </a:extLst>
            </p:cNvPr>
            <p:cNvSpPr/>
            <p:nvPr/>
          </p:nvSpPr>
          <p:spPr>
            <a:xfrm>
              <a:off x="11343727" y="3666564"/>
              <a:ext cx="173527" cy="138496"/>
            </a:xfrm>
            <a:custGeom>
              <a:avLst/>
              <a:gdLst>
                <a:gd name="connsiteX0" fmla="*/ 237392 w 789043"/>
                <a:gd name="connsiteY0" fmla="*/ 81 h 629754"/>
                <a:gd name="connsiteX1" fmla="*/ 758692 w 789043"/>
                <a:gd name="connsiteY1" fmla="*/ 233550 h 629754"/>
                <a:gd name="connsiteX2" fmla="*/ 650647 w 789043"/>
                <a:gd name="connsiteY2" fmla="*/ 335111 h 629754"/>
                <a:gd name="connsiteX3" fmla="*/ 315041 w 789043"/>
                <a:gd name="connsiteY3" fmla="*/ 584992 h 629754"/>
                <a:gd name="connsiteX4" fmla="*/ 192159 w 789043"/>
                <a:gd name="connsiteY4" fmla="*/ 625953 h 629754"/>
                <a:gd name="connsiteX5" fmla="*/ 124264 w 789043"/>
                <a:gd name="connsiteY5" fmla="*/ 552260 h 629754"/>
                <a:gd name="connsiteX6" fmla="*/ 1631 w 789043"/>
                <a:gd name="connsiteY6" fmla="*/ 133735 h 629754"/>
                <a:gd name="connsiteX7" fmla="*/ 35422 w 789043"/>
                <a:gd name="connsiteY7" fmla="*/ 14157 h 629754"/>
                <a:gd name="connsiteX8" fmla="*/ 113728 w 789043"/>
                <a:gd name="connsiteY8" fmla="*/ 378 h 629754"/>
                <a:gd name="connsiteX9" fmla="*/ 237392 w 789043"/>
                <a:gd name="connsiteY9" fmla="*/ 81 h 629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9043" h="629754">
                  <a:moveTo>
                    <a:pt x="237392" y="81"/>
                  </a:moveTo>
                  <a:cubicBezTo>
                    <a:pt x="474795" y="-992"/>
                    <a:pt x="907215" y="10463"/>
                    <a:pt x="758692" y="233550"/>
                  </a:cubicBezTo>
                  <a:cubicBezTo>
                    <a:pt x="731135" y="274948"/>
                    <a:pt x="690486" y="305435"/>
                    <a:pt x="650647" y="335111"/>
                  </a:cubicBezTo>
                  <a:cubicBezTo>
                    <a:pt x="538737" y="418405"/>
                    <a:pt x="426889" y="501698"/>
                    <a:pt x="315041" y="584992"/>
                  </a:cubicBezTo>
                  <a:cubicBezTo>
                    <a:pt x="278943" y="611863"/>
                    <a:pt x="234865" y="640167"/>
                    <a:pt x="192159" y="625953"/>
                  </a:cubicBezTo>
                  <a:cubicBezTo>
                    <a:pt x="159614" y="615105"/>
                    <a:pt x="139851" y="582810"/>
                    <a:pt x="124264" y="552260"/>
                  </a:cubicBezTo>
                  <a:cubicBezTo>
                    <a:pt x="57742" y="422021"/>
                    <a:pt x="15908" y="279250"/>
                    <a:pt x="1631" y="133735"/>
                  </a:cubicBezTo>
                  <a:cubicBezTo>
                    <a:pt x="-2671" y="90343"/>
                    <a:pt x="-676" y="38596"/>
                    <a:pt x="35422" y="14157"/>
                  </a:cubicBezTo>
                  <a:cubicBezTo>
                    <a:pt x="57804" y="-931"/>
                    <a:pt x="86795" y="-557"/>
                    <a:pt x="113728" y="378"/>
                  </a:cubicBezTo>
                  <a:cubicBezTo>
                    <a:pt x="138207" y="1243"/>
                    <a:pt x="182606" y="328"/>
                    <a:pt x="237392" y="81"/>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8" name="Freeform: Shape 7">
            <a:extLst>
              <a:ext uri="{FF2B5EF4-FFF2-40B4-BE49-F238E27FC236}">
                <a16:creationId xmlns:a16="http://schemas.microsoft.com/office/drawing/2014/main" id="{59226104-0061-4319-8237-9C001BF85D49}"/>
              </a:ext>
            </a:extLst>
          </p:cNvPr>
          <p:cNvSpPr/>
          <p:nvPr/>
        </p:nvSpPr>
        <p:spPr>
          <a:xfrm rot="5400000">
            <a:off x="615181" y="-615181"/>
            <a:ext cx="1085312" cy="2315675"/>
          </a:xfrm>
          <a:custGeom>
            <a:avLst/>
            <a:gdLst>
              <a:gd name="connsiteX0" fmla="*/ 0 w 1085312"/>
              <a:gd name="connsiteY0" fmla="*/ 2315675 h 2315675"/>
              <a:gd name="connsiteX1" fmla="*/ 0 w 1085312"/>
              <a:gd name="connsiteY1" fmla="*/ 0 h 2315675"/>
              <a:gd name="connsiteX2" fmla="*/ 53089 w 1085312"/>
              <a:gd name="connsiteY2" fmla="*/ 4542 h 2315675"/>
              <a:gd name="connsiteX3" fmla="*/ 790077 w 1085312"/>
              <a:gd name="connsiteY3" fmla="*/ 872756 h 2315675"/>
              <a:gd name="connsiteX4" fmla="*/ 1085252 w 1085312"/>
              <a:gd name="connsiteY4" fmla="*/ 1943649 h 2315675"/>
              <a:gd name="connsiteX5" fmla="*/ 1064832 w 1085312"/>
              <a:gd name="connsiteY5" fmla="*/ 2198094 h 2315675"/>
              <a:gd name="connsiteX6" fmla="*/ 1043734 w 1085312"/>
              <a:gd name="connsiteY6" fmla="*/ 2315675 h 2315675"/>
              <a:gd name="connsiteX7" fmla="*/ 0 w 1085312"/>
              <a:gd name="connsiteY7" fmla="*/ 2315675 h 2315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85312" h="2315675">
                <a:moveTo>
                  <a:pt x="0" y="2315675"/>
                </a:moveTo>
                <a:lnTo>
                  <a:pt x="0" y="0"/>
                </a:lnTo>
                <a:lnTo>
                  <a:pt x="53089" y="4542"/>
                </a:lnTo>
                <a:cubicBezTo>
                  <a:pt x="405263" y="73503"/>
                  <a:pt x="612623" y="486635"/>
                  <a:pt x="790077" y="872756"/>
                </a:cubicBezTo>
                <a:cubicBezTo>
                  <a:pt x="937425" y="1193596"/>
                  <a:pt x="1088787" y="1533232"/>
                  <a:pt x="1085252" y="1943649"/>
                </a:cubicBezTo>
                <a:cubicBezTo>
                  <a:pt x="1084528" y="2029058"/>
                  <a:pt x="1077341" y="2113833"/>
                  <a:pt x="1064832" y="2198094"/>
                </a:cubicBezTo>
                <a:lnTo>
                  <a:pt x="1043734" y="2315675"/>
                </a:lnTo>
                <a:lnTo>
                  <a:pt x="0" y="2315675"/>
                </a:lnTo>
                <a:close/>
              </a:path>
            </a:pathLst>
          </a:custGeom>
          <a:solidFill>
            <a:schemeClr val="accent5">
              <a:lumMod val="40000"/>
              <a:lumOff val="6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Placeholder 1">
            <a:extLst>
              <a:ext uri="{FF2B5EF4-FFF2-40B4-BE49-F238E27FC236}">
                <a16:creationId xmlns:a16="http://schemas.microsoft.com/office/drawing/2014/main" id="{2D78318D-FE3E-41D7-9A8C-2065A2C46AF3}"/>
              </a:ext>
            </a:extLst>
          </p:cNvPr>
          <p:cNvSpPr>
            <a:spLocks noGrp="1"/>
          </p:cNvSpPr>
          <p:nvPr>
            <p:ph type="title"/>
          </p:nvPr>
        </p:nvSpPr>
        <p:spPr>
          <a:xfrm>
            <a:off x="525717" y="787068"/>
            <a:ext cx="10077557" cy="1325563"/>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FDB06718-79E7-4159-A003-F86FE7B3D829}"/>
              </a:ext>
            </a:extLst>
          </p:cNvPr>
          <p:cNvSpPr>
            <a:spLocks noGrp="1"/>
          </p:cNvSpPr>
          <p:nvPr>
            <p:ph type="body" idx="1"/>
          </p:nvPr>
        </p:nvSpPr>
        <p:spPr>
          <a:xfrm>
            <a:off x="525717" y="2521885"/>
            <a:ext cx="10077557" cy="354904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5B1F99FF-FFE2-431D-A0C8-A46C21712A20}"/>
              </a:ext>
            </a:extLst>
          </p:cNvPr>
          <p:cNvSpPr>
            <a:spLocks noGrp="1"/>
          </p:cNvSpPr>
          <p:nvPr>
            <p:ph type="dt" sz="half" idx="2"/>
          </p:nvPr>
        </p:nvSpPr>
        <p:spPr>
          <a:xfrm>
            <a:off x="525718" y="136525"/>
            <a:ext cx="2743200" cy="365125"/>
          </a:xfrm>
          <a:prstGeom prst="rect">
            <a:avLst/>
          </a:prstGeom>
        </p:spPr>
        <p:txBody>
          <a:bodyPr vert="horz" lIns="91440" tIns="45720" rIns="91440" bIns="45720" rtlCol="0" anchor="ctr"/>
          <a:lstStyle>
            <a:lvl1pPr algn="l">
              <a:defRPr sz="900" cap="none" spc="110" baseline="0">
                <a:solidFill>
                  <a:schemeClr val="tx1">
                    <a:lumMod val="65000"/>
                    <a:lumOff val="35000"/>
                  </a:schemeClr>
                </a:solidFill>
              </a:defRPr>
            </a:lvl1pPr>
          </a:lstStyle>
          <a:p>
            <a:fld id="{8769D389-4C4C-4FD7-9E6B-9F44477F0EB8}" type="datetime1">
              <a:rPr lang="en-US" smtClean="0"/>
              <a:t>9/15/2023</a:t>
            </a:fld>
            <a:endParaRPr lang="en-US" dirty="0"/>
          </a:p>
        </p:txBody>
      </p:sp>
      <p:sp>
        <p:nvSpPr>
          <p:cNvPr id="5" name="Footer Placeholder 4">
            <a:extLst>
              <a:ext uri="{FF2B5EF4-FFF2-40B4-BE49-F238E27FC236}">
                <a16:creationId xmlns:a16="http://schemas.microsoft.com/office/drawing/2014/main" id="{51C3547E-668D-4191-847C-7424F75496E6}"/>
              </a:ext>
            </a:extLst>
          </p:cNvPr>
          <p:cNvSpPr>
            <a:spLocks noGrp="1"/>
          </p:cNvSpPr>
          <p:nvPr>
            <p:ph type="ftr" sz="quarter" idx="3"/>
          </p:nvPr>
        </p:nvSpPr>
        <p:spPr>
          <a:xfrm>
            <a:off x="525718" y="6356350"/>
            <a:ext cx="3450659" cy="365125"/>
          </a:xfrm>
          <a:prstGeom prst="rect">
            <a:avLst/>
          </a:prstGeom>
        </p:spPr>
        <p:txBody>
          <a:bodyPr vert="horz" lIns="91440" tIns="45720" rIns="91440" bIns="45720" rtlCol="0" anchor="ctr"/>
          <a:lstStyle>
            <a:lvl1pPr algn="l">
              <a:defRPr sz="900" cap="none" spc="110" baseline="0">
                <a:solidFill>
                  <a:schemeClr val="tx1">
                    <a:lumMod val="65000"/>
                    <a:lumOff val="35000"/>
                  </a:schemeClr>
                </a:solidFill>
              </a:defRPr>
            </a:lvl1pPr>
          </a:lstStyle>
          <a:p>
            <a:endParaRPr lang="en-US"/>
          </a:p>
        </p:txBody>
      </p:sp>
      <p:sp>
        <p:nvSpPr>
          <p:cNvPr id="6" name="Slide Number Placeholder 5">
            <a:extLst>
              <a:ext uri="{FF2B5EF4-FFF2-40B4-BE49-F238E27FC236}">
                <a16:creationId xmlns:a16="http://schemas.microsoft.com/office/drawing/2014/main" id="{8CBB6E6E-8527-4F63-A0C7-84CD44A2B00D}"/>
              </a:ext>
            </a:extLst>
          </p:cNvPr>
          <p:cNvSpPr>
            <a:spLocks noGrp="1"/>
          </p:cNvSpPr>
          <p:nvPr>
            <p:ph type="sldNum" sz="quarter" idx="4"/>
          </p:nvPr>
        </p:nvSpPr>
        <p:spPr>
          <a:xfrm>
            <a:off x="11655367" y="6356350"/>
            <a:ext cx="529809" cy="365125"/>
          </a:xfrm>
          <a:prstGeom prst="rect">
            <a:avLst/>
          </a:prstGeom>
        </p:spPr>
        <p:txBody>
          <a:bodyPr vert="horz" lIns="91440" tIns="45720" rIns="91440" bIns="45720" rtlCol="0" anchor="ctr"/>
          <a:lstStyle>
            <a:lvl1pPr algn="ctr">
              <a:defRPr sz="900" cap="none" spc="110" baseline="0">
                <a:solidFill>
                  <a:schemeClr val="tx1">
                    <a:lumMod val="65000"/>
                    <a:lumOff val="35000"/>
                  </a:schemeClr>
                </a:solidFill>
              </a:defRPr>
            </a:lvl1pPr>
          </a:lstStyle>
          <a:p>
            <a:fld id="{E1076ED0-0DB3-4879-AAE5-5C20D22C1DF4}" type="slidenum">
              <a:rPr lang="en-US" smtClean="0"/>
              <a:t>‹#›</a:t>
            </a:fld>
            <a:endParaRPr lang="en-US"/>
          </a:p>
        </p:txBody>
      </p:sp>
    </p:spTree>
    <p:extLst>
      <p:ext uri="{BB962C8B-B14F-4D97-AF65-F5344CB8AC3E}">
        <p14:creationId xmlns:p14="http://schemas.microsoft.com/office/powerpoint/2010/main" val="2340636418"/>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79" r:id="rId6"/>
    <p:sldLayoutId id="2147483675" r:id="rId7"/>
    <p:sldLayoutId id="2147483676" r:id="rId8"/>
    <p:sldLayoutId id="2147483677" r:id="rId9"/>
    <p:sldLayoutId id="2147483678" r:id="rId10"/>
    <p:sldLayoutId id="2147483680" r:id="rId11"/>
  </p:sldLayoutIdLst>
  <p:hf sldNum="0" hdr="0" ftr="0" dt="0"/>
  <p:txStyles>
    <p:titleStyle>
      <a:lvl1pPr algn="l" defTabSz="914400" rtl="0" eaLnBrk="1" latinLnBrk="0" hangingPunct="1">
        <a:lnSpc>
          <a:spcPct val="100000"/>
        </a:lnSpc>
        <a:spcBef>
          <a:spcPct val="0"/>
        </a:spcBef>
        <a:buNone/>
        <a:defRPr sz="3600" i="1" kern="1200">
          <a:solidFill>
            <a:schemeClr val="tx1"/>
          </a:solidFill>
          <a:latin typeface="+mj-lt"/>
          <a:ea typeface="+mj-ea"/>
          <a:cs typeface="+mj-cs"/>
        </a:defRPr>
      </a:lvl1pPr>
    </p:titleStyle>
    <p:bodyStyle>
      <a:lvl1pPr marL="0" indent="0" algn="l" defTabSz="914400" rtl="0" eaLnBrk="1" latinLnBrk="0" hangingPunct="1">
        <a:lnSpc>
          <a:spcPct val="110000"/>
        </a:lnSpc>
        <a:spcBef>
          <a:spcPts val="1000"/>
        </a:spcBef>
        <a:buFont typeface="Arial" panose="020B0604020202020204" pitchFamily="34" charset="0"/>
        <a:buNone/>
        <a:defRPr sz="2000" kern="1200">
          <a:solidFill>
            <a:schemeClr val="tx1"/>
          </a:solidFill>
          <a:latin typeface="+mn-lt"/>
          <a:ea typeface="+mn-ea"/>
          <a:cs typeface="+mn-cs"/>
        </a:defRPr>
      </a:lvl1pPr>
      <a:lvl2pPr marL="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2pPr>
      <a:lvl3pPr marL="457200" indent="0" algn="l" defTabSz="914400" rtl="0" eaLnBrk="1" latinLnBrk="0" hangingPunct="1">
        <a:lnSpc>
          <a:spcPct val="110000"/>
        </a:lnSpc>
        <a:spcBef>
          <a:spcPts val="500"/>
        </a:spcBef>
        <a:buFont typeface="Arial" panose="020B0604020202020204" pitchFamily="34" charset="0"/>
        <a:buNone/>
        <a:defRPr sz="1600" kern="1200">
          <a:solidFill>
            <a:schemeClr val="tx1"/>
          </a:solidFill>
          <a:latin typeface="+mn-lt"/>
          <a:ea typeface="+mn-ea"/>
          <a:cs typeface="+mn-cs"/>
        </a:defRPr>
      </a:lvl3pPr>
      <a:lvl4pPr marL="685800" indent="-228600" algn="l" defTabSz="914400" rtl="0" eaLnBrk="1" latinLnBrk="0" hangingPunct="1">
        <a:lnSpc>
          <a:spcPct val="110000"/>
        </a:lnSpc>
        <a:spcBef>
          <a:spcPts val="500"/>
        </a:spcBef>
        <a:buFont typeface="Arial" panose="020B0604020202020204" pitchFamily="34" charset="0"/>
        <a:buChar char="•"/>
        <a:defRPr sz="1400" kern="1200">
          <a:solidFill>
            <a:schemeClr val="tx1"/>
          </a:solidFill>
          <a:latin typeface="+mn-lt"/>
          <a:ea typeface="+mn-ea"/>
          <a:cs typeface="+mn-cs"/>
        </a:defRPr>
      </a:lvl4pPr>
      <a:lvl5pPr marL="914400" indent="0" algn="l" defTabSz="914400" rtl="0" eaLnBrk="1" latinLnBrk="0" hangingPunct="1">
        <a:lnSpc>
          <a:spcPct val="110000"/>
        </a:lnSpc>
        <a:spcBef>
          <a:spcPts val="500"/>
        </a:spcBef>
        <a:buFont typeface="Arial" panose="020B06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34.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35.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3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hyperlink" Target="mailto:Erin.schneider@drake.edu" TargetMode="External"/><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5D0B0D3-D735-4619-AA45-B57B791E17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pic>
        <p:nvPicPr>
          <p:cNvPr id="4" name="Picture 3" descr="Isolated twigs and flowers on a white surface">
            <a:extLst>
              <a:ext uri="{FF2B5EF4-FFF2-40B4-BE49-F238E27FC236}">
                <a16:creationId xmlns:a16="http://schemas.microsoft.com/office/drawing/2014/main" id="{019ADC42-8963-9E90-D5D9-C3347F87F4FF}"/>
              </a:ext>
            </a:extLst>
          </p:cNvPr>
          <p:cNvPicPr>
            <a:picLocks noChangeAspect="1"/>
          </p:cNvPicPr>
          <p:nvPr/>
        </p:nvPicPr>
        <p:blipFill rotWithShape="1">
          <a:blip r:embed="rId3">
            <a:alphaModFix amt="40000"/>
          </a:blip>
          <a:srcRect t="19335" r="-1" b="-1"/>
          <a:stretch/>
        </p:blipFill>
        <p:spPr>
          <a:xfrm>
            <a:off x="3068" y="-1"/>
            <a:ext cx="12188932" cy="6857990"/>
          </a:xfrm>
          <a:prstGeom prst="rect">
            <a:avLst/>
          </a:prstGeom>
        </p:spPr>
      </p:pic>
      <p:sp>
        <p:nvSpPr>
          <p:cNvPr id="2" name="Title 1">
            <a:extLst>
              <a:ext uri="{FF2B5EF4-FFF2-40B4-BE49-F238E27FC236}">
                <a16:creationId xmlns:a16="http://schemas.microsoft.com/office/drawing/2014/main" id="{7D56389A-F370-C342-D646-F0CAC1DC5EDA}"/>
              </a:ext>
            </a:extLst>
          </p:cNvPr>
          <p:cNvSpPr>
            <a:spLocks noGrp="1"/>
          </p:cNvSpPr>
          <p:nvPr>
            <p:ph type="ctrTitle"/>
          </p:nvPr>
        </p:nvSpPr>
        <p:spPr>
          <a:xfrm>
            <a:off x="1549238" y="1145080"/>
            <a:ext cx="9090476" cy="2179601"/>
          </a:xfrm>
        </p:spPr>
        <p:txBody>
          <a:bodyPr anchor="b">
            <a:normAutofit/>
          </a:bodyPr>
          <a:lstStyle/>
          <a:p>
            <a:pPr algn="ctr"/>
            <a:r>
              <a:rPr lang="en-US" sz="4800" b="1" dirty="0">
                <a:solidFill>
                  <a:schemeClr val="bg1"/>
                </a:solidFill>
                <a:effectLst/>
                <a:latin typeface="Calibri" panose="020F0502020204030204" pitchFamily="34" charset="0"/>
                <a:ea typeface="Calibri" panose="020F0502020204030204" pitchFamily="34" charset="0"/>
              </a:rPr>
              <a:t>How We Care for Ourselves</a:t>
            </a:r>
            <a:endParaRPr lang="en-US" sz="4800" dirty="0">
              <a:solidFill>
                <a:schemeClr val="bg1"/>
              </a:solidFill>
            </a:endParaRPr>
          </a:p>
        </p:txBody>
      </p:sp>
      <p:sp>
        <p:nvSpPr>
          <p:cNvPr id="3" name="Subtitle 2">
            <a:extLst>
              <a:ext uri="{FF2B5EF4-FFF2-40B4-BE49-F238E27FC236}">
                <a16:creationId xmlns:a16="http://schemas.microsoft.com/office/drawing/2014/main" id="{983761B6-8901-0C51-AAE1-7FFDEF2CD81F}"/>
              </a:ext>
            </a:extLst>
          </p:cNvPr>
          <p:cNvSpPr>
            <a:spLocks noGrp="1"/>
          </p:cNvSpPr>
          <p:nvPr>
            <p:ph type="subTitle" idx="1"/>
          </p:nvPr>
        </p:nvSpPr>
        <p:spPr>
          <a:xfrm>
            <a:off x="2999029" y="3774105"/>
            <a:ext cx="6190895" cy="1633040"/>
          </a:xfrm>
        </p:spPr>
        <p:txBody>
          <a:bodyPr anchor="t">
            <a:normAutofit/>
          </a:bodyPr>
          <a:lstStyle/>
          <a:p>
            <a:pPr algn="ctr"/>
            <a:r>
              <a:rPr lang="en-US" sz="2800" b="1" dirty="0">
                <a:solidFill>
                  <a:schemeClr val="bg1"/>
                </a:solidFill>
                <a:effectLst/>
                <a:latin typeface="Calibri" panose="020F0502020204030204" pitchFamily="34" charset="0"/>
                <a:ea typeface="Calibri" panose="020F0502020204030204" pitchFamily="34" charset="0"/>
              </a:rPr>
              <a:t>Realistic Wellness and Self Care for Defense Counsel</a:t>
            </a:r>
            <a:endParaRPr lang="en-US" sz="2800" dirty="0">
              <a:solidFill>
                <a:schemeClr val="bg1"/>
              </a:solidFill>
            </a:endParaRPr>
          </a:p>
        </p:txBody>
      </p:sp>
      <p:sp>
        <p:nvSpPr>
          <p:cNvPr id="11" name="Freeform: Shape 10">
            <a:extLst>
              <a:ext uri="{FF2B5EF4-FFF2-40B4-BE49-F238E27FC236}">
                <a16:creationId xmlns:a16="http://schemas.microsoft.com/office/drawing/2014/main" id="{CF7F2079-504C-499A-A644-58F4DDC764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0491506" y="-615180"/>
            <a:ext cx="1085312" cy="2315675"/>
          </a:xfrm>
          <a:custGeom>
            <a:avLst/>
            <a:gdLst>
              <a:gd name="connsiteX0" fmla="*/ 0 w 1085312"/>
              <a:gd name="connsiteY0" fmla="*/ 2315675 h 2315675"/>
              <a:gd name="connsiteX1" fmla="*/ 0 w 1085312"/>
              <a:gd name="connsiteY1" fmla="*/ 0 h 2315675"/>
              <a:gd name="connsiteX2" fmla="*/ 53089 w 1085312"/>
              <a:gd name="connsiteY2" fmla="*/ 4542 h 2315675"/>
              <a:gd name="connsiteX3" fmla="*/ 790077 w 1085312"/>
              <a:gd name="connsiteY3" fmla="*/ 872756 h 2315675"/>
              <a:gd name="connsiteX4" fmla="*/ 1085252 w 1085312"/>
              <a:gd name="connsiteY4" fmla="*/ 1943649 h 2315675"/>
              <a:gd name="connsiteX5" fmla="*/ 1064832 w 1085312"/>
              <a:gd name="connsiteY5" fmla="*/ 2198094 h 2315675"/>
              <a:gd name="connsiteX6" fmla="*/ 1043734 w 1085312"/>
              <a:gd name="connsiteY6" fmla="*/ 2315675 h 2315675"/>
              <a:gd name="connsiteX7" fmla="*/ 0 w 1085312"/>
              <a:gd name="connsiteY7" fmla="*/ 2315675 h 2315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85312" h="2315675">
                <a:moveTo>
                  <a:pt x="0" y="2315675"/>
                </a:moveTo>
                <a:lnTo>
                  <a:pt x="0" y="0"/>
                </a:lnTo>
                <a:lnTo>
                  <a:pt x="53089" y="4542"/>
                </a:lnTo>
                <a:cubicBezTo>
                  <a:pt x="405263" y="73503"/>
                  <a:pt x="612623" y="486635"/>
                  <a:pt x="790077" y="872756"/>
                </a:cubicBezTo>
                <a:cubicBezTo>
                  <a:pt x="937425" y="1193596"/>
                  <a:pt x="1088787" y="1533232"/>
                  <a:pt x="1085252" y="1943649"/>
                </a:cubicBezTo>
                <a:cubicBezTo>
                  <a:pt x="1084528" y="2029058"/>
                  <a:pt x="1077341" y="2113833"/>
                  <a:pt x="1064832" y="2198094"/>
                </a:cubicBezTo>
                <a:lnTo>
                  <a:pt x="1043734" y="2315675"/>
                </a:lnTo>
                <a:lnTo>
                  <a:pt x="0" y="2315675"/>
                </a:lnTo>
                <a:close/>
              </a:path>
            </a:pathLst>
          </a:cu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31" name="Graphic 78">
            <a:extLst>
              <a:ext uri="{FF2B5EF4-FFF2-40B4-BE49-F238E27FC236}">
                <a16:creationId xmlns:a16="http://schemas.microsoft.com/office/drawing/2014/main" id="{DBBA0A0D-8F6A-400A-9E49-8C008E2C7DB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608356" y="3533292"/>
            <a:ext cx="972241" cy="45718"/>
            <a:chOff x="4886325" y="3371754"/>
            <a:chExt cx="2418492" cy="113728"/>
          </a:xfrm>
          <a:solidFill>
            <a:schemeClr val="accent1"/>
          </a:solidFill>
        </p:grpSpPr>
        <p:sp>
          <p:nvSpPr>
            <p:cNvPr id="32" name="Graphic 78">
              <a:extLst>
                <a:ext uri="{FF2B5EF4-FFF2-40B4-BE49-F238E27FC236}">
                  <a16:creationId xmlns:a16="http://schemas.microsoft.com/office/drawing/2014/main" id="{A5DD701E-4BC9-48E3-AF4F-013B52D63D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886325" y="3428428"/>
              <a:ext cx="2418302" cy="9525"/>
            </a:xfrm>
            <a:custGeom>
              <a:avLst/>
              <a:gdLst>
                <a:gd name="connsiteX0" fmla="*/ 0 w 2418302"/>
                <a:gd name="connsiteY0" fmla="*/ 0 h 9525"/>
                <a:gd name="connsiteX1" fmla="*/ 2418302 w 2418302"/>
                <a:gd name="connsiteY1" fmla="*/ 0 h 9525"/>
              </a:gdLst>
              <a:ahLst/>
              <a:cxnLst>
                <a:cxn ang="0">
                  <a:pos x="connsiteX0" y="connsiteY0"/>
                </a:cxn>
                <a:cxn ang="0">
                  <a:pos x="connsiteX1" y="connsiteY1"/>
                </a:cxn>
              </a:cxnLst>
              <a:rect l="l" t="t" r="r" b="b"/>
              <a:pathLst>
                <a:path w="2418302" h="9525">
                  <a:moveTo>
                    <a:pt x="0" y="0"/>
                  </a:moveTo>
                  <a:lnTo>
                    <a:pt x="2418302" y="0"/>
                  </a:lnTo>
                </a:path>
              </a:pathLst>
            </a:custGeom>
            <a:grpFill/>
            <a:ln w="9525" cap="flat">
              <a:noFill/>
              <a:prstDash val="solid"/>
              <a:miter/>
            </a:ln>
          </p:spPr>
          <p:txBody>
            <a:bodyPr rtlCol="0" anchor="ctr"/>
            <a:lstStyle/>
            <a:p>
              <a:pPr algn="ctr"/>
              <a:endParaRPr lang="en-US"/>
            </a:p>
          </p:txBody>
        </p:sp>
        <p:grpSp>
          <p:nvGrpSpPr>
            <p:cNvPr id="33" name="Graphic 78">
              <a:extLst>
                <a:ext uri="{FF2B5EF4-FFF2-40B4-BE49-F238E27FC236}">
                  <a16:creationId xmlns:a16="http://schemas.microsoft.com/office/drawing/2014/main" id="{FB658B62-664D-4B3B-BBDA-235666290B4A}"/>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4886709" y="3371754"/>
              <a:ext cx="2418108" cy="113728"/>
              <a:chOff x="4886709" y="3371754"/>
              <a:chExt cx="2418108" cy="113728"/>
            </a:xfrm>
            <a:grpFill/>
          </p:grpSpPr>
          <p:sp>
            <p:nvSpPr>
              <p:cNvPr id="34" name="Graphic 78">
                <a:extLst>
                  <a:ext uri="{FF2B5EF4-FFF2-40B4-BE49-F238E27FC236}">
                    <a16:creationId xmlns:a16="http://schemas.microsoft.com/office/drawing/2014/main" id="{B11F9D25-67B1-4BDB-A290-97B93A19DF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895088" y="3474384"/>
                <a:ext cx="32575" cy="2906"/>
              </a:xfrm>
              <a:custGeom>
                <a:avLst/>
                <a:gdLst>
                  <a:gd name="connsiteX0" fmla="*/ 0 w 32575"/>
                  <a:gd name="connsiteY0" fmla="*/ 49 h 2906"/>
                  <a:gd name="connsiteX1" fmla="*/ 32576 w 32575"/>
                  <a:gd name="connsiteY1" fmla="*/ 2907 h 2906"/>
                  <a:gd name="connsiteX2" fmla="*/ 0 w 32575"/>
                  <a:gd name="connsiteY2" fmla="*/ 49 h 2906"/>
                </a:gdLst>
                <a:ahLst/>
                <a:cxnLst>
                  <a:cxn ang="0">
                    <a:pos x="connsiteX0" y="connsiteY0"/>
                  </a:cxn>
                  <a:cxn ang="0">
                    <a:pos x="connsiteX1" y="connsiteY1"/>
                  </a:cxn>
                  <a:cxn ang="0">
                    <a:pos x="connsiteX2" y="connsiteY2"/>
                  </a:cxn>
                </a:cxnLst>
                <a:rect l="l" t="t" r="r" b="b"/>
                <a:pathLst>
                  <a:path w="32575" h="2906">
                    <a:moveTo>
                      <a:pt x="0" y="49"/>
                    </a:moveTo>
                    <a:cubicBezTo>
                      <a:pt x="7430" y="2335"/>
                      <a:pt x="20384" y="2526"/>
                      <a:pt x="32576" y="2907"/>
                    </a:cubicBezTo>
                    <a:cubicBezTo>
                      <a:pt x="23146" y="716"/>
                      <a:pt x="13240" y="-236"/>
                      <a:pt x="0" y="49"/>
                    </a:cubicBezTo>
                    <a:close/>
                  </a:path>
                </a:pathLst>
              </a:custGeom>
              <a:grpFill/>
              <a:ln w="9525" cap="flat">
                <a:noFill/>
                <a:prstDash val="solid"/>
                <a:miter/>
              </a:ln>
            </p:spPr>
            <p:txBody>
              <a:bodyPr rtlCol="0" anchor="ctr"/>
              <a:lstStyle/>
              <a:p>
                <a:pPr algn="ctr"/>
                <a:endParaRPr lang="en-US"/>
              </a:p>
            </p:txBody>
          </p:sp>
          <p:sp>
            <p:nvSpPr>
              <p:cNvPr id="35" name="Graphic 78">
                <a:extLst>
                  <a:ext uri="{FF2B5EF4-FFF2-40B4-BE49-F238E27FC236}">
                    <a16:creationId xmlns:a16="http://schemas.microsoft.com/office/drawing/2014/main" id="{B9D5C40A-1B1B-4C25-9707-E8F1CF6EEC9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927758" y="3477344"/>
                <a:ext cx="380" cy="42"/>
              </a:xfrm>
              <a:custGeom>
                <a:avLst/>
                <a:gdLst>
                  <a:gd name="connsiteX0" fmla="*/ 190 w 380"/>
                  <a:gd name="connsiteY0" fmla="*/ 42 h 42"/>
                  <a:gd name="connsiteX1" fmla="*/ 381 w 380"/>
                  <a:gd name="connsiteY1" fmla="*/ 42 h 42"/>
                  <a:gd name="connsiteX2" fmla="*/ 0 w 380"/>
                  <a:gd name="connsiteY2" fmla="*/ 42 h 42"/>
                  <a:gd name="connsiteX3" fmla="*/ 190 w 380"/>
                  <a:gd name="connsiteY3" fmla="*/ 42 h 42"/>
                </a:gdLst>
                <a:ahLst/>
                <a:cxnLst>
                  <a:cxn ang="0">
                    <a:pos x="connsiteX0" y="connsiteY0"/>
                  </a:cxn>
                  <a:cxn ang="0">
                    <a:pos x="connsiteX1" y="connsiteY1"/>
                  </a:cxn>
                  <a:cxn ang="0">
                    <a:pos x="connsiteX2" y="connsiteY2"/>
                  </a:cxn>
                  <a:cxn ang="0">
                    <a:pos x="connsiteX3" y="connsiteY3"/>
                  </a:cxn>
                </a:cxnLst>
                <a:rect l="l" t="t" r="r" b="b"/>
                <a:pathLst>
                  <a:path w="380" h="42">
                    <a:moveTo>
                      <a:pt x="190" y="42"/>
                    </a:moveTo>
                    <a:cubicBezTo>
                      <a:pt x="190" y="42"/>
                      <a:pt x="286" y="42"/>
                      <a:pt x="381" y="42"/>
                    </a:cubicBezTo>
                    <a:cubicBezTo>
                      <a:pt x="190" y="42"/>
                      <a:pt x="95" y="42"/>
                      <a:pt x="0" y="42"/>
                    </a:cubicBezTo>
                    <a:cubicBezTo>
                      <a:pt x="0" y="-53"/>
                      <a:pt x="95" y="42"/>
                      <a:pt x="190" y="42"/>
                    </a:cubicBezTo>
                    <a:close/>
                  </a:path>
                </a:pathLst>
              </a:custGeom>
              <a:grpFill/>
              <a:ln w="9525" cap="flat">
                <a:noFill/>
                <a:prstDash val="solid"/>
                <a:miter/>
              </a:ln>
            </p:spPr>
            <p:txBody>
              <a:bodyPr rtlCol="0" anchor="ctr"/>
              <a:lstStyle/>
              <a:p>
                <a:pPr algn="ctr"/>
                <a:endParaRPr lang="en-US"/>
              </a:p>
            </p:txBody>
          </p:sp>
          <p:sp>
            <p:nvSpPr>
              <p:cNvPr id="36" name="Graphic 78">
                <a:extLst>
                  <a:ext uri="{FF2B5EF4-FFF2-40B4-BE49-F238E27FC236}">
                    <a16:creationId xmlns:a16="http://schemas.microsoft.com/office/drawing/2014/main" id="{2DD0C1D6-FF64-45AB-8775-83AB3C470B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285577" y="3374517"/>
                <a:ext cx="10001" cy="190"/>
              </a:xfrm>
              <a:custGeom>
                <a:avLst/>
                <a:gdLst>
                  <a:gd name="connsiteX0" fmla="*/ 10001 w 10001"/>
                  <a:gd name="connsiteY0" fmla="*/ 0 h 190"/>
                  <a:gd name="connsiteX1" fmla="*/ 0 w 10001"/>
                  <a:gd name="connsiteY1" fmla="*/ 191 h 190"/>
                  <a:gd name="connsiteX2" fmla="*/ 10001 w 10001"/>
                  <a:gd name="connsiteY2" fmla="*/ 0 h 190"/>
                </a:gdLst>
                <a:ahLst/>
                <a:cxnLst>
                  <a:cxn ang="0">
                    <a:pos x="connsiteX0" y="connsiteY0"/>
                  </a:cxn>
                  <a:cxn ang="0">
                    <a:pos x="connsiteX1" y="connsiteY1"/>
                  </a:cxn>
                  <a:cxn ang="0">
                    <a:pos x="connsiteX2" y="connsiteY2"/>
                  </a:cxn>
                </a:cxnLst>
                <a:rect l="l" t="t" r="r" b="b"/>
                <a:pathLst>
                  <a:path w="10001" h="190">
                    <a:moveTo>
                      <a:pt x="10001" y="0"/>
                    </a:moveTo>
                    <a:cubicBezTo>
                      <a:pt x="6953" y="0"/>
                      <a:pt x="3524" y="95"/>
                      <a:pt x="0" y="191"/>
                    </a:cubicBezTo>
                    <a:cubicBezTo>
                      <a:pt x="3334" y="191"/>
                      <a:pt x="6763" y="191"/>
                      <a:pt x="10001" y="0"/>
                    </a:cubicBezTo>
                    <a:close/>
                  </a:path>
                </a:pathLst>
              </a:custGeom>
              <a:grpFill/>
              <a:ln w="9525" cap="flat">
                <a:noFill/>
                <a:prstDash val="solid"/>
                <a:miter/>
              </a:ln>
            </p:spPr>
            <p:txBody>
              <a:bodyPr rtlCol="0" anchor="ctr"/>
              <a:lstStyle/>
              <a:p>
                <a:pPr algn="ctr"/>
                <a:endParaRPr lang="en-US"/>
              </a:p>
            </p:txBody>
          </p:sp>
          <p:sp>
            <p:nvSpPr>
              <p:cNvPr id="37" name="Graphic 78">
                <a:extLst>
                  <a:ext uri="{FF2B5EF4-FFF2-40B4-BE49-F238E27FC236}">
                    <a16:creationId xmlns:a16="http://schemas.microsoft.com/office/drawing/2014/main" id="{15AFBB84-8485-4329-89FC-04663D985B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886709" y="3371754"/>
                <a:ext cx="2418108" cy="113728"/>
              </a:xfrm>
              <a:custGeom>
                <a:avLst/>
                <a:gdLst>
                  <a:gd name="connsiteX0" fmla="*/ 632266 w 2418108"/>
                  <a:gd name="connsiteY0" fmla="*/ 112205 h 113728"/>
                  <a:gd name="connsiteX1" fmla="*/ 723039 w 2418108"/>
                  <a:gd name="connsiteY1" fmla="*/ 109538 h 113728"/>
                  <a:gd name="connsiteX2" fmla="*/ 735136 w 2418108"/>
                  <a:gd name="connsiteY2" fmla="*/ 111823 h 113728"/>
                  <a:gd name="connsiteX3" fmla="*/ 752471 w 2418108"/>
                  <a:gd name="connsiteY3" fmla="*/ 108680 h 113728"/>
                  <a:gd name="connsiteX4" fmla="*/ 772569 w 2418108"/>
                  <a:gd name="connsiteY4" fmla="*/ 110585 h 113728"/>
                  <a:gd name="connsiteX5" fmla="*/ 1112993 w 2418108"/>
                  <a:gd name="connsiteY5" fmla="*/ 112967 h 113728"/>
                  <a:gd name="connsiteX6" fmla="*/ 1083465 w 2418108"/>
                  <a:gd name="connsiteY6" fmla="*/ 108776 h 113728"/>
                  <a:gd name="connsiteX7" fmla="*/ 1296825 w 2418108"/>
                  <a:gd name="connsiteY7" fmla="*/ 108966 h 113728"/>
                  <a:gd name="connsiteX8" fmla="*/ 1346736 w 2418108"/>
                  <a:gd name="connsiteY8" fmla="*/ 103632 h 113728"/>
                  <a:gd name="connsiteX9" fmla="*/ 1360643 w 2418108"/>
                  <a:gd name="connsiteY9" fmla="*/ 107633 h 113728"/>
                  <a:gd name="connsiteX10" fmla="*/ 1381788 w 2418108"/>
                  <a:gd name="connsiteY10" fmla="*/ 107442 h 113728"/>
                  <a:gd name="connsiteX11" fmla="*/ 1371692 w 2418108"/>
                  <a:gd name="connsiteY11" fmla="*/ 106490 h 113728"/>
                  <a:gd name="connsiteX12" fmla="*/ 1430080 w 2418108"/>
                  <a:gd name="connsiteY12" fmla="*/ 105537 h 113728"/>
                  <a:gd name="connsiteX13" fmla="*/ 1420269 w 2418108"/>
                  <a:gd name="connsiteY13" fmla="*/ 104108 h 113728"/>
                  <a:gd name="connsiteX14" fmla="*/ 1455702 w 2418108"/>
                  <a:gd name="connsiteY14" fmla="*/ 107061 h 113728"/>
                  <a:gd name="connsiteX15" fmla="*/ 1439414 w 2418108"/>
                  <a:gd name="connsiteY15" fmla="*/ 108109 h 113728"/>
                  <a:gd name="connsiteX16" fmla="*/ 1503613 w 2418108"/>
                  <a:gd name="connsiteY16" fmla="*/ 105918 h 113728"/>
                  <a:gd name="connsiteX17" fmla="*/ 1495802 w 2418108"/>
                  <a:gd name="connsiteY17" fmla="*/ 105823 h 113728"/>
                  <a:gd name="connsiteX18" fmla="*/ 1695923 w 2418108"/>
                  <a:gd name="connsiteY18" fmla="*/ 95155 h 113728"/>
                  <a:gd name="connsiteX19" fmla="*/ 1684016 w 2418108"/>
                  <a:gd name="connsiteY19" fmla="*/ 92488 h 113728"/>
                  <a:gd name="connsiteX20" fmla="*/ 1706210 w 2418108"/>
                  <a:gd name="connsiteY20" fmla="*/ 90202 h 113728"/>
                  <a:gd name="connsiteX21" fmla="*/ 1693351 w 2418108"/>
                  <a:gd name="connsiteY21" fmla="*/ 98108 h 113728"/>
                  <a:gd name="connsiteX22" fmla="*/ 2058539 w 2418108"/>
                  <a:gd name="connsiteY22" fmla="*/ 102203 h 113728"/>
                  <a:gd name="connsiteX23" fmla="*/ 2064540 w 2418108"/>
                  <a:gd name="connsiteY23" fmla="*/ 95060 h 113728"/>
                  <a:gd name="connsiteX24" fmla="*/ 2227132 w 2418108"/>
                  <a:gd name="connsiteY24" fmla="*/ 96203 h 113728"/>
                  <a:gd name="connsiteX25" fmla="*/ 2245229 w 2418108"/>
                  <a:gd name="connsiteY25" fmla="*/ 96869 h 113728"/>
                  <a:gd name="connsiteX26" fmla="*/ 2254278 w 2418108"/>
                  <a:gd name="connsiteY26" fmla="*/ 94393 h 113728"/>
                  <a:gd name="connsiteX27" fmla="*/ 2418108 w 2418108"/>
                  <a:gd name="connsiteY27" fmla="*/ 5810 h 113728"/>
                  <a:gd name="connsiteX28" fmla="*/ 2399058 w 2418108"/>
                  <a:gd name="connsiteY28" fmla="*/ 2858 h 113728"/>
                  <a:gd name="connsiteX29" fmla="*/ 2241039 w 2418108"/>
                  <a:gd name="connsiteY29" fmla="*/ 1905 h 113728"/>
                  <a:gd name="connsiteX30" fmla="*/ 2243991 w 2418108"/>
                  <a:gd name="connsiteY30" fmla="*/ 1048 h 113728"/>
                  <a:gd name="connsiteX31" fmla="*/ 2197128 w 2418108"/>
                  <a:gd name="connsiteY31" fmla="*/ 0 h 113728"/>
                  <a:gd name="connsiteX32" fmla="*/ 1710591 w 2418108"/>
                  <a:gd name="connsiteY32" fmla="*/ 6287 h 113728"/>
                  <a:gd name="connsiteX33" fmla="*/ 1713353 w 2418108"/>
                  <a:gd name="connsiteY33" fmla="*/ 5906 h 113728"/>
                  <a:gd name="connsiteX34" fmla="*/ 1210814 w 2418108"/>
                  <a:gd name="connsiteY34" fmla="*/ 7715 h 113728"/>
                  <a:gd name="connsiteX35" fmla="*/ 684463 w 2418108"/>
                  <a:gd name="connsiteY35" fmla="*/ 13716 h 113728"/>
                  <a:gd name="connsiteX36" fmla="*/ 687511 w 2418108"/>
                  <a:gd name="connsiteY36" fmla="*/ 12859 h 113728"/>
                  <a:gd name="connsiteX37" fmla="*/ 435670 w 2418108"/>
                  <a:gd name="connsiteY37" fmla="*/ 12192 h 113728"/>
                  <a:gd name="connsiteX38" fmla="*/ 440718 w 2418108"/>
                  <a:gd name="connsiteY38" fmla="*/ 12668 h 113728"/>
                  <a:gd name="connsiteX39" fmla="*/ 386807 w 2418108"/>
                  <a:gd name="connsiteY39" fmla="*/ 9906 h 113728"/>
                  <a:gd name="connsiteX40" fmla="*/ 16856 w 2418108"/>
                  <a:gd name="connsiteY40" fmla="*/ 12192 h 113728"/>
                  <a:gd name="connsiteX41" fmla="*/ 63528 w 2418108"/>
                  <a:gd name="connsiteY41" fmla="*/ 102870 h 113728"/>
                  <a:gd name="connsiteX42" fmla="*/ 42668 w 2418108"/>
                  <a:gd name="connsiteY42" fmla="*/ 102584 h 113728"/>
                  <a:gd name="connsiteX43" fmla="*/ 41430 w 2418108"/>
                  <a:gd name="connsiteY43" fmla="*/ 105537 h 113728"/>
                  <a:gd name="connsiteX44" fmla="*/ 54575 w 2418108"/>
                  <a:gd name="connsiteY44" fmla="*/ 105347 h 113728"/>
                  <a:gd name="connsiteX45" fmla="*/ 388140 w 2418108"/>
                  <a:gd name="connsiteY45" fmla="*/ 112109 h 113728"/>
                  <a:gd name="connsiteX46" fmla="*/ 482152 w 2418108"/>
                  <a:gd name="connsiteY46" fmla="*/ 113729 h 113728"/>
                  <a:gd name="connsiteX47" fmla="*/ 632266 w 2418108"/>
                  <a:gd name="connsiteY47" fmla="*/ 112205 h 113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18108" h="113728">
                    <a:moveTo>
                      <a:pt x="632266" y="112205"/>
                    </a:moveTo>
                    <a:cubicBezTo>
                      <a:pt x="656364" y="104680"/>
                      <a:pt x="694940" y="114110"/>
                      <a:pt x="723039" y="109538"/>
                    </a:cubicBezTo>
                    <a:cubicBezTo>
                      <a:pt x="722849" y="109919"/>
                      <a:pt x="735898" y="110109"/>
                      <a:pt x="735136" y="111823"/>
                    </a:cubicBezTo>
                    <a:cubicBezTo>
                      <a:pt x="735041" y="108776"/>
                      <a:pt x="767616" y="112300"/>
                      <a:pt x="752471" y="108680"/>
                    </a:cubicBezTo>
                    <a:cubicBezTo>
                      <a:pt x="754757" y="107633"/>
                      <a:pt x="790571" y="107633"/>
                      <a:pt x="772569" y="110585"/>
                    </a:cubicBezTo>
                    <a:cubicBezTo>
                      <a:pt x="822099" y="111633"/>
                      <a:pt x="1059653" y="114395"/>
                      <a:pt x="1112993" y="112967"/>
                    </a:cubicBezTo>
                    <a:cubicBezTo>
                      <a:pt x="1106135" y="110776"/>
                      <a:pt x="1089656" y="112205"/>
                      <a:pt x="1083465" y="108776"/>
                    </a:cubicBezTo>
                    <a:cubicBezTo>
                      <a:pt x="1153950" y="111728"/>
                      <a:pt x="1230626" y="113157"/>
                      <a:pt x="1296825" y="108966"/>
                    </a:cubicBezTo>
                    <a:cubicBezTo>
                      <a:pt x="1277680" y="103251"/>
                      <a:pt x="1356071" y="110966"/>
                      <a:pt x="1346736" y="103632"/>
                    </a:cubicBezTo>
                    <a:cubicBezTo>
                      <a:pt x="1351213" y="105347"/>
                      <a:pt x="1374454" y="106109"/>
                      <a:pt x="1360643" y="107633"/>
                    </a:cubicBezTo>
                    <a:cubicBezTo>
                      <a:pt x="1368548" y="107728"/>
                      <a:pt x="1376168" y="108299"/>
                      <a:pt x="1381788" y="107442"/>
                    </a:cubicBezTo>
                    <a:lnTo>
                      <a:pt x="1371692" y="106490"/>
                    </a:lnTo>
                    <a:cubicBezTo>
                      <a:pt x="1398266" y="106013"/>
                      <a:pt x="1412744" y="108680"/>
                      <a:pt x="1430080" y="105537"/>
                    </a:cubicBezTo>
                    <a:lnTo>
                      <a:pt x="1420269" y="104108"/>
                    </a:lnTo>
                    <a:cubicBezTo>
                      <a:pt x="1436176" y="103918"/>
                      <a:pt x="1449416" y="103632"/>
                      <a:pt x="1455702" y="107061"/>
                    </a:cubicBezTo>
                    <a:lnTo>
                      <a:pt x="1439414" y="108109"/>
                    </a:lnTo>
                    <a:cubicBezTo>
                      <a:pt x="1465799" y="108014"/>
                      <a:pt x="1481610" y="107823"/>
                      <a:pt x="1503613" y="105918"/>
                    </a:cubicBezTo>
                    <a:lnTo>
                      <a:pt x="1495802" y="105823"/>
                    </a:lnTo>
                    <a:cubicBezTo>
                      <a:pt x="1523806" y="102394"/>
                      <a:pt x="1670110" y="99441"/>
                      <a:pt x="1695923" y="95155"/>
                    </a:cubicBezTo>
                    <a:lnTo>
                      <a:pt x="1684016" y="92488"/>
                    </a:lnTo>
                    <a:lnTo>
                      <a:pt x="1706210" y="90202"/>
                    </a:lnTo>
                    <a:cubicBezTo>
                      <a:pt x="1703543" y="90202"/>
                      <a:pt x="1695542" y="98965"/>
                      <a:pt x="1693351" y="98108"/>
                    </a:cubicBezTo>
                    <a:cubicBezTo>
                      <a:pt x="1757549" y="99441"/>
                      <a:pt x="2045109" y="91345"/>
                      <a:pt x="2058539" y="102203"/>
                    </a:cubicBezTo>
                    <a:cubicBezTo>
                      <a:pt x="2079780" y="101917"/>
                      <a:pt x="2071303" y="103918"/>
                      <a:pt x="2064540" y="95060"/>
                    </a:cubicBezTo>
                    <a:cubicBezTo>
                      <a:pt x="2086638" y="95441"/>
                      <a:pt x="2259707" y="88773"/>
                      <a:pt x="2227132" y="96203"/>
                    </a:cubicBezTo>
                    <a:cubicBezTo>
                      <a:pt x="2232371" y="96298"/>
                      <a:pt x="2240372" y="95917"/>
                      <a:pt x="2245229" y="96869"/>
                    </a:cubicBezTo>
                    <a:cubicBezTo>
                      <a:pt x="2235704" y="94583"/>
                      <a:pt x="2261708" y="95345"/>
                      <a:pt x="2254278" y="94393"/>
                    </a:cubicBezTo>
                    <a:cubicBezTo>
                      <a:pt x="2395724" y="108776"/>
                      <a:pt x="2341527" y="36576"/>
                      <a:pt x="2418108" y="5810"/>
                    </a:cubicBezTo>
                    <a:cubicBezTo>
                      <a:pt x="2398772" y="4763"/>
                      <a:pt x="2335717" y="7239"/>
                      <a:pt x="2399058" y="2858"/>
                    </a:cubicBezTo>
                    <a:cubicBezTo>
                      <a:pt x="2343527" y="-572"/>
                      <a:pt x="2296283" y="1238"/>
                      <a:pt x="2241039" y="1905"/>
                    </a:cubicBezTo>
                    <a:lnTo>
                      <a:pt x="2243991" y="1048"/>
                    </a:lnTo>
                    <a:cubicBezTo>
                      <a:pt x="2234181" y="-381"/>
                      <a:pt x="2214845" y="1524"/>
                      <a:pt x="2197128" y="0"/>
                    </a:cubicBezTo>
                    <a:cubicBezTo>
                      <a:pt x="2115880" y="6096"/>
                      <a:pt x="1816128" y="3524"/>
                      <a:pt x="1710591" y="6287"/>
                    </a:cubicBezTo>
                    <a:lnTo>
                      <a:pt x="1713353" y="5906"/>
                    </a:lnTo>
                    <a:cubicBezTo>
                      <a:pt x="1577146" y="5429"/>
                      <a:pt x="1349308" y="11240"/>
                      <a:pt x="1210814" y="7715"/>
                    </a:cubicBezTo>
                    <a:cubicBezTo>
                      <a:pt x="1095848" y="23717"/>
                      <a:pt x="819051" y="5429"/>
                      <a:pt x="684463" y="13716"/>
                    </a:cubicBezTo>
                    <a:lnTo>
                      <a:pt x="687511" y="12859"/>
                    </a:lnTo>
                    <a:cubicBezTo>
                      <a:pt x="655316" y="14192"/>
                      <a:pt x="473008" y="10954"/>
                      <a:pt x="435670" y="12192"/>
                    </a:cubicBezTo>
                    <a:lnTo>
                      <a:pt x="440718" y="12668"/>
                    </a:lnTo>
                    <a:cubicBezTo>
                      <a:pt x="408047" y="14764"/>
                      <a:pt x="412524" y="11049"/>
                      <a:pt x="386807" y="9906"/>
                    </a:cubicBezTo>
                    <a:cubicBezTo>
                      <a:pt x="275174" y="28004"/>
                      <a:pt x="142395" y="18764"/>
                      <a:pt x="16856" y="12192"/>
                    </a:cubicBezTo>
                    <a:cubicBezTo>
                      <a:pt x="-6195" y="35528"/>
                      <a:pt x="-17434" y="114395"/>
                      <a:pt x="63528" y="102870"/>
                    </a:cubicBezTo>
                    <a:cubicBezTo>
                      <a:pt x="63528" y="102870"/>
                      <a:pt x="42668" y="102584"/>
                      <a:pt x="42668" y="102584"/>
                    </a:cubicBezTo>
                    <a:cubicBezTo>
                      <a:pt x="58004" y="103156"/>
                      <a:pt x="47336" y="104299"/>
                      <a:pt x="41430" y="105537"/>
                    </a:cubicBezTo>
                    <a:cubicBezTo>
                      <a:pt x="46764" y="105537"/>
                      <a:pt x="68386" y="107442"/>
                      <a:pt x="54575" y="105347"/>
                    </a:cubicBezTo>
                    <a:cubicBezTo>
                      <a:pt x="158588" y="108109"/>
                      <a:pt x="297462" y="110109"/>
                      <a:pt x="388140" y="112109"/>
                    </a:cubicBezTo>
                    <a:cubicBezTo>
                      <a:pt x="420525" y="113348"/>
                      <a:pt x="453577" y="106680"/>
                      <a:pt x="482152" y="113729"/>
                    </a:cubicBezTo>
                    <a:cubicBezTo>
                      <a:pt x="477580" y="111919"/>
                      <a:pt x="629885" y="111728"/>
                      <a:pt x="632266" y="112205"/>
                    </a:cubicBezTo>
                    <a:close/>
                  </a:path>
                </a:pathLst>
              </a:custGeom>
              <a:grpFill/>
              <a:ln w="9525" cap="flat">
                <a:noFill/>
                <a:prstDash val="solid"/>
                <a:miter/>
              </a:ln>
            </p:spPr>
            <p:txBody>
              <a:bodyPr rtlCol="0" anchor="ctr"/>
              <a:lstStyle/>
              <a:p>
                <a:pPr algn="ctr"/>
                <a:endParaRPr lang="en-US" dirty="0"/>
              </a:p>
            </p:txBody>
          </p:sp>
        </p:grpSp>
      </p:grpSp>
      <p:sp>
        <p:nvSpPr>
          <p:cNvPr id="38" name="Freeform: Shape 20">
            <a:extLst>
              <a:ext uri="{FF2B5EF4-FFF2-40B4-BE49-F238E27FC236}">
                <a16:creationId xmlns:a16="http://schemas.microsoft.com/office/drawing/2014/main" id="{3D505D40-32E9-4C48-81F8-AD80433BE6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5516668"/>
            <a:ext cx="4187283" cy="1341332"/>
          </a:xfrm>
          <a:custGeom>
            <a:avLst/>
            <a:gdLst>
              <a:gd name="connsiteX0" fmla="*/ 2025355 w 2438970"/>
              <a:gd name="connsiteY0" fmla="*/ 235 h 1341332"/>
              <a:gd name="connsiteX1" fmla="*/ 2381960 w 2438970"/>
              <a:gd name="connsiteY1" fmla="*/ 44517 h 1341332"/>
              <a:gd name="connsiteX2" fmla="*/ 2438970 w 2438970"/>
              <a:gd name="connsiteY2" fmla="*/ 58872 h 1341332"/>
              <a:gd name="connsiteX3" fmla="*/ 2438970 w 2438970"/>
              <a:gd name="connsiteY3" fmla="*/ 1341332 h 1341332"/>
              <a:gd name="connsiteX4" fmla="*/ 0 w 2438970"/>
              <a:gd name="connsiteY4" fmla="*/ 1341332 h 1341332"/>
              <a:gd name="connsiteX5" fmla="*/ 13333 w 2438970"/>
              <a:gd name="connsiteY5" fmla="*/ 1328018 h 1341332"/>
              <a:gd name="connsiteX6" fmla="*/ 936262 w 2438970"/>
              <a:gd name="connsiteY6" fmla="*/ 459947 h 1341332"/>
              <a:gd name="connsiteX7" fmla="*/ 1554028 w 2438970"/>
              <a:gd name="connsiteY7" fmla="*/ 71153 h 1341332"/>
              <a:gd name="connsiteX8" fmla="*/ 2025355 w 2438970"/>
              <a:gd name="connsiteY8" fmla="*/ 235 h 1341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38970" h="1341332">
                <a:moveTo>
                  <a:pt x="2025355" y="235"/>
                </a:moveTo>
                <a:cubicBezTo>
                  <a:pt x="2143847" y="2306"/>
                  <a:pt x="2262766" y="17993"/>
                  <a:pt x="2381960" y="44517"/>
                </a:cubicBezTo>
                <a:lnTo>
                  <a:pt x="2438970" y="58872"/>
                </a:lnTo>
                <a:lnTo>
                  <a:pt x="2438970" y="1341332"/>
                </a:lnTo>
                <a:lnTo>
                  <a:pt x="0" y="1341332"/>
                </a:lnTo>
                <a:lnTo>
                  <a:pt x="13333" y="1328018"/>
                </a:lnTo>
                <a:cubicBezTo>
                  <a:pt x="324723" y="1028950"/>
                  <a:pt x="645390" y="738459"/>
                  <a:pt x="936262" y="459947"/>
                </a:cubicBezTo>
                <a:cubicBezTo>
                  <a:pt x="1139660" y="265152"/>
                  <a:pt x="1345794" y="140817"/>
                  <a:pt x="1554028" y="71153"/>
                </a:cubicBezTo>
                <a:cubicBezTo>
                  <a:pt x="1710136" y="18918"/>
                  <a:pt x="1867365" y="-2526"/>
                  <a:pt x="2025355" y="235"/>
                </a:cubicBezTo>
                <a:close/>
              </a:path>
            </a:pathLst>
          </a:cu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nvGrpSpPr>
          <p:cNvPr id="39" name="Group 22">
            <a:extLst>
              <a:ext uri="{FF2B5EF4-FFF2-40B4-BE49-F238E27FC236}">
                <a16:creationId xmlns:a16="http://schemas.microsoft.com/office/drawing/2014/main" id="{C507BF36-B92B-4CAC-BCA7-8364B51E1F0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4969850"/>
            <a:ext cx="886141" cy="802496"/>
            <a:chOff x="10948005" y="3272152"/>
            <a:chExt cx="868640" cy="786648"/>
          </a:xfrm>
          <a:solidFill>
            <a:schemeClr val="accent1"/>
          </a:solidFill>
        </p:grpSpPr>
        <p:sp>
          <p:nvSpPr>
            <p:cNvPr id="40" name="Freeform: Shape 23">
              <a:extLst>
                <a:ext uri="{FF2B5EF4-FFF2-40B4-BE49-F238E27FC236}">
                  <a16:creationId xmlns:a16="http://schemas.microsoft.com/office/drawing/2014/main" id="{2276237E-3A6D-452F-879C-FB8C77A18D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194317" y="3944888"/>
              <a:ext cx="128449" cy="113912"/>
            </a:xfrm>
            <a:custGeom>
              <a:avLst/>
              <a:gdLst>
                <a:gd name="connsiteX0" fmla="*/ 237621 w 453152"/>
                <a:gd name="connsiteY0" fmla="*/ 965 h 401867"/>
                <a:gd name="connsiteX1" fmla="*/ 370246 w 453152"/>
                <a:gd name="connsiteY1" fmla="*/ 23666 h 401867"/>
                <a:gd name="connsiteX2" fmla="*/ 437392 w 453152"/>
                <a:gd name="connsiteY2" fmla="*/ 198545 h 401867"/>
                <a:gd name="connsiteX3" fmla="*/ 67745 w 453152"/>
                <a:gd name="connsiteY3" fmla="*/ 392003 h 401867"/>
                <a:gd name="connsiteX4" fmla="*/ 911 w 453152"/>
                <a:gd name="connsiteY4" fmla="*/ 254095 h 401867"/>
                <a:gd name="connsiteX5" fmla="*/ 115564 w 453152"/>
                <a:gd name="connsiteY5" fmla="*/ 51160 h 401867"/>
                <a:gd name="connsiteX6" fmla="*/ 237621 w 453152"/>
                <a:gd name="connsiteY6" fmla="*/ 965 h 401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3152" h="401867">
                  <a:moveTo>
                    <a:pt x="237621" y="965"/>
                  </a:moveTo>
                  <a:cubicBezTo>
                    <a:pt x="283632" y="-2971"/>
                    <a:pt x="331405" y="5243"/>
                    <a:pt x="370246" y="23666"/>
                  </a:cubicBezTo>
                  <a:cubicBezTo>
                    <a:pt x="436830" y="55275"/>
                    <a:pt x="477168" y="116810"/>
                    <a:pt x="437392" y="198545"/>
                  </a:cubicBezTo>
                  <a:cubicBezTo>
                    <a:pt x="391568" y="292624"/>
                    <a:pt x="176850" y="441630"/>
                    <a:pt x="67745" y="392003"/>
                  </a:cubicBezTo>
                  <a:cubicBezTo>
                    <a:pt x="18056" y="369372"/>
                    <a:pt x="-5012" y="308398"/>
                    <a:pt x="911" y="254095"/>
                  </a:cubicBezTo>
                  <a:cubicBezTo>
                    <a:pt x="9203" y="178033"/>
                    <a:pt x="61012" y="103094"/>
                    <a:pt x="115564" y="51160"/>
                  </a:cubicBezTo>
                  <a:cubicBezTo>
                    <a:pt x="147361" y="20985"/>
                    <a:pt x="191610" y="4900"/>
                    <a:pt x="237621" y="96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Light"/>
                <a:ea typeface="+mn-ea"/>
                <a:cs typeface="+mn-cs"/>
              </a:endParaRPr>
            </a:p>
          </p:txBody>
        </p:sp>
        <p:sp>
          <p:nvSpPr>
            <p:cNvPr id="25" name="Freeform: Shape 24">
              <a:extLst>
                <a:ext uri="{FF2B5EF4-FFF2-40B4-BE49-F238E27FC236}">
                  <a16:creationId xmlns:a16="http://schemas.microsoft.com/office/drawing/2014/main" id="{38BC9243-F4BF-48A7-89AE-DFA5B37DE6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53045" y="3808430"/>
              <a:ext cx="144912" cy="193414"/>
            </a:xfrm>
            <a:custGeom>
              <a:avLst/>
              <a:gdLst>
                <a:gd name="connsiteX0" fmla="*/ 390625 w 511232"/>
                <a:gd name="connsiteY0" fmla="*/ 1621 h 682341"/>
                <a:gd name="connsiteX1" fmla="*/ 508142 w 511232"/>
                <a:gd name="connsiteY1" fmla="*/ 64038 h 682341"/>
                <a:gd name="connsiteX2" fmla="*/ 508453 w 511232"/>
                <a:gd name="connsiteY2" fmla="*/ 121832 h 682341"/>
                <a:gd name="connsiteX3" fmla="*/ 316492 w 511232"/>
                <a:gd name="connsiteY3" fmla="*/ 567602 h 682341"/>
                <a:gd name="connsiteX4" fmla="*/ 80265 w 511232"/>
                <a:gd name="connsiteY4" fmla="*/ 640359 h 682341"/>
                <a:gd name="connsiteX5" fmla="*/ 13306 w 511232"/>
                <a:gd name="connsiteY5" fmla="*/ 274828 h 682341"/>
                <a:gd name="connsiteX6" fmla="*/ 140989 w 511232"/>
                <a:gd name="connsiteY6" fmla="*/ 107181 h 682341"/>
                <a:gd name="connsiteX7" fmla="*/ 390625 w 511232"/>
                <a:gd name="connsiteY7" fmla="*/ 1621 h 682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1232" h="682341">
                  <a:moveTo>
                    <a:pt x="390625" y="1621"/>
                  </a:moveTo>
                  <a:cubicBezTo>
                    <a:pt x="446543" y="-5212"/>
                    <a:pt x="493343" y="8441"/>
                    <a:pt x="508142" y="64038"/>
                  </a:cubicBezTo>
                  <a:cubicBezTo>
                    <a:pt x="513192" y="82866"/>
                    <a:pt x="511134" y="102754"/>
                    <a:pt x="508453" y="121832"/>
                  </a:cubicBezTo>
                  <a:cubicBezTo>
                    <a:pt x="485324" y="287796"/>
                    <a:pt x="417242" y="443971"/>
                    <a:pt x="316492" y="567602"/>
                  </a:cubicBezTo>
                  <a:cubicBezTo>
                    <a:pt x="253024" y="645534"/>
                    <a:pt x="165055" y="737743"/>
                    <a:pt x="80265" y="640359"/>
                  </a:cubicBezTo>
                  <a:cubicBezTo>
                    <a:pt x="5014" y="553948"/>
                    <a:pt x="-17368" y="383621"/>
                    <a:pt x="13306" y="274828"/>
                  </a:cubicBezTo>
                  <a:cubicBezTo>
                    <a:pt x="33443" y="203318"/>
                    <a:pt x="83382" y="146521"/>
                    <a:pt x="140989" y="107181"/>
                  </a:cubicBezTo>
                  <a:cubicBezTo>
                    <a:pt x="178904" y="81308"/>
                    <a:pt x="297428" y="13010"/>
                    <a:pt x="390625" y="1621"/>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Light"/>
                <a:ea typeface="+mn-ea"/>
                <a:cs typeface="+mn-cs"/>
              </a:endParaRPr>
            </a:p>
          </p:txBody>
        </p:sp>
        <p:sp>
          <p:nvSpPr>
            <p:cNvPr id="26" name="Freeform: Shape 25">
              <a:extLst>
                <a:ext uri="{FF2B5EF4-FFF2-40B4-BE49-F238E27FC236}">
                  <a16:creationId xmlns:a16="http://schemas.microsoft.com/office/drawing/2014/main" id="{5DE414EC-F3DF-412E-9B22-5328DAA99C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84524" y="3907536"/>
              <a:ext cx="132121" cy="93006"/>
            </a:xfrm>
            <a:custGeom>
              <a:avLst/>
              <a:gdLst>
                <a:gd name="connsiteX0" fmla="*/ 252822 w 466107"/>
                <a:gd name="connsiteY0" fmla="*/ 1539 h 328114"/>
                <a:gd name="connsiteX1" fmla="*/ 451641 w 466107"/>
                <a:gd name="connsiteY1" fmla="*/ 122177 h 328114"/>
                <a:gd name="connsiteX2" fmla="*/ 391790 w 466107"/>
                <a:gd name="connsiteY2" fmla="*/ 297430 h 328114"/>
                <a:gd name="connsiteX3" fmla="*/ 8614 w 466107"/>
                <a:gd name="connsiteY3" fmla="*/ 243252 h 328114"/>
                <a:gd name="connsiteX4" fmla="*/ 45897 w 466107"/>
                <a:gd name="connsiteY4" fmla="*/ 97302 h 328114"/>
                <a:gd name="connsiteX5" fmla="*/ 252822 w 466107"/>
                <a:gd name="connsiteY5" fmla="*/ 1539 h 328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6107" h="328114">
                  <a:moveTo>
                    <a:pt x="252822" y="1539"/>
                  </a:moveTo>
                  <a:cubicBezTo>
                    <a:pt x="335429" y="-10494"/>
                    <a:pt x="418848" y="49794"/>
                    <a:pt x="451641" y="122177"/>
                  </a:cubicBezTo>
                  <a:cubicBezTo>
                    <a:pt x="479697" y="184273"/>
                    <a:pt x="470594" y="255285"/>
                    <a:pt x="391790" y="297430"/>
                  </a:cubicBezTo>
                  <a:cubicBezTo>
                    <a:pt x="301077" y="345935"/>
                    <a:pt x="55935" y="343254"/>
                    <a:pt x="8614" y="243252"/>
                  </a:cubicBezTo>
                  <a:cubicBezTo>
                    <a:pt x="-12895" y="197678"/>
                    <a:pt x="8240" y="136766"/>
                    <a:pt x="45897" y="97302"/>
                  </a:cubicBezTo>
                  <a:cubicBezTo>
                    <a:pt x="98704" y="42064"/>
                    <a:pt x="181872" y="11950"/>
                    <a:pt x="252822" y="1539"/>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Light"/>
                <a:ea typeface="+mn-ea"/>
                <a:cs typeface="+mn-cs"/>
              </a:endParaRPr>
            </a:p>
          </p:txBody>
        </p:sp>
        <p:sp>
          <p:nvSpPr>
            <p:cNvPr id="27" name="Graphic 12">
              <a:extLst>
                <a:ext uri="{FF2B5EF4-FFF2-40B4-BE49-F238E27FC236}">
                  <a16:creationId xmlns:a16="http://schemas.microsoft.com/office/drawing/2014/main" id="{039C06B1-FDEA-47B1-8222-7D622CD72F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142141" y="3272152"/>
              <a:ext cx="180625" cy="158824"/>
            </a:xfrm>
            <a:custGeom>
              <a:avLst/>
              <a:gdLst>
                <a:gd name="connsiteX0" fmla="*/ 63289 w 3341477"/>
                <a:gd name="connsiteY0" fmla="*/ 1933384 h 2938167"/>
                <a:gd name="connsiteX1" fmla="*/ 263314 w 3341477"/>
                <a:gd name="connsiteY1" fmla="*/ 514159 h 2938167"/>
                <a:gd name="connsiteX2" fmla="*/ 1098276 w 3341477"/>
                <a:gd name="connsiteY2" fmla="*/ 952 h 2938167"/>
                <a:gd name="connsiteX3" fmla="*/ 2654089 w 3341477"/>
                <a:gd name="connsiteY3" fmla="*/ 371284 h 2938167"/>
                <a:gd name="connsiteX4" fmla="*/ 3219398 w 3341477"/>
                <a:gd name="connsiteY4" fmla="*/ 2080926 h 2938167"/>
                <a:gd name="connsiteX5" fmla="*/ 2044489 w 3341477"/>
                <a:gd name="connsiteY5" fmla="*/ 2933509 h 2938167"/>
                <a:gd name="connsiteX6" fmla="*/ 453814 w 3341477"/>
                <a:gd name="connsiteY6" fmla="*/ 2495359 h 2938167"/>
                <a:gd name="connsiteX7" fmla="*/ 63289 w 3341477"/>
                <a:gd name="connsiteY7" fmla="*/ 1933384 h 2938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41477" h="2938167">
                  <a:moveTo>
                    <a:pt x="63289" y="1933384"/>
                  </a:moveTo>
                  <a:cubicBezTo>
                    <a:pt x="56717" y="1895856"/>
                    <a:pt x="-165311" y="914209"/>
                    <a:pt x="263314" y="514159"/>
                  </a:cubicBezTo>
                  <a:cubicBezTo>
                    <a:pt x="691939" y="114109"/>
                    <a:pt x="609262" y="11620"/>
                    <a:pt x="1098276" y="952"/>
                  </a:cubicBezTo>
                  <a:cubicBezTo>
                    <a:pt x="1587289" y="-9716"/>
                    <a:pt x="2320714" y="66484"/>
                    <a:pt x="2654089" y="371284"/>
                  </a:cubicBezTo>
                  <a:cubicBezTo>
                    <a:pt x="2987464" y="676084"/>
                    <a:pt x="3603732" y="1514094"/>
                    <a:pt x="3219398" y="2080926"/>
                  </a:cubicBezTo>
                  <a:cubicBezTo>
                    <a:pt x="2835064" y="2647759"/>
                    <a:pt x="2558839" y="2895409"/>
                    <a:pt x="2044489" y="2933509"/>
                  </a:cubicBezTo>
                  <a:cubicBezTo>
                    <a:pt x="1530139" y="2971609"/>
                    <a:pt x="701464" y="2771584"/>
                    <a:pt x="453814" y="2495359"/>
                  </a:cubicBezTo>
                  <a:cubicBezTo>
                    <a:pt x="206164" y="2219134"/>
                    <a:pt x="101389" y="2152459"/>
                    <a:pt x="63289" y="1933384"/>
                  </a:cubicBezTo>
                  <a:close/>
                </a:path>
              </a:pathLst>
            </a:custGeom>
            <a:grpFill/>
            <a:ln w="9525" cap="flat">
              <a:noFill/>
              <a:prstDash val="solid"/>
              <a:miter/>
            </a:ln>
          </p:spPr>
          <p:txBody>
            <a:bodyPr rtlCol="0" anchor="ctr"/>
            <a:lstStyle/>
            <a:p>
              <a:endParaRPr lang="en-US"/>
            </a:p>
          </p:txBody>
        </p:sp>
        <p:sp>
          <p:nvSpPr>
            <p:cNvPr id="28" name="Graphic 15">
              <a:extLst>
                <a:ext uri="{FF2B5EF4-FFF2-40B4-BE49-F238E27FC236}">
                  <a16:creationId xmlns:a16="http://schemas.microsoft.com/office/drawing/2014/main" id="{B834C8C1-9BD1-4635-8E5B-65815F9017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02136" y="3379098"/>
              <a:ext cx="82388" cy="75292"/>
            </a:xfrm>
            <a:custGeom>
              <a:avLst/>
              <a:gdLst>
                <a:gd name="connsiteX0" fmla="*/ 17664 w 5240764"/>
                <a:gd name="connsiteY0" fmla="*/ 2947947 h 4789394"/>
                <a:gd name="connsiteX1" fmla="*/ 903489 w 5240764"/>
                <a:gd name="connsiteY1" fmla="*/ 195222 h 4789394"/>
                <a:gd name="connsiteX2" fmla="*/ 3560964 w 5240764"/>
                <a:gd name="connsiteY2" fmla="*/ 357147 h 4789394"/>
                <a:gd name="connsiteX3" fmla="*/ 5240602 w 5240764"/>
                <a:gd name="connsiteY3" fmla="*/ 2076409 h 4789394"/>
                <a:gd name="connsiteX4" fmla="*/ 4568328 w 5240764"/>
                <a:gd name="connsiteY4" fmla="*/ 3879397 h 4789394"/>
                <a:gd name="connsiteX5" fmla="*/ 3284739 w 5240764"/>
                <a:gd name="connsiteY5" fmla="*/ 4605297 h 4789394"/>
                <a:gd name="connsiteX6" fmla="*/ 1074939 w 5240764"/>
                <a:gd name="connsiteY6" fmla="*/ 4357647 h 4789394"/>
                <a:gd name="connsiteX7" fmla="*/ 15187 w 5240764"/>
                <a:gd name="connsiteY7" fmla="*/ 2830313 h 478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40764" h="4789394">
                  <a:moveTo>
                    <a:pt x="17664" y="2947947"/>
                  </a:moveTo>
                  <a:cubicBezTo>
                    <a:pt x="17664" y="2900322"/>
                    <a:pt x="-201411" y="490497"/>
                    <a:pt x="903489" y="195222"/>
                  </a:cubicBezTo>
                  <a:cubicBezTo>
                    <a:pt x="2008389" y="-100053"/>
                    <a:pt x="2598939" y="-71478"/>
                    <a:pt x="3560964" y="357147"/>
                  </a:cubicBezTo>
                  <a:cubicBezTo>
                    <a:pt x="4522989" y="785772"/>
                    <a:pt x="5253271" y="1338222"/>
                    <a:pt x="5240602" y="2076409"/>
                  </a:cubicBezTo>
                  <a:cubicBezTo>
                    <a:pt x="5227934" y="2814597"/>
                    <a:pt x="4842267" y="3677276"/>
                    <a:pt x="4568328" y="3879397"/>
                  </a:cubicBezTo>
                  <a:cubicBezTo>
                    <a:pt x="4294389" y="4081422"/>
                    <a:pt x="4065789" y="4548147"/>
                    <a:pt x="3284739" y="4605297"/>
                  </a:cubicBezTo>
                  <a:cubicBezTo>
                    <a:pt x="2503689" y="4662447"/>
                    <a:pt x="1579764" y="5110122"/>
                    <a:pt x="1074939" y="4357647"/>
                  </a:cubicBezTo>
                  <a:cubicBezTo>
                    <a:pt x="570114" y="3605172"/>
                    <a:pt x="12615" y="3617554"/>
                    <a:pt x="15187" y="2830313"/>
                  </a:cubicBezTo>
                </a:path>
              </a:pathLst>
            </a:custGeom>
            <a:grpFill/>
            <a:ln w="9525" cap="flat">
              <a:noFill/>
              <a:prstDash val="solid"/>
              <a:miter/>
            </a:ln>
          </p:spPr>
          <p:txBody>
            <a:bodyPr rtlCol="0" anchor="ctr"/>
            <a:lstStyle/>
            <a:p>
              <a:endParaRPr lang="en-US"/>
            </a:p>
          </p:txBody>
        </p:sp>
        <p:sp>
          <p:nvSpPr>
            <p:cNvPr id="29" name="Graphic 15">
              <a:extLst>
                <a:ext uri="{FF2B5EF4-FFF2-40B4-BE49-F238E27FC236}">
                  <a16:creationId xmlns:a16="http://schemas.microsoft.com/office/drawing/2014/main" id="{2963D456-B3F4-4EDC-827E-645741F64D3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8005" y="3504095"/>
              <a:ext cx="82388" cy="75292"/>
            </a:xfrm>
            <a:custGeom>
              <a:avLst/>
              <a:gdLst>
                <a:gd name="connsiteX0" fmla="*/ 17664 w 5240764"/>
                <a:gd name="connsiteY0" fmla="*/ 2947947 h 4789394"/>
                <a:gd name="connsiteX1" fmla="*/ 903489 w 5240764"/>
                <a:gd name="connsiteY1" fmla="*/ 195222 h 4789394"/>
                <a:gd name="connsiteX2" fmla="*/ 3560964 w 5240764"/>
                <a:gd name="connsiteY2" fmla="*/ 357147 h 4789394"/>
                <a:gd name="connsiteX3" fmla="*/ 5240602 w 5240764"/>
                <a:gd name="connsiteY3" fmla="*/ 2076409 h 4789394"/>
                <a:gd name="connsiteX4" fmla="*/ 4568328 w 5240764"/>
                <a:gd name="connsiteY4" fmla="*/ 3879397 h 4789394"/>
                <a:gd name="connsiteX5" fmla="*/ 3284739 w 5240764"/>
                <a:gd name="connsiteY5" fmla="*/ 4605297 h 4789394"/>
                <a:gd name="connsiteX6" fmla="*/ 1074939 w 5240764"/>
                <a:gd name="connsiteY6" fmla="*/ 4357647 h 4789394"/>
                <a:gd name="connsiteX7" fmla="*/ 15187 w 5240764"/>
                <a:gd name="connsiteY7" fmla="*/ 2830313 h 478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40764" h="4789394">
                  <a:moveTo>
                    <a:pt x="17664" y="2947947"/>
                  </a:moveTo>
                  <a:cubicBezTo>
                    <a:pt x="17664" y="2900322"/>
                    <a:pt x="-201411" y="490497"/>
                    <a:pt x="903489" y="195222"/>
                  </a:cubicBezTo>
                  <a:cubicBezTo>
                    <a:pt x="2008389" y="-100053"/>
                    <a:pt x="2598939" y="-71478"/>
                    <a:pt x="3560964" y="357147"/>
                  </a:cubicBezTo>
                  <a:cubicBezTo>
                    <a:pt x="4522989" y="785772"/>
                    <a:pt x="5253271" y="1338222"/>
                    <a:pt x="5240602" y="2076409"/>
                  </a:cubicBezTo>
                  <a:cubicBezTo>
                    <a:pt x="5227934" y="2814597"/>
                    <a:pt x="4842267" y="3677276"/>
                    <a:pt x="4568328" y="3879397"/>
                  </a:cubicBezTo>
                  <a:cubicBezTo>
                    <a:pt x="4294389" y="4081422"/>
                    <a:pt x="4065789" y="4548147"/>
                    <a:pt x="3284739" y="4605297"/>
                  </a:cubicBezTo>
                  <a:cubicBezTo>
                    <a:pt x="2503689" y="4662447"/>
                    <a:pt x="1579764" y="5110122"/>
                    <a:pt x="1074939" y="4357647"/>
                  </a:cubicBezTo>
                  <a:cubicBezTo>
                    <a:pt x="570114" y="3605172"/>
                    <a:pt x="12615" y="3617554"/>
                    <a:pt x="15187" y="2830313"/>
                  </a:cubicBezTo>
                </a:path>
              </a:pathLst>
            </a:custGeom>
            <a:grpFill/>
            <a:ln w="9525"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73A58845-EFFB-4806-BC6D-47418C15554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43727" y="3666564"/>
              <a:ext cx="173527" cy="138496"/>
            </a:xfrm>
            <a:custGeom>
              <a:avLst/>
              <a:gdLst>
                <a:gd name="connsiteX0" fmla="*/ 237392 w 789043"/>
                <a:gd name="connsiteY0" fmla="*/ 81 h 629754"/>
                <a:gd name="connsiteX1" fmla="*/ 758692 w 789043"/>
                <a:gd name="connsiteY1" fmla="*/ 233550 h 629754"/>
                <a:gd name="connsiteX2" fmla="*/ 650647 w 789043"/>
                <a:gd name="connsiteY2" fmla="*/ 335111 h 629754"/>
                <a:gd name="connsiteX3" fmla="*/ 315041 w 789043"/>
                <a:gd name="connsiteY3" fmla="*/ 584992 h 629754"/>
                <a:gd name="connsiteX4" fmla="*/ 192159 w 789043"/>
                <a:gd name="connsiteY4" fmla="*/ 625953 h 629754"/>
                <a:gd name="connsiteX5" fmla="*/ 124264 w 789043"/>
                <a:gd name="connsiteY5" fmla="*/ 552260 h 629754"/>
                <a:gd name="connsiteX6" fmla="*/ 1631 w 789043"/>
                <a:gd name="connsiteY6" fmla="*/ 133735 h 629754"/>
                <a:gd name="connsiteX7" fmla="*/ 35422 w 789043"/>
                <a:gd name="connsiteY7" fmla="*/ 14157 h 629754"/>
                <a:gd name="connsiteX8" fmla="*/ 113728 w 789043"/>
                <a:gd name="connsiteY8" fmla="*/ 378 h 629754"/>
                <a:gd name="connsiteX9" fmla="*/ 237392 w 789043"/>
                <a:gd name="connsiteY9" fmla="*/ 81 h 629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9043" h="629754">
                  <a:moveTo>
                    <a:pt x="237392" y="81"/>
                  </a:moveTo>
                  <a:cubicBezTo>
                    <a:pt x="474795" y="-992"/>
                    <a:pt x="907215" y="10463"/>
                    <a:pt x="758692" y="233550"/>
                  </a:cubicBezTo>
                  <a:cubicBezTo>
                    <a:pt x="731135" y="274948"/>
                    <a:pt x="690486" y="305435"/>
                    <a:pt x="650647" y="335111"/>
                  </a:cubicBezTo>
                  <a:cubicBezTo>
                    <a:pt x="538737" y="418405"/>
                    <a:pt x="426889" y="501698"/>
                    <a:pt x="315041" y="584992"/>
                  </a:cubicBezTo>
                  <a:cubicBezTo>
                    <a:pt x="278943" y="611863"/>
                    <a:pt x="234865" y="640167"/>
                    <a:pt x="192159" y="625953"/>
                  </a:cubicBezTo>
                  <a:cubicBezTo>
                    <a:pt x="159614" y="615105"/>
                    <a:pt x="139851" y="582810"/>
                    <a:pt x="124264" y="552260"/>
                  </a:cubicBezTo>
                  <a:cubicBezTo>
                    <a:pt x="57742" y="422021"/>
                    <a:pt x="15908" y="279250"/>
                    <a:pt x="1631" y="133735"/>
                  </a:cubicBezTo>
                  <a:cubicBezTo>
                    <a:pt x="-2671" y="90343"/>
                    <a:pt x="-676" y="38596"/>
                    <a:pt x="35422" y="14157"/>
                  </a:cubicBezTo>
                  <a:cubicBezTo>
                    <a:pt x="57804" y="-931"/>
                    <a:pt x="86795" y="-557"/>
                    <a:pt x="113728" y="378"/>
                  </a:cubicBezTo>
                  <a:cubicBezTo>
                    <a:pt x="138207" y="1243"/>
                    <a:pt x="182606" y="328"/>
                    <a:pt x="237392" y="81"/>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24934174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45" name="Freeform: Shape 44">
            <a:extLst>
              <a:ext uri="{FF2B5EF4-FFF2-40B4-BE49-F238E27FC236}">
                <a16:creationId xmlns:a16="http://schemas.microsoft.com/office/drawing/2014/main" id="{435959F4-53DA-47FF-BC24-1E5B75C698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753030" y="5516668"/>
            <a:ext cx="2438970" cy="1341332"/>
          </a:xfrm>
          <a:custGeom>
            <a:avLst/>
            <a:gdLst>
              <a:gd name="connsiteX0" fmla="*/ 2025355 w 2438970"/>
              <a:gd name="connsiteY0" fmla="*/ 235 h 1341332"/>
              <a:gd name="connsiteX1" fmla="*/ 2381960 w 2438970"/>
              <a:gd name="connsiteY1" fmla="*/ 44517 h 1341332"/>
              <a:gd name="connsiteX2" fmla="*/ 2438970 w 2438970"/>
              <a:gd name="connsiteY2" fmla="*/ 58872 h 1341332"/>
              <a:gd name="connsiteX3" fmla="*/ 2438970 w 2438970"/>
              <a:gd name="connsiteY3" fmla="*/ 1341332 h 1341332"/>
              <a:gd name="connsiteX4" fmla="*/ 0 w 2438970"/>
              <a:gd name="connsiteY4" fmla="*/ 1341332 h 1341332"/>
              <a:gd name="connsiteX5" fmla="*/ 13333 w 2438970"/>
              <a:gd name="connsiteY5" fmla="*/ 1328018 h 1341332"/>
              <a:gd name="connsiteX6" fmla="*/ 936262 w 2438970"/>
              <a:gd name="connsiteY6" fmla="*/ 459947 h 1341332"/>
              <a:gd name="connsiteX7" fmla="*/ 1554028 w 2438970"/>
              <a:gd name="connsiteY7" fmla="*/ 71153 h 1341332"/>
              <a:gd name="connsiteX8" fmla="*/ 2025355 w 2438970"/>
              <a:gd name="connsiteY8" fmla="*/ 235 h 1341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38970" h="1341332">
                <a:moveTo>
                  <a:pt x="2025355" y="235"/>
                </a:moveTo>
                <a:cubicBezTo>
                  <a:pt x="2143847" y="2306"/>
                  <a:pt x="2262766" y="17993"/>
                  <a:pt x="2381960" y="44517"/>
                </a:cubicBezTo>
                <a:lnTo>
                  <a:pt x="2438970" y="58872"/>
                </a:lnTo>
                <a:lnTo>
                  <a:pt x="2438970" y="1341332"/>
                </a:lnTo>
                <a:lnTo>
                  <a:pt x="0" y="1341332"/>
                </a:lnTo>
                <a:lnTo>
                  <a:pt x="13333" y="1328018"/>
                </a:lnTo>
                <a:cubicBezTo>
                  <a:pt x="324723" y="1028950"/>
                  <a:pt x="645390" y="738459"/>
                  <a:pt x="936262" y="459947"/>
                </a:cubicBezTo>
                <a:cubicBezTo>
                  <a:pt x="1139660" y="265152"/>
                  <a:pt x="1345794" y="140817"/>
                  <a:pt x="1554028" y="71153"/>
                </a:cubicBezTo>
                <a:cubicBezTo>
                  <a:pt x="1710136" y="18918"/>
                  <a:pt x="1867365" y="-2526"/>
                  <a:pt x="2025355" y="235"/>
                </a:cubicBezTo>
                <a:close/>
              </a:path>
            </a:pathLst>
          </a:custGeom>
          <a:solidFill>
            <a:schemeClr val="accent2">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nvGrpSpPr>
          <p:cNvPr id="47" name="Group 46">
            <a:extLst>
              <a:ext uri="{FF2B5EF4-FFF2-40B4-BE49-F238E27FC236}">
                <a16:creationId xmlns:a16="http://schemas.microsoft.com/office/drawing/2014/main" id="{A7CF83E8-F6F0-41E3-B580-7412A04DDFB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776050" y="5204025"/>
            <a:ext cx="886141" cy="802496"/>
            <a:chOff x="10948005" y="3272152"/>
            <a:chExt cx="868640" cy="786648"/>
          </a:xfrm>
          <a:solidFill>
            <a:schemeClr val="accent1"/>
          </a:solidFill>
        </p:grpSpPr>
        <p:sp>
          <p:nvSpPr>
            <p:cNvPr id="48" name="Freeform: Shape 47">
              <a:extLst>
                <a:ext uri="{FF2B5EF4-FFF2-40B4-BE49-F238E27FC236}">
                  <a16:creationId xmlns:a16="http://schemas.microsoft.com/office/drawing/2014/main" id="{1A0B6DBB-705D-48D0-842C-F9DFA7684D1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194317" y="3944888"/>
              <a:ext cx="128449" cy="113912"/>
            </a:xfrm>
            <a:custGeom>
              <a:avLst/>
              <a:gdLst>
                <a:gd name="connsiteX0" fmla="*/ 237621 w 453152"/>
                <a:gd name="connsiteY0" fmla="*/ 965 h 401867"/>
                <a:gd name="connsiteX1" fmla="*/ 370246 w 453152"/>
                <a:gd name="connsiteY1" fmla="*/ 23666 h 401867"/>
                <a:gd name="connsiteX2" fmla="*/ 437392 w 453152"/>
                <a:gd name="connsiteY2" fmla="*/ 198545 h 401867"/>
                <a:gd name="connsiteX3" fmla="*/ 67745 w 453152"/>
                <a:gd name="connsiteY3" fmla="*/ 392003 h 401867"/>
                <a:gd name="connsiteX4" fmla="*/ 911 w 453152"/>
                <a:gd name="connsiteY4" fmla="*/ 254095 h 401867"/>
                <a:gd name="connsiteX5" fmla="*/ 115564 w 453152"/>
                <a:gd name="connsiteY5" fmla="*/ 51160 h 401867"/>
                <a:gd name="connsiteX6" fmla="*/ 237621 w 453152"/>
                <a:gd name="connsiteY6" fmla="*/ 965 h 401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3152" h="401867">
                  <a:moveTo>
                    <a:pt x="237621" y="965"/>
                  </a:moveTo>
                  <a:cubicBezTo>
                    <a:pt x="283632" y="-2971"/>
                    <a:pt x="331405" y="5243"/>
                    <a:pt x="370246" y="23666"/>
                  </a:cubicBezTo>
                  <a:cubicBezTo>
                    <a:pt x="436830" y="55275"/>
                    <a:pt x="477168" y="116810"/>
                    <a:pt x="437392" y="198545"/>
                  </a:cubicBezTo>
                  <a:cubicBezTo>
                    <a:pt x="391568" y="292624"/>
                    <a:pt x="176850" y="441630"/>
                    <a:pt x="67745" y="392003"/>
                  </a:cubicBezTo>
                  <a:cubicBezTo>
                    <a:pt x="18056" y="369372"/>
                    <a:pt x="-5012" y="308398"/>
                    <a:pt x="911" y="254095"/>
                  </a:cubicBezTo>
                  <a:cubicBezTo>
                    <a:pt x="9203" y="178033"/>
                    <a:pt x="61012" y="103094"/>
                    <a:pt x="115564" y="51160"/>
                  </a:cubicBezTo>
                  <a:cubicBezTo>
                    <a:pt x="147361" y="20985"/>
                    <a:pt x="191610" y="4900"/>
                    <a:pt x="237621" y="96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Light"/>
                <a:ea typeface="+mn-ea"/>
                <a:cs typeface="+mn-cs"/>
              </a:endParaRPr>
            </a:p>
          </p:txBody>
        </p:sp>
        <p:sp>
          <p:nvSpPr>
            <p:cNvPr id="49" name="Freeform: Shape 48">
              <a:extLst>
                <a:ext uri="{FF2B5EF4-FFF2-40B4-BE49-F238E27FC236}">
                  <a16:creationId xmlns:a16="http://schemas.microsoft.com/office/drawing/2014/main" id="{C194A764-16E1-4D0D-9357-76F80E6086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53045" y="3808430"/>
              <a:ext cx="144912" cy="193414"/>
            </a:xfrm>
            <a:custGeom>
              <a:avLst/>
              <a:gdLst>
                <a:gd name="connsiteX0" fmla="*/ 390625 w 511232"/>
                <a:gd name="connsiteY0" fmla="*/ 1621 h 682341"/>
                <a:gd name="connsiteX1" fmla="*/ 508142 w 511232"/>
                <a:gd name="connsiteY1" fmla="*/ 64038 h 682341"/>
                <a:gd name="connsiteX2" fmla="*/ 508453 w 511232"/>
                <a:gd name="connsiteY2" fmla="*/ 121832 h 682341"/>
                <a:gd name="connsiteX3" fmla="*/ 316492 w 511232"/>
                <a:gd name="connsiteY3" fmla="*/ 567602 h 682341"/>
                <a:gd name="connsiteX4" fmla="*/ 80265 w 511232"/>
                <a:gd name="connsiteY4" fmla="*/ 640359 h 682341"/>
                <a:gd name="connsiteX5" fmla="*/ 13306 w 511232"/>
                <a:gd name="connsiteY5" fmla="*/ 274828 h 682341"/>
                <a:gd name="connsiteX6" fmla="*/ 140989 w 511232"/>
                <a:gd name="connsiteY6" fmla="*/ 107181 h 682341"/>
                <a:gd name="connsiteX7" fmla="*/ 390625 w 511232"/>
                <a:gd name="connsiteY7" fmla="*/ 1621 h 682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1232" h="682341">
                  <a:moveTo>
                    <a:pt x="390625" y="1621"/>
                  </a:moveTo>
                  <a:cubicBezTo>
                    <a:pt x="446543" y="-5212"/>
                    <a:pt x="493343" y="8441"/>
                    <a:pt x="508142" y="64038"/>
                  </a:cubicBezTo>
                  <a:cubicBezTo>
                    <a:pt x="513192" y="82866"/>
                    <a:pt x="511134" y="102754"/>
                    <a:pt x="508453" y="121832"/>
                  </a:cubicBezTo>
                  <a:cubicBezTo>
                    <a:pt x="485324" y="287796"/>
                    <a:pt x="417242" y="443971"/>
                    <a:pt x="316492" y="567602"/>
                  </a:cubicBezTo>
                  <a:cubicBezTo>
                    <a:pt x="253024" y="645534"/>
                    <a:pt x="165055" y="737743"/>
                    <a:pt x="80265" y="640359"/>
                  </a:cubicBezTo>
                  <a:cubicBezTo>
                    <a:pt x="5014" y="553948"/>
                    <a:pt x="-17368" y="383621"/>
                    <a:pt x="13306" y="274828"/>
                  </a:cubicBezTo>
                  <a:cubicBezTo>
                    <a:pt x="33443" y="203318"/>
                    <a:pt x="83382" y="146521"/>
                    <a:pt x="140989" y="107181"/>
                  </a:cubicBezTo>
                  <a:cubicBezTo>
                    <a:pt x="178904" y="81308"/>
                    <a:pt x="297428" y="13010"/>
                    <a:pt x="390625" y="1621"/>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Light"/>
                <a:ea typeface="+mn-ea"/>
                <a:cs typeface="+mn-cs"/>
              </a:endParaRPr>
            </a:p>
          </p:txBody>
        </p:sp>
        <p:sp>
          <p:nvSpPr>
            <p:cNvPr id="50" name="Freeform: Shape 49">
              <a:extLst>
                <a:ext uri="{FF2B5EF4-FFF2-40B4-BE49-F238E27FC236}">
                  <a16:creationId xmlns:a16="http://schemas.microsoft.com/office/drawing/2014/main" id="{115B7F3F-A40D-4F24-8536-E2420B4332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84524" y="3907536"/>
              <a:ext cx="132121" cy="93006"/>
            </a:xfrm>
            <a:custGeom>
              <a:avLst/>
              <a:gdLst>
                <a:gd name="connsiteX0" fmla="*/ 252822 w 466107"/>
                <a:gd name="connsiteY0" fmla="*/ 1539 h 328114"/>
                <a:gd name="connsiteX1" fmla="*/ 451641 w 466107"/>
                <a:gd name="connsiteY1" fmla="*/ 122177 h 328114"/>
                <a:gd name="connsiteX2" fmla="*/ 391790 w 466107"/>
                <a:gd name="connsiteY2" fmla="*/ 297430 h 328114"/>
                <a:gd name="connsiteX3" fmla="*/ 8614 w 466107"/>
                <a:gd name="connsiteY3" fmla="*/ 243252 h 328114"/>
                <a:gd name="connsiteX4" fmla="*/ 45897 w 466107"/>
                <a:gd name="connsiteY4" fmla="*/ 97302 h 328114"/>
                <a:gd name="connsiteX5" fmla="*/ 252822 w 466107"/>
                <a:gd name="connsiteY5" fmla="*/ 1539 h 328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6107" h="328114">
                  <a:moveTo>
                    <a:pt x="252822" y="1539"/>
                  </a:moveTo>
                  <a:cubicBezTo>
                    <a:pt x="335429" y="-10494"/>
                    <a:pt x="418848" y="49794"/>
                    <a:pt x="451641" y="122177"/>
                  </a:cubicBezTo>
                  <a:cubicBezTo>
                    <a:pt x="479697" y="184273"/>
                    <a:pt x="470594" y="255285"/>
                    <a:pt x="391790" y="297430"/>
                  </a:cubicBezTo>
                  <a:cubicBezTo>
                    <a:pt x="301077" y="345935"/>
                    <a:pt x="55935" y="343254"/>
                    <a:pt x="8614" y="243252"/>
                  </a:cubicBezTo>
                  <a:cubicBezTo>
                    <a:pt x="-12895" y="197678"/>
                    <a:pt x="8240" y="136766"/>
                    <a:pt x="45897" y="97302"/>
                  </a:cubicBezTo>
                  <a:cubicBezTo>
                    <a:pt x="98704" y="42064"/>
                    <a:pt x="181872" y="11950"/>
                    <a:pt x="252822" y="1539"/>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Light"/>
                <a:ea typeface="+mn-ea"/>
                <a:cs typeface="+mn-cs"/>
              </a:endParaRPr>
            </a:p>
          </p:txBody>
        </p:sp>
        <p:sp>
          <p:nvSpPr>
            <p:cNvPr id="51" name="Graphic 12">
              <a:extLst>
                <a:ext uri="{FF2B5EF4-FFF2-40B4-BE49-F238E27FC236}">
                  <a16:creationId xmlns:a16="http://schemas.microsoft.com/office/drawing/2014/main" id="{CEF42844-A829-4ED2-A360-63BB2A7C45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142141" y="3272152"/>
              <a:ext cx="180625" cy="158824"/>
            </a:xfrm>
            <a:custGeom>
              <a:avLst/>
              <a:gdLst>
                <a:gd name="connsiteX0" fmla="*/ 63289 w 3341477"/>
                <a:gd name="connsiteY0" fmla="*/ 1933384 h 2938167"/>
                <a:gd name="connsiteX1" fmla="*/ 263314 w 3341477"/>
                <a:gd name="connsiteY1" fmla="*/ 514159 h 2938167"/>
                <a:gd name="connsiteX2" fmla="*/ 1098276 w 3341477"/>
                <a:gd name="connsiteY2" fmla="*/ 952 h 2938167"/>
                <a:gd name="connsiteX3" fmla="*/ 2654089 w 3341477"/>
                <a:gd name="connsiteY3" fmla="*/ 371284 h 2938167"/>
                <a:gd name="connsiteX4" fmla="*/ 3219398 w 3341477"/>
                <a:gd name="connsiteY4" fmla="*/ 2080926 h 2938167"/>
                <a:gd name="connsiteX5" fmla="*/ 2044489 w 3341477"/>
                <a:gd name="connsiteY5" fmla="*/ 2933509 h 2938167"/>
                <a:gd name="connsiteX6" fmla="*/ 453814 w 3341477"/>
                <a:gd name="connsiteY6" fmla="*/ 2495359 h 2938167"/>
                <a:gd name="connsiteX7" fmla="*/ 63289 w 3341477"/>
                <a:gd name="connsiteY7" fmla="*/ 1933384 h 2938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41477" h="2938167">
                  <a:moveTo>
                    <a:pt x="63289" y="1933384"/>
                  </a:moveTo>
                  <a:cubicBezTo>
                    <a:pt x="56717" y="1895856"/>
                    <a:pt x="-165311" y="914209"/>
                    <a:pt x="263314" y="514159"/>
                  </a:cubicBezTo>
                  <a:cubicBezTo>
                    <a:pt x="691939" y="114109"/>
                    <a:pt x="609262" y="11620"/>
                    <a:pt x="1098276" y="952"/>
                  </a:cubicBezTo>
                  <a:cubicBezTo>
                    <a:pt x="1587289" y="-9716"/>
                    <a:pt x="2320714" y="66484"/>
                    <a:pt x="2654089" y="371284"/>
                  </a:cubicBezTo>
                  <a:cubicBezTo>
                    <a:pt x="2987464" y="676084"/>
                    <a:pt x="3603732" y="1514094"/>
                    <a:pt x="3219398" y="2080926"/>
                  </a:cubicBezTo>
                  <a:cubicBezTo>
                    <a:pt x="2835064" y="2647759"/>
                    <a:pt x="2558839" y="2895409"/>
                    <a:pt x="2044489" y="2933509"/>
                  </a:cubicBezTo>
                  <a:cubicBezTo>
                    <a:pt x="1530139" y="2971609"/>
                    <a:pt x="701464" y="2771584"/>
                    <a:pt x="453814" y="2495359"/>
                  </a:cubicBezTo>
                  <a:cubicBezTo>
                    <a:pt x="206164" y="2219134"/>
                    <a:pt x="101389" y="2152459"/>
                    <a:pt x="63289" y="1933384"/>
                  </a:cubicBezTo>
                  <a:close/>
                </a:path>
              </a:pathLst>
            </a:custGeom>
            <a:grpFill/>
            <a:ln w="9525" cap="flat">
              <a:noFill/>
              <a:prstDash val="solid"/>
              <a:miter/>
            </a:ln>
          </p:spPr>
          <p:txBody>
            <a:bodyPr rtlCol="0" anchor="ctr"/>
            <a:lstStyle/>
            <a:p>
              <a:endParaRPr lang="en-US"/>
            </a:p>
          </p:txBody>
        </p:sp>
        <p:sp>
          <p:nvSpPr>
            <p:cNvPr id="52" name="Graphic 15">
              <a:extLst>
                <a:ext uri="{FF2B5EF4-FFF2-40B4-BE49-F238E27FC236}">
                  <a16:creationId xmlns:a16="http://schemas.microsoft.com/office/drawing/2014/main" id="{57B23B52-A1C3-44EF-BC11-9094A0DA11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02136" y="3379098"/>
              <a:ext cx="82388" cy="75292"/>
            </a:xfrm>
            <a:custGeom>
              <a:avLst/>
              <a:gdLst>
                <a:gd name="connsiteX0" fmla="*/ 17664 w 5240764"/>
                <a:gd name="connsiteY0" fmla="*/ 2947947 h 4789394"/>
                <a:gd name="connsiteX1" fmla="*/ 903489 w 5240764"/>
                <a:gd name="connsiteY1" fmla="*/ 195222 h 4789394"/>
                <a:gd name="connsiteX2" fmla="*/ 3560964 w 5240764"/>
                <a:gd name="connsiteY2" fmla="*/ 357147 h 4789394"/>
                <a:gd name="connsiteX3" fmla="*/ 5240602 w 5240764"/>
                <a:gd name="connsiteY3" fmla="*/ 2076409 h 4789394"/>
                <a:gd name="connsiteX4" fmla="*/ 4568328 w 5240764"/>
                <a:gd name="connsiteY4" fmla="*/ 3879397 h 4789394"/>
                <a:gd name="connsiteX5" fmla="*/ 3284739 w 5240764"/>
                <a:gd name="connsiteY5" fmla="*/ 4605297 h 4789394"/>
                <a:gd name="connsiteX6" fmla="*/ 1074939 w 5240764"/>
                <a:gd name="connsiteY6" fmla="*/ 4357647 h 4789394"/>
                <a:gd name="connsiteX7" fmla="*/ 15187 w 5240764"/>
                <a:gd name="connsiteY7" fmla="*/ 2830313 h 478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40764" h="4789394">
                  <a:moveTo>
                    <a:pt x="17664" y="2947947"/>
                  </a:moveTo>
                  <a:cubicBezTo>
                    <a:pt x="17664" y="2900322"/>
                    <a:pt x="-201411" y="490497"/>
                    <a:pt x="903489" y="195222"/>
                  </a:cubicBezTo>
                  <a:cubicBezTo>
                    <a:pt x="2008389" y="-100053"/>
                    <a:pt x="2598939" y="-71478"/>
                    <a:pt x="3560964" y="357147"/>
                  </a:cubicBezTo>
                  <a:cubicBezTo>
                    <a:pt x="4522989" y="785772"/>
                    <a:pt x="5253271" y="1338222"/>
                    <a:pt x="5240602" y="2076409"/>
                  </a:cubicBezTo>
                  <a:cubicBezTo>
                    <a:pt x="5227934" y="2814597"/>
                    <a:pt x="4842267" y="3677276"/>
                    <a:pt x="4568328" y="3879397"/>
                  </a:cubicBezTo>
                  <a:cubicBezTo>
                    <a:pt x="4294389" y="4081422"/>
                    <a:pt x="4065789" y="4548147"/>
                    <a:pt x="3284739" y="4605297"/>
                  </a:cubicBezTo>
                  <a:cubicBezTo>
                    <a:pt x="2503689" y="4662447"/>
                    <a:pt x="1579764" y="5110122"/>
                    <a:pt x="1074939" y="4357647"/>
                  </a:cubicBezTo>
                  <a:cubicBezTo>
                    <a:pt x="570114" y="3605172"/>
                    <a:pt x="12615" y="3617554"/>
                    <a:pt x="15187" y="2830313"/>
                  </a:cubicBezTo>
                </a:path>
              </a:pathLst>
            </a:custGeom>
            <a:grpFill/>
            <a:ln w="9525" cap="flat">
              <a:noFill/>
              <a:prstDash val="solid"/>
              <a:miter/>
            </a:ln>
          </p:spPr>
          <p:txBody>
            <a:bodyPr rtlCol="0" anchor="ctr"/>
            <a:lstStyle/>
            <a:p>
              <a:endParaRPr lang="en-US"/>
            </a:p>
          </p:txBody>
        </p:sp>
        <p:sp>
          <p:nvSpPr>
            <p:cNvPr id="53" name="Graphic 15">
              <a:extLst>
                <a:ext uri="{FF2B5EF4-FFF2-40B4-BE49-F238E27FC236}">
                  <a16:creationId xmlns:a16="http://schemas.microsoft.com/office/drawing/2014/main" id="{064E08E5-DA92-4CF2-A0BF-E341800227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8005" y="3504095"/>
              <a:ext cx="82388" cy="75292"/>
            </a:xfrm>
            <a:custGeom>
              <a:avLst/>
              <a:gdLst>
                <a:gd name="connsiteX0" fmla="*/ 17664 w 5240764"/>
                <a:gd name="connsiteY0" fmla="*/ 2947947 h 4789394"/>
                <a:gd name="connsiteX1" fmla="*/ 903489 w 5240764"/>
                <a:gd name="connsiteY1" fmla="*/ 195222 h 4789394"/>
                <a:gd name="connsiteX2" fmla="*/ 3560964 w 5240764"/>
                <a:gd name="connsiteY2" fmla="*/ 357147 h 4789394"/>
                <a:gd name="connsiteX3" fmla="*/ 5240602 w 5240764"/>
                <a:gd name="connsiteY3" fmla="*/ 2076409 h 4789394"/>
                <a:gd name="connsiteX4" fmla="*/ 4568328 w 5240764"/>
                <a:gd name="connsiteY4" fmla="*/ 3879397 h 4789394"/>
                <a:gd name="connsiteX5" fmla="*/ 3284739 w 5240764"/>
                <a:gd name="connsiteY5" fmla="*/ 4605297 h 4789394"/>
                <a:gd name="connsiteX6" fmla="*/ 1074939 w 5240764"/>
                <a:gd name="connsiteY6" fmla="*/ 4357647 h 4789394"/>
                <a:gd name="connsiteX7" fmla="*/ 15187 w 5240764"/>
                <a:gd name="connsiteY7" fmla="*/ 2830313 h 478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40764" h="4789394">
                  <a:moveTo>
                    <a:pt x="17664" y="2947947"/>
                  </a:moveTo>
                  <a:cubicBezTo>
                    <a:pt x="17664" y="2900322"/>
                    <a:pt x="-201411" y="490497"/>
                    <a:pt x="903489" y="195222"/>
                  </a:cubicBezTo>
                  <a:cubicBezTo>
                    <a:pt x="2008389" y="-100053"/>
                    <a:pt x="2598939" y="-71478"/>
                    <a:pt x="3560964" y="357147"/>
                  </a:cubicBezTo>
                  <a:cubicBezTo>
                    <a:pt x="4522989" y="785772"/>
                    <a:pt x="5253271" y="1338222"/>
                    <a:pt x="5240602" y="2076409"/>
                  </a:cubicBezTo>
                  <a:cubicBezTo>
                    <a:pt x="5227934" y="2814597"/>
                    <a:pt x="4842267" y="3677276"/>
                    <a:pt x="4568328" y="3879397"/>
                  </a:cubicBezTo>
                  <a:cubicBezTo>
                    <a:pt x="4294389" y="4081422"/>
                    <a:pt x="4065789" y="4548147"/>
                    <a:pt x="3284739" y="4605297"/>
                  </a:cubicBezTo>
                  <a:cubicBezTo>
                    <a:pt x="2503689" y="4662447"/>
                    <a:pt x="1579764" y="5110122"/>
                    <a:pt x="1074939" y="4357647"/>
                  </a:cubicBezTo>
                  <a:cubicBezTo>
                    <a:pt x="570114" y="3605172"/>
                    <a:pt x="12615" y="3617554"/>
                    <a:pt x="15187" y="2830313"/>
                  </a:cubicBezTo>
                </a:path>
              </a:pathLst>
            </a:custGeom>
            <a:grpFill/>
            <a:ln w="9525" cap="flat">
              <a:noFill/>
              <a:prstDash val="solid"/>
              <a:miter/>
            </a:ln>
          </p:spPr>
          <p:txBody>
            <a:bodyPr rtlCol="0" anchor="ctr"/>
            <a:lstStyle/>
            <a:p>
              <a:endParaRPr lang="en-US"/>
            </a:p>
          </p:txBody>
        </p:sp>
        <p:sp>
          <p:nvSpPr>
            <p:cNvPr id="54" name="Freeform: Shape 53">
              <a:extLst>
                <a:ext uri="{FF2B5EF4-FFF2-40B4-BE49-F238E27FC236}">
                  <a16:creationId xmlns:a16="http://schemas.microsoft.com/office/drawing/2014/main" id="{7A222560-E657-4CAE-B667-7BE9E224B2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43727" y="3666564"/>
              <a:ext cx="173527" cy="138496"/>
            </a:xfrm>
            <a:custGeom>
              <a:avLst/>
              <a:gdLst>
                <a:gd name="connsiteX0" fmla="*/ 237392 w 789043"/>
                <a:gd name="connsiteY0" fmla="*/ 81 h 629754"/>
                <a:gd name="connsiteX1" fmla="*/ 758692 w 789043"/>
                <a:gd name="connsiteY1" fmla="*/ 233550 h 629754"/>
                <a:gd name="connsiteX2" fmla="*/ 650647 w 789043"/>
                <a:gd name="connsiteY2" fmla="*/ 335111 h 629754"/>
                <a:gd name="connsiteX3" fmla="*/ 315041 w 789043"/>
                <a:gd name="connsiteY3" fmla="*/ 584992 h 629754"/>
                <a:gd name="connsiteX4" fmla="*/ 192159 w 789043"/>
                <a:gd name="connsiteY4" fmla="*/ 625953 h 629754"/>
                <a:gd name="connsiteX5" fmla="*/ 124264 w 789043"/>
                <a:gd name="connsiteY5" fmla="*/ 552260 h 629754"/>
                <a:gd name="connsiteX6" fmla="*/ 1631 w 789043"/>
                <a:gd name="connsiteY6" fmla="*/ 133735 h 629754"/>
                <a:gd name="connsiteX7" fmla="*/ 35422 w 789043"/>
                <a:gd name="connsiteY7" fmla="*/ 14157 h 629754"/>
                <a:gd name="connsiteX8" fmla="*/ 113728 w 789043"/>
                <a:gd name="connsiteY8" fmla="*/ 378 h 629754"/>
                <a:gd name="connsiteX9" fmla="*/ 237392 w 789043"/>
                <a:gd name="connsiteY9" fmla="*/ 81 h 629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9043" h="629754">
                  <a:moveTo>
                    <a:pt x="237392" y="81"/>
                  </a:moveTo>
                  <a:cubicBezTo>
                    <a:pt x="474795" y="-992"/>
                    <a:pt x="907215" y="10463"/>
                    <a:pt x="758692" y="233550"/>
                  </a:cubicBezTo>
                  <a:cubicBezTo>
                    <a:pt x="731135" y="274948"/>
                    <a:pt x="690486" y="305435"/>
                    <a:pt x="650647" y="335111"/>
                  </a:cubicBezTo>
                  <a:cubicBezTo>
                    <a:pt x="538737" y="418405"/>
                    <a:pt x="426889" y="501698"/>
                    <a:pt x="315041" y="584992"/>
                  </a:cubicBezTo>
                  <a:cubicBezTo>
                    <a:pt x="278943" y="611863"/>
                    <a:pt x="234865" y="640167"/>
                    <a:pt x="192159" y="625953"/>
                  </a:cubicBezTo>
                  <a:cubicBezTo>
                    <a:pt x="159614" y="615105"/>
                    <a:pt x="139851" y="582810"/>
                    <a:pt x="124264" y="552260"/>
                  </a:cubicBezTo>
                  <a:cubicBezTo>
                    <a:pt x="57742" y="422021"/>
                    <a:pt x="15908" y="279250"/>
                    <a:pt x="1631" y="133735"/>
                  </a:cubicBezTo>
                  <a:cubicBezTo>
                    <a:pt x="-2671" y="90343"/>
                    <a:pt x="-676" y="38596"/>
                    <a:pt x="35422" y="14157"/>
                  </a:cubicBezTo>
                  <a:cubicBezTo>
                    <a:pt x="57804" y="-931"/>
                    <a:pt x="86795" y="-557"/>
                    <a:pt x="113728" y="378"/>
                  </a:cubicBezTo>
                  <a:cubicBezTo>
                    <a:pt x="138207" y="1243"/>
                    <a:pt x="182606" y="328"/>
                    <a:pt x="237392" y="81"/>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56" name="Freeform: Shape 55">
            <a:extLst>
              <a:ext uri="{FF2B5EF4-FFF2-40B4-BE49-F238E27FC236}">
                <a16:creationId xmlns:a16="http://schemas.microsoft.com/office/drawing/2014/main" id="{59226104-0061-4319-8237-9C001BF85D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15181" y="-615181"/>
            <a:ext cx="1085312" cy="2315675"/>
          </a:xfrm>
          <a:custGeom>
            <a:avLst/>
            <a:gdLst>
              <a:gd name="connsiteX0" fmla="*/ 0 w 1085312"/>
              <a:gd name="connsiteY0" fmla="*/ 2315675 h 2315675"/>
              <a:gd name="connsiteX1" fmla="*/ 0 w 1085312"/>
              <a:gd name="connsiteY1" fmla="*/ 0 h 2315675"/>
              <a:gd name="connsiteX2" fmla="*/ 53089 w 1085312"/>
              <a:gd name="connsiteY2" fmla="*/ 4542 h 2315675"/>
              <a:gd name="connsiteX3" fmla="*/ 790077 w 1085312"/>
              <a:gd name="connsiteY3" fmla="*/ 872756 h 2315675"/>
              <a:gd name="connsiteX4" fmla="*/ 1085252 w 1085312"/>
              <a:gd name="connsiteY4" fmla="*/ 1943649 h 2315675"/>
              <a:gd name="connsiteX5" fmla="*/ 1064832 w 1085312"/>
              <a:gd name="connsiteY5" fmla="*/ 2198094 h 2315675"/>
              <a:gd name="connsiteX6" fmla="*/ 1043734 w 1085312"/>
              <a:gd name="connsiteY6" fmla="*/ 2315675 h 2315675"/>
              <a:gd name="connsiteX7" fmla="*/ 0 w 1085312"/>
              <a:gd name="connsiteY7" fmla="*/ 2315675 h 2315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85312" h="2315675">
                <a:moveTo>
                  <a:pt x="0" y="2315675"/>
                </a:moveTo>
                <a:lnTo>
                  <a:pt x="0" y="0"/>
                </a:lnTo>
                <a:lnTo>
                  <a:pt x="53089" y="4542"/>
                </a:lnTo>
                <a:cubicBezTo>
                  <a:pt x="405263" y="73503"/>
                  <a:pt x="612623" y="486635"/>
                  <a:pt x="790077" y="872756"/>
                </a:cubicBezTo>
                <a:cubicBezTo>
                  <a:pt x="937425" y="1193596"/>
                  <a:pt x="1088787" y="1533232"/>
                  <a:pt x="1085252" y="1943649"/>
                </a:cubicBezTo>
                <a:cubicBezTo>
                  <a:pt x="1084528" y="2029058"/>
                  <a:pt x="1077341" y="2113833"/>
                  <a:pt x="1064832" y="2198094"/>
                </a:cubicBezTo>
                <a:lnTo>
                  <a:pt x="1043734" y="2315675"/>
                </a:lnTo>
                <a:lnTo>
                  <a:pt x="0" y="2315675"/>
                </a:lnTo>
                <a:close/>
              </a:path>
            </a:pathLst>
          </a:custGeom>
          <a:solidFill>
            <a:schemeClr val="accent5">
              <a:lumMod val="40000"/>
              <a:lumOff val="6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58" name="Graphic 78">
            <a:extLst>
              <a:ext uri="{FF2B5EF4-FFF2-40B4-BE49-F238E27FC236}">
                <a16:creationId xmlns:a16="http://schemas.microsoft.com/office/drawing/2014/main" id="{51B01909-73B8-4486-A749-C643B1D7E36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30225" y="3267662"/>
            <a:ext cx="972241" cy="45718"/>
            <a:chOff x="4886325" y="3371754"/>
            <a:chExt cx="2418492" cy="113728"/>
          </a:xfrm>
          <a:solidFill>
            <a:schemeClr val="accent1"/>
          </a:solidFill>
        </p:grpSpPr>
        <p:sp>
          <p:nvSpPr>
            <p:cNvPr id="59" name="Graphic 78">
              <a:extLst>
                <a:ext uri="{FF2B5EF4-FFF2-40B4-BE49-F238E27FC236}">
                  <a16:creationId xmlns:a16="http://schemas.microsoft.com/office/drawing/2014/main" id="{5E279D86-4533-45F1-B0AA-D237399A5ED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886325" y="3428428"/>
              <a:ext cx="2418302" cy="9525"/>
            </a:xfrm>
            <a:custGeom>
              <a:avLst/>
              <a:gdLst>
                <a:gd name="connsiteX0" fmla="*/ 0 w 2418302"/>
                <a:gd name="connsiteY0" fmla="*/ 0 h 9525"/>
                <a:gd name="connsiteX1" fmla="*/ 2418302 w 2418302"/>
                <a:gd name="connsiteY1" fmla="*/ 0 h 9525"/>
              </a:gdLst>
              <a:ahLst/>
              <a:cxnLst>
                <a:cxn ang="0">
                  <a:pos x="connsiteX0" y="connsiteY0"/>
                </a:cxn>
                <a:cxn ang="0">
                  <a:pos x="connsiteX1" y="connsiteY1"/>
                </a:cxn>
              </a:cxnLst>
              <a:rect l="l" t="t" r="r" b="b"/>
              <a:pathLst>
                <a:path w="2418302" h="9525">
                  <a:moveTo>
                    <a:pt x="0" y="0"/>
                  </a:moveTo>
                  <a:lnTo>
                    <a:pt x="2418302" y="0"/>
                  </a:lnTo>
                </a:path>
              </a:pathLst>
            </a:custGeom>
            <a:grpFill/>
            <a:ln w="9525" cap="flat">
              <a:noFill/>
              <a:prstDash val="solid"/>
              <a:miter/>
            </a:ln>
          </p:spPr>
          <p:txBody>
            <a:bodyPr rtlCol="0" anchor="ctr"/>
            <a:lstStyle/>
            <a:p>
              <a:pPr algn="ctr"/>
              <a:endParaRPr lang="en-US"/>
            </a:p>
          </p:txBody>
        </p:sp>
        <p:grpSp>
          <p:nvGrpSpPr>
            <p:cNvPr id="60" name="Graphic 78">
              <a:extLst>
                <a:ext uri="{FF2B5EF4-FFF2-40B4-BE49-F238E27FC236}">
                  <a16:creationId xmlns:a16="http://schemas.microsoft.com/office/drawing/2014/main" id="{764FD722-CB31-4326-ADD8-CBA52FD1FF59}"/>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4886709" y="3371754"/>
              <a:ext cx="2418108" cy="113728"/>
              <a:chOff x="4886709" y="3371754"/>
              <a:chExt cx="2418108" cy="113728"/>
            </a:xfrm>
            <a:grpFill/>
          </p:grpSpPr>
          <p:sp>
            <p:nvSpPr>
              <p:cNvPr id="61" name="Graphic 78">
                <a:extLst>
                  <a:ext uri="{FF2B5EF4-FFF2-40B4-BE49-F238E27FC236}">
                    <a16:creationId xmlns:a16="http://schemas.microsoft.com/office/drawing/2014/main" id="{24E4BCEC-8B0A-444E-8509-1B3BB0449E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895088" y="3474384"/>
                <a:ext cx="32575" cy="2906"/>
              </a:xfrm>
              <a:custGeom>
                <a:avLst/>
                <a:gdLst>
                  <a:gd name="connsiteX0" fmla="*/ 0 w 32575"/>
                  <a:gd name="connsiteY0" fmla="*/ 49 h 2906"/>
                  <a:gd name="connsiteX1" fmla="*/ 32576 w 32575"/>
                  <a:gd name="connsiteY1" fmla="*/ 2907 h 2906"/>
                  <a:gd name="connsiteX2" fmla="*/ 0 w 32575"/>
                  <a:gd name="connsiteY2" fmla="*/ 49 h 2906"/>
                </a:gdLst>
                <a:ahLst/>
                <a:cxnLst>
                  <a:cxn ang="0">
                    <a:pos x="connsiteX0" y="connsiteY0"/>
                  </a:cxn>
                  <a:cxn ang="0">
                    <a:pos x="connsiteX1" y="connsiteY1"/>
                  </a:cxn>
                  <a:cxn ang="0">
                    <a:pos x="connsiteX2" y="connsiteY2"/>
                  </a:cxn>
                </a:cxnLst>
                <a:rect l="l" t="t" r="r" b="b"/>
                <a:pathLst>
                  <a:path w="32575" h="2906">
                    <a:moveTo>
                      <a:pt x="0" y="49"/>
                    </a:moveTo>
                    <a:cubicBezTo>
                      <a:pt x="7430" y="2335"/>
                      <a:pt x="20384" y="2526"/>
                      <a:pt x="32576" y="2907"/>
                    </a:cubicBezTo>
                    <a:cubicBezTo>
                      <a:pt x="23146" y="716"/>
                      <a:pt x="13240" y="-236"/>
                      <a:pt x="0" y="49"/>
                    </a:cubicBezTo>
                    <a:close/>
                  </a:path>
                </a:pathLst>
              </a:custGeom>
              <a:grpFill/>
              <a:ln w="9525" cap="flat">
                <a:noFill/>
                <a:prstDash val="solid"/>
                <a:miter/>
              </a:ln>
            </p:spPr>
            <p:txBody>
              <a:bodyPr rtlCol="0" anchor="ctr"/>
              <a:lstStyle/>
              <a:p>
                <a:pPr algn="ctr"/>
                <a:endParaRPr lang="en-US"/>
              </a:p>
            </p:txBody>
          </p:sp>
          <p:sp>
            <p:nvSpPr>
              <p:cNvPr id="62" name="Graphic 78">
                <a:extLst>
                  <a:ext uri="{FF2B5EF4-FFF2-40B4-BE49-F238E27FC236}">
                    <a16:creationId xmlns:a16="http://schemas.microsoft.com/office/drawing/2014/main" id="{9DB36622-1DC7-4B17-8984-588BA8999F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927758" y="3477344"/>
                <a:ext cx="380" cy="42"/>
              </a:xfrm>
              <a:custGeom>
                <a:avLst/>
                <a:gdLst>
                  <a:gd name="connsiteX0" fmla="*/ 190 w 380"/>
                  <a:gd name="connsiteY0" fmla="*/ 42 h 42"/>
                  <a:gd name="connsiteX1" fmla="*/ 381 w 380"/>
                  <a:gd name="connsiteY1" fmla="*/ 42 h 42"/>
                  <a:gd name="connsiteX2" fmla="*/ 0 w 380"/>
                  <a:gd name="connsiteY2" fmla="*/ 42 h 42"/>
                  <a:gd name="connsiteX3" fmla="*/ 190 w 380"/>
                  <a:gd name="connsiteY3" fmla="*/ 42 h 42"/>
                </a:gdLst>
                <a:ahLst/>
                <a:cxnLst>
                  <a:cxn ang="0">
                    <a:pos x="connsiteX0" y="connsiteY0"/>
                  </a:cxn>
                  <a:cxn ang="0">
                    <a:pos x="connsiteX1" y="connsiteY1"/>
                  </a:cxn>
                  <a:cxn ang="0">
                    <a:pos x="connsiteX2" y="connsiteY2"/>
                  </a:cxn>
                  <a:cxn ang="0">
                    <a:pos x="connsiteX3" y="connsiteY3"/>
                  </a:cxn>
                </a:cxnLst>
                <a:rect l="l" t="t" r="r" b="b"/>
                <a:pathLst>
                  <a:path w="380" h="42">
                    <a:moveTo>
                      <a:pt x="190" y="42"/>
                    </a:moveTo>
                    <a:cubicBezTo>
                      <a:pt x="190" y="42"/>
                      <a:pt x="286" y="42"/>
                      <a:pt x="381" y="42"/>
                    </a:cubicBezTo>
                    <a:cubicBezTo>
                      <a:pt x="190" y="42"/>
                      <a:pt x="95" y="42"/>
                      <a:pt x="0" y="42"/>
                    </a:cubicBezTo>
                    <a:cubicBezTo>
                      <a:pt x="0" y="-53"/>
                      <a:pt x="95" y="42"/>
                      <a:pt x="190" y="42"/>
                    </a:cubicBezTo>
                    <a:close/>
                  </a:path>
                </a:pathLst>
              </a:custGeom>
              <a:grpFill/>
              <a:ln w="9525" cap="flat">
                <a:noFill/>
                <a:prstDash val="solid"/>
                <a:miter/>
              </a:ln>
            </p:spPr>
            <p:txBody>
              <a:bodyPr rtlCol="0" anchor="ctr"/>
              <a:lstStyle/>
              <a:p>
                <a:pPr algn="ctr"/>
                <a:endParaRPr lang="en-US"/>
              </a:p>
            </p:txBody>
          </p:sp>
          <p:sp>
            <p:nvSpPr>
              <p:cNvPr id="63" name="Graphic 78">
                <a:extLst>
                  <a:ext uri="{FF2B5EF4-FFF2-40B4-BE49-F238E27FC236}">
                    <a16:creationId xmlns:a16="http://schemas.microsoft.com/office/drawing/2014/main" id="{51B97AF0-1974-42B9-B5FC-A332C52E82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285577" y="3374517"/>
                <a:ext cx="10001" cy="190"/>
              </a:xfrm>
              <a:custGeom>
                <a:avLst/>
                <a:gdLst>
                  <a:gd name="connsiteX0" fmla="*/ 10001 w 10001"/>
                  <a:gd name="connsiteY0" fmla="*/ 0 h 190"/>
                  <a:gd name="connsiteX1" fmla="*/ 0 w 10001"/>
                  <a:gd name="connsiteY1" fmla="*/ 191 h 190"/>
                  <a:gd name="connsiteX2" fmla="*/ 10001 w 10001"/>
                  <a:gd name="connsiteY2" fmla="*/ 0 h 190"/>
                </a:gdLst>
                <a:ahLst/>
                <a:cxnLst>
                  <a:cxn ang="0">
                    <a:pos x="connsiteX0" y="connsiteY0"/>
                  </a:cxn>
                  <a:cxn ang="0">
                    <a:pos x="connsiteX1" y="connsiteY1"/>
                  </a:cxn>
                  <a:cxn ang="0">
                    <a:pos x="connsiteX2" y="connsiteY2"/>
                  </a:cxn>
                </a:cxnLst>
                <a:rect l="l" t="t" r="r" b="b"/>
                <a:pathLst>
                  <a:path w="10001" h="190">
                    <a:moveTo>
                      <a:pt x="10001" y="0"/>
                    </a:moveTo>
                    <a:cubicBezTo>
                      <a:pt x="6953" y="0"/>
                      <a:pt x="3524" y="95"/>
                      <a:pt x="0" y="191"/>
                    </a:cubicBezTo>
                    <a:cubicBezTo>
                      <a:pt x="3334" y="191"/>
                      <a:pt x="6763" y="191"/>
                      <a:pt x="10001" y="0"/>
                    </a:cubicBezTo>
                    <a:close/>
                  </a:path>
                </a:pathLst>
              </a:custGeom>
              <a:grpFill/>
              <a:ln w="9525" cap="flat">
                <a:noFill/>
                <a:prstDash val="solid"/>
                <a:miter/>
              </a:ln>
            </p:spPr>
            <p:txBody>
              <a:bodyPr rtlCol="0" anchor="ctr"/>
              <a:lstStyle/>
              <a:p>
                <a:pPr algn="ctr"/>
                <a:endParaRPr lang="en-US"/>
              </a:p>
            </p:txBody>
          </p:sp>
          <p:sp>
            <p:nvSpPr>
              <p:cNvPr id="64" name="Graphic 78">
                <a:extLst>
                  <a:ext uri="{FF2B5EF4-FFF2-40B4-BE49-F238E27FC236}">
                    <a16:creationId xmlns:a16="http://schemas.microsoft.com/office/drawing/2014/main" id="{95A298AD-BE5D-4BE1-8CDF-DBFB42D63F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886709" y="3371754"/>
                <a:ext cx="2418108" cy="113728"/>
              </a:xfrm>
              <a:custGeom>
                <a:avLst/>
                <a:gdLst>
                  <a:gd name="connsiteX0" fmla="*/ 632266 w 2418108"/>
                  <a:gd name="connsiteY0" fmla="*/ 112205 h 113728"/>
                  <a:gd name="connsiteX1" fmla="*/ 723039 w 2418108"/>
                  <a:gd name="connsiteY1" fmla="*/ 109538 h 113728"/>
                  <a:gd name="connsiteX2" fmla="*/ 735136 w 2418108"/>
                  <a:gd name="connsiteY2" fmla="*/ 111823 h 113728"/>
                  <a:gd name="connsiteX3" fmla="*/ 752471 w 2418108"/>
                  <a:gd name="connsiteY3" fmla="*/ 108680 h 113728"/>
                  <a:gd name="connsiteX4" fmla="*/ 772569 w 2418108"/>
                  <a:gd name="connsiteY4" fmla="*/ 110585 h 113728"/>
                  <a:gd name="connsiteX5" fmla="*/ 1112993 w 2418108"/>
                  <a:gd name="connsiteY5" fmla="*/ 112967 h 113728"/>
                  <a:gd name="connsiteX6" fmla="*/ 1083465 w 2418108"/>
                  <a:gd name="connsiteY6" fmla="*/ 108776 h 113728"/>
                  <a:gd name="connsiteX7" fmla="*/ 1296825 w 2418108"/>
                  <a:gd name="connsiteY7" fmla="*/ 108966 h 113728"/>
                  <a:gd name="connsiteX8" fmla="*/ 1346736 w 2418108"/>
                  <a:gd name="connsiteY8" fmla="*/ 103632 h 113728"/>
                  <a:gd name="connsiteX9" fmla="*/ 1360643 w 2418108"/>
                  <a:gd name="connsiteY9" fmla="*/ 107633 h 113728"/>
                  <a:gd name="connsiteX10" fmla="*/ 1381788 w 2418108"/>
                  <a:gd name="connsiteY10" fmla="*/ 107442 h 113728"/>
                  <a:gd name="connsiteX11" fmla="*/ 1371692 w 2418108"/>
                  <a:gd name="connsiteY11" fmla="*/ 106490 h 113728"/>
                  <a:gd name="connsiteX12" fmla="*/ 1430080 w 2418108"/>
                  <a:gd name="connsiteY12" fmla="*/ 105537 h 113728"/>
                  <a:gd name="connsiteX13" fmla="*/ 1420269 w 2418108"/>
                  <a:gd name="connsiteY13" fmla="*/ 104108 h 113728"/>
                  <a:gd name="connsiteX14" fmla="*/ 1455702 w 2418108"/>
                  <a:gd name="connsiteY14" fmla="*/ 107061 h 113728"/>
                  <a:gd name="connsiteX15" fmla="*/ 1439414 w 2418108"/>
                  <a:gd name="connsiteY15" fmla="*/ 108109 h 113728"/>
                  <a:gd name="connsiteX16" fmla="*/ 1503613 w 2418108"/>
                  <a:gd name="connsiteY16" fmla="*/ 105918 h 113728"/>
                  <a:gd name="connsiteX17" fmla="*/ 1495802 w 2418108"/>
                  <a:gd name="connsiteY17" fmla="*/ 105823 h 113728"/>
                  <a:gd name="connsiteX18" fmla="*/ 1695923 w 2418108"/>
                  <a:gd name="connsiteY18" fmla="*/ 95155 h 113728"/>
                  <a:gd name="connsiteX19" fmla="*/ 1684016 w 2418108"/>
                  <a:gd name="connsiteY19" fmla="*/ 92488 h 113728"/>
                  <a:gd name="connsiteX20" fmla="*/ 1706210 w 2418108"/>
                  <a:gd name="connsiteY20" fmla="*/ 90202 h 113728"/>
                  <a:gd name="connsiteX21" fmla="*/ 1693351 w 2418108"/>
                  <a:gd name="connsiteY21" fmla="*/ 98108 h 113728"/>
                  <a:gd name="connsiteX22" fmla="*/ 2058539 w 2418108"/>
                  <a:gd name="connsiteY22" fmla="*/ 102203 h 113728"/>
                  <a:gd name="connsiteX23" fmla="*/ 2064540 w 2418108"/>
                  <a:gd name="connsiteY23" fmla="*/ 95060 h 113728"/>
                  <a:gd name="connsiteX24" fmla="*/ 2227132 w 2418108"/>
                  <a:gd name="connsiteY24" fmla="*/ 96203 h 113728"/>
                  <a:gd name="connsiteX25" fmla="*/ 2245229 w 2418108"/>
                  <a:gd name="connsiteY25" fmla="*/ 96869 h 113728"/>
                  <a:gd name="connsiteX26" fmla="*/ 2254278 w 2418108"/>
                  <a:gd name="connsiteY26" fmla="*/ 94393 h 113728"/>
                  <a:gd name="connsiteX27" fmla="*/ 2418108 w 2418108"/>
                  <a:gd name="connsiteY27" fmla="*/ 5810 h 113728"/>
                  <a:gd name="connsiteX28" fmla="*/ 2399058 w 2418108"/>
                  <a:gd name="connsiteY28" fmla="*/ 2858 h 113728"/>
                  <a:gd name="connsiteX29" fmla="*/ 2241039 w 2418108"/>
                  <a:gd name="connsiteY29" fmla="*/ 1905 h 113728"/>
                  <a:gd name="connsiteX30" fmla="*/ 2243991 w 2418108"/>
                  <a:gd name="connsiteY30" fmla="*/ 1048 h 113728"/>
                  <a:gd name="connsiteX31" fmla="*/ 2197128 w 2418108"/>
                  <a:gd name="connsiteY31" fmla="*/ 0 h 113728"/>
                  <a:gd name="connsiteX32" fmla="*/ 1710591 w 2418108"/>
                  <a:gd name="connsiteY32" fmla="*/ 6287 h 113728"/>
                  <a:gd name="connsiteX33" fmla="*/ 1713353 w 2418108"/>
                  <a:gd name="connsiteY33" fmla="*/ 5906 h 113728"/>
                  <a:gd name="connsiteX34" fmla="*/ 1210814 w 2418108"/>
                  <a:gd name="connsiteY34" fmla="*/ 7715 h 113728"/>
                  <a:gd name="connsiteX35" fmla="*/ 684463 w 2418108"/>
                  <a:gd name="connsiteY35" fmla="*/ 13716 h 113728"/>
                  <a:gd name="connsiteX36" fmla="*/ 687511 w 2418108"/>
                  <a:gd name="connsiteY36" fmla="*/ 12859 h 113728"/>
                  <a:gd name="connsiteX37" fmla="*/ 435670 w 2418108"/>
                  <a:gd name="connsiteY37" fmla="*/ 12192 h 113728"/>
                  <a:gd name="connsiteX38" fmla="*/ 440718 w 2418108"/>
                  <a:gd name="connsiteY38" fmla="*/ 12668 h 113728"/>
                  <a:gd name="connsiteX39" fmla="*/ 386807 w 2418108"/>
                  <a:gd name="connsiteY39" fmla="*/ 9906 h 113728"/>
                  <a:gd name="connsiteX40" fmla="*/ 16856 w 2418108"/>
                  <a:gd name="connsiteY40" fmla="*/ 12192 h 113728"/>
                  <a:gd name="connsiteX41" fmla="*/ 63528 w 2418108"/>
                  <a:gd name="connsiteY41" fmla="*/ 102870 h 113728"/>
                  <a:gd name="connsiteX42" fmla="*/ 42668 w 2418108"/>
                  <a:gd name="connsiteY42" fmla="*/ 102584 h 113728"/>
                  <a:gd name="connsiteX43" fmla="*/ 41430 w 2418108"/>
                  <a:gd name="connsiteY43" fmla="*/ 105537 h 113728"/>
                  <a:gd name="connsiteX44" fmla="*/ 54575 w 2418108"/>
                  <a:gd name="connsiteY44" fmla="*/ 105347 h 113728"/>
                  <a:gd name="connsiteX45" fmla="*/ 388140 w 2418108"/>
                  <a:gd name="connsiteY45" fmla="*/ 112109 h 113728"/>
                  <a:gd name="connsiteX46" fmla="*/ 482152 w 2418108"/>
                  <a:gd name="connsiteY46" fmla="*/ 113729 h 113728"/>
                  <a:gd name="connsiteX47" fmla="*/ 632266 w 2418108"/>
                  <a:gd name="connsiteY47" fmla="*/ 112205 h 113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18108" h="113728">
                    <a:moveTo>
                      <a:pt x="632266" y="112205"/>
                    </a:moveTo>
                    <a:cubicBezTo>
                      <a:pt x="656364" y="104680"/>
                      <a:pt x="694940" y="114110"/>
                      <a:pt x="723039" y="109538"/>
                    </a:cubicBezTo>
                    <a:cubicBezTo>
                      <a:pt x="722849" y="109919"/>
                      <a:pt x="735898" y="110109"/>
                      <a:pt x="735136" y="111823"/>
                    </a:cubicBezTo>
                    <a:cubicBezTo>
                      <a:pt x="735041" y="108776"/>
                      <a:pt x="767616" y="112300"/>
                      <a:pt x="752471" y="108680"/>
                    </a:cubicBezTo>
                    <a:cubicBezTo>
                      <a:pt x="754757" y="107633"/>
                      <a:pt x="790571" y="107633"/>
                      <a:pt x="772569" y="110585"/>
                    </a:cubicBezTo>
                    <a:cubicBezTo>
                      <a:pt x="822099" y="111633"/>
                      <a:pt x="1059653" y="114395"/>
                      <a:pt x="1112993" y="112967"/>
                    </a:cubicBezTo>
                    <a:cubicBezTo>
                      <a:pt x="1106135" y="110776"/>
                      <a:pt x="1089656" y="112205"/>
                      <a:pt x="1083465" y="108776"/>
                    </a:cubicBezTo>
                    <a:cubicBezTo>
                      <a:pt x="1153950" y="111728"/>
                      <a:pt x="1230626" y="113157"/>
                      <a:pt x="1296825" y="108966"/>
                    </a:cubicBezTo>
                    <a:cubicBezTo>
                      <a:pt x="1277680" y="103251"/>
                      <a:pt x="1356071" y="110966"/>
                      <a:pt x="1346736" y="103632"/>
                    </a:cubicBezTo>
                    <a:cubicBezTo>
                      <a:pt x="1351213" y="105347"/>
                      <a:pt x="1374454" y="106109"/>
                      <a:pt x="1360643" y="107633"/>
                    </a:cubicBezTo>
                    <a:cubicBezTo>
                      <a:pt x="1368548" y="107728"/>
                      <a:pt x="1376168" y="108299"/>
                      <a:pt x="1381788" y="107442"/>
                    </a:cubicBezTo>
                    <a:lnTo>
                      <a:pt x="1371692" y="106490"/>
                    </a:lnTo>
                    <a:cubicBezTo>
                      <a:pt x="1398266" y="106013"/>
                      <a:pt x="1412744" y="108680"/>
                      <a:pt x="1430080" y="105537"/>
                    </a:cubicBezTo>
                    <a:lnTo>
                      <a:pt x="1420269" y="104108"/>
                    </a:lnTo>
                    <a:cubicBezTo>
                      <a:pt x="1436176" y="103918"/>
                      <a:pt x="1449416" y="103632"/>
                      <a:pt x="1455702" y="107061"/>
                    </a:cubicBezTo>
                    <a:lnTo>
                      <a:pt x="1439414" y="108109"/>
                    </a:lnTo>
                    <a:cubicBezTo>
                      <a:pt x="1465799" y="108014"/>
                      <a:pt x="1481610" y="107823"/>
                      <a:pt x="1503613" y="105918"/>
                    </a:cubicBezTo>
                    <a:lnTo>
                      <a:pt x="1495802" y="105823"/>
                    </a:lnTo>
                    <a:cubicBezTo>
                      <a:pt x="1523806" y="102394"/>
                      <a:pt x="1670110" y="99441"/>
                      <a:pt x="1695923" y="95155"/>
                    </a:cubicBezTo>
                    <a:lnTo>
                      <a:pt x="1684016" y="92488"/>
                    </a:lnTo>
                    <a:lnTo>
                      <a:pt x="1706210" y="90202"/>
                    </a:lnTo>
                    <a:cubicBezTo>
                      <a:pt x="1703543" y="90202"/>
                      <a:pt x="1695542" y="98965"/>
                      <a:pt x="1693351" y="98108"/>
                    </a:cubicBezTo>
                    <a:cubicBezTo>
                      <a:pt x="1757549" y="99441"/>
                      <a:pt x="2045109" y="91345"/>
                      <a:pt x="2058539" y="102203"/>
                    </a:cubicBezTo>
                    <a:cubicBezTo>
                      <a:pt x="2079780" y="101917"/>
                      <a:pt x="2071303" y="103918"/>
                      <a:pt x="2064540" y="95060"/>
                    </a:cubicBezTo>
                    <a:cubicBezTo>
                      <a:pt x="2086638" y="95441"/>
                      <a:pt x="2259707" y="88773"/>
                      <a:pt x="2227132" y="96203"/>
                    </a:cubicBezTo>
                    <a:cubicBezTo>
                      <a:pt x="2232371" y="96298"/>
                      <a:pt x="2240372" y="95917"/>
                      <a:pt x="2245229" y="96869"/>
                    </a:cubicBezTo>
                    <a:cubicBezTo>
                      <a:pt x="2235704" y="94583"/>
                      <a:pt x="2261708" y="95345"/>
                      <a:pt x="2254278" y="94393"/>
                    </a:cubicBezTo>
                    <a:cubicBezTo>
                      <a:pt x="2395724" y="108776"/>
                      <a:pt x="2341527" y="36576"/>
                      <a:pt x="2418108" y="5810"/>
                    </a:cubicBezTo>
                    <a:cubicBezTo>
                      <a:pt x="2398772" y="4763"/>
                      <a:pt x="2335717" y="7239"/>
                      <a:pt x="2399058" y="2858"/>
                    </a:cubicBezTo>
                    <a:cubicBezTo>
                      <a:pt x="2343527" y="-572"/>
                      <a:pt x="2296283" y="1238"/>
                      <a:pt x="2241039" y="1905"/>
                    </a:cubicBezTo>
                    <a:lnTo>
                      <a:pt x="2243991" y="1048"/>
                    </a:lnTo>
                    <a:cubicBezTo>
                      <a:pt x="2234181" y="-381"/>
                      <a:pt x="2214845" y="1524"/>
                      <a:pt x="2197128" y="0"/>
                    </a:cubicBezTo>
                    <a:cubicBezTo>
                      <a:pt x="2115880" y="6096"/>
                      <a:pt x="1816128" y="3524"/>
                      <a:pt x="1710591" y="6287"/>
                    </a:cubicBezTo>
                    <a:lnTo>
                      <a:pt x="1713353" y="5906"/>
                    </a:lnTo>
                    <a:cubicBezTo>
                      <a:pt x="1577146" y="5429"/>
                      <a:pt x="1349308" y="11240"/>
                      <a:pt x="1210814" y="7715"/>
                    </a:cubicBezTo>
                    <a:cubicBezTo>
                      <a:pt x="1095848" y="23717"/>
                      <a:pt x="819051" y="5429"/>
                      <a:pt x="684463" y="13716"/>
                    </a:cubicBezTo>
                    <a:lnTo>
                      <a:pt x="687511" y="12859"/>
                    </a:lnTo>
                    <a:cubicBezTo>
                      <a:pt x="655316" y="14192"/>
                      <a:pt x="473008" y="10954"/>
                      <a:pt x="435670" y="12192"/>
                    </a:cubicBezTo>
                    <a:lnTo>
                      <a:pt x="440718" y="12668"/>
                    </a:lnTo>
                    <a:cubicBezTo>
                      <a:pt x="408047" y="14764"/>
                      <a:pt x="412524" y="11049"/>
                      <a:pt x="386807" y="9906"/>
                    </a:cubicBezTo>
                    <a:cubicBezTo>
                      <a:pt x="275174" y="28004"/>
                      <a:pt x="142395" y="18764"/>
                      <a:pt x="16856" y="12192"/>
                    </a:cubicBezTo>
                    <a:cubicBezTo>
                      <a:pt x="-6195" y="35528"/>
                      <a:pt x="-17434" y="114395"/>
                      <a:pt x="63528" y="102870"/>
                    </a:cubicBezTo>
                    <a:cubicBezTo>
                      <a:pt x="63528" y="102870"/>
                      <a:pt x="42668" y="102584"/>
                      <a:pt x="42668" y="102584"/>
                    </a:cubicBezTo>
                    <a:cubicBezTo>
                      <a:pt x="58004" y="103156"/>
                      <a:pt x="47336" y="104299"/>
                      <a:pt x="41430" y="105537"/>
                    </a:cubicBezTo>
                    <a:cubicBezTo>
                      <a:pt x="46764" y="105537"/>
                      <a:pt x="68386" y="107442"/>
                      <a:pt x="54575" y="105347"/>
                    </a:cubicBezTo>
                    <a:cubicBezTo>
                      <a:pt x="158588" y="108109"/>
                      <a:pt x="297462" y="110109"/>
                      <a:pt x="388140" y="112109"/>
                    </a:cubicBezTo>
                    <a:cubicBezTo>
                      <a:pt x="420525" y="113348"/>
                      <a:pt x="453577" y="106680"/>
                      <a:pt x="482152" y="113729"/>
                    </a:cubicBezTo>
                    <a:cubicBezTo>
                      <a:pt x="477580" y="111919"/>
                      <a:pt x="629885" y="111728"/>
                      <a:pt x="632266" y="112205"/>
                    </a:cubicBezTo>
                    <a:close/>
                  </a:path>
                </a:pathLst>
              </a:custGeom>
              <a:grpFill/>
              <a:ln w="9525" cap="flat">
                <a:noFill/>
                <a:prstDash val="solid"/>
                <a:miter/>
              </a:ln>
            </p:spPr>
            <p:txBody>
              <a:bodyPr rtlCol="0" anchor="ctr"/>
              <a:lstStyle/>
              <a:p>
                <a:pPr algn="ctr"/>
                <a:endParaRPr lang="en-US"/>
              </a:p>
            </p:txBody>
          </p:sp>
        </p:grpSp>
      </p:grpSp>
      <p:sp useBgFill="1">
        <p:nvSpPr>
          <p:cNvPr id="66" name="Rectangle 65">
            <a:extLst>
              <a:ext uri="{FF2B5EF4-FFF2-40B4-BE49-F238E27FC236}">
                <a16:creationId xmlns:a16="http://schemas.microsoft.com/office/drawing/2014/main" id="{A5D0B0D3-D735-4619-AA45-B57B791E17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2" name="Title 1">
            <a:extLst>
              <a:ext uri="{FF2B5EF4-FFF2-40B4-BE49-F238E27FC236}">
                <a16:creationId xmlns:a16="http://schemas.microsoft.com/office/drawing/2014/main" id="{CE901EBA-5126-2494-A7A2-A15849E396D0}"/>
              </a:ext>
            </a:extLst>
          </p:cNvPr>
          <p:cNvSpPr>
            <a:spLocks noGrp="1"/>
          </p:cNvSpPr>
          <p:nvPr>
            <p:ph type="title"/>
          </p:nvPr>
        </p:nvSpPr>
        <p:spPr>
          <a:xfrm>
            <a:off x="530352" y="1122363"/>
            <a:ext cx="4887206" cy="1978346"/>
          </a:xfrm>
        </p:spPr>
        <p:txBody>
          <a:bodyPr vert="horz" lIns="91440" tIns="45720" rIns="91440" bIns="45720" rtlCol="0" anchor="b">
            <a:normAutofit/>
          </a:bodyPr>
          <a:lstStyle/>
          <a:p>
            <a:r>
              <a:rPr lang="en-US" sz="4000"/>
              <a:t>Burnout</a:t>
            </a:r>
          </a:p>
        </p:txBody>
      </p:sp>
      <p:sp>
        <p:nvSpPr>
          <p:cNvPr id="68" name="Freeform: Shape 67">
            <a:extLst>
              <a:ext uri="{FF2B5EF4-FFF2-40B4-BE49-F238E27FC236}">
                <a16:creationId xmlns:a16="http://schemas.microsoft.com/office/drawing/2014/main" id="{3D505D40-32E9-4C48-81F8-AD80433BE6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0" y="-7670"/>
            <a:ext cx="3129498" cy="888208"/>
          </a:xfrm>
          <a:custGeom>
            <a:avLst/>
            <a:gdLst>
              <a:gd name="connsiteX0" fmla="*/ 2025355 w 2438970"/>
              <a:gd name="connsiteY0" fmla="*/ 235 h 1341332"/>
              <a:gd name="connsiteX1" fmla="*/ 2381960 w 2438970"/>
              <a:gd name="connsiteY1" fmla="*/ 44517 h 1341332"/>
              <a:gd name="connsiteX2" fmla="*/ 2438970 w 2438970"/>
              <a:gd name="connsiteY2" fmla="*/ 58872 h 1341332"/>
              <a:gd name="connsiteX3" fmla="*/ 2438970 w 2438970"/>
              <a:gd name="connsiteY3" fmla="*/ 1341332 h 1341332"/>
              <a:gd name="connsiteX4" fmla="*/ 0 w 2438970"/>
              <a:gd name="connsiteY4" fmla="*/ 1341332 h 1341332"/>
              <a:gd name="connsiteX5" fmla="*/ 13333 w 2438970"/>
              <a:gd name="connsiteY5" fmla="*/ 1328018 h 1341332"/>
              <a:gd name="connsiteX6" fmla="*/ 936262 w 2438970"/>
              <a:gd name="connsiteY6" fmla="*/ 459947 h 1341332"/>
              <a:gd name="connsiteX7" fmla="*/ 1554028 w 2438970"/>
              <a:gd name="connsiteY7" fmla="*/ 71153 h 1341332"/>
              <a:gd name="connsiteX8" fmla="*/ 2025355 w 2438970"/>
              <a:gd name="connsiteY8" fmla="*/ 235 h 1341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38970" h="1341332">
                <a:moveTo>
                  <a:pt x="2025355" y="235"/>
                </a:moveTo>
                <a:cubicBezTo>
                  <a:pt x="2143847" y="2306"/>
                  <a:pt x="2262766" y="17993"/>
                  <a:pt x="2381960" y="44517"/>
                </a:cubicBezTo>
                <a:lnTo>
                  <a:pt x="2438970" y="58872"/>
                </a:lnTo>
                <a:lnTo>
                  <a:pt x="2438970" y="1341332"/>
                </a:lnTo>
                <a:lnTo>
                  <a:pt x="0" y="1341332"/>
                </a:lnTo>
                <a:lnTo>
                  <a:pt x="13333" y="1328018"/>
                </a:lnTo>
                <a:cubicBezTo>
                  <a:pt x="324723" y="1028950"/>
                  <a:pt x="645390" y="738459"/>
                  <a:pt x="936262" y="459947"/>
                </a:cubicBezTo>
                <a:cubicBezTo>
                  <a:pt x="1139660" y="265152"/>
                  <a:pt x="1345794" y="140817"/>
                  <a:pt x="1554028" y="71153"/>
                </a:cubicBezTo>
                <a:cubicBezTo>
                  <a:pt x="1710136" y="18918"/>
                  <a:pt x="1867365" y="-2526"/>
                  <a:pt x="2025355" y="235"/>
                </a:cubicBezTo>
                <a:close/>
              </a:path>
            </a:pathLst>
          </a:custGeom>
          <a:solidFill>
            <a:schemeClr val="accent2">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nvGrpSpPr>
          <p:cNvPr id="70" name="Group 69">
            <a:extLst>
              <a:ext uri="{FF2B5EF4-FFF2-40B4-BE49-F238E27FC236}">
                <a16:creationId xmlns:a16="http://schemas.microsoft.com/office/drawing/2014/main" id="{C507BF36-B92B-4CAC-BCA7-8364B51E1F0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flipV="1">
            <a:off x="1701611" y="285553"/>
            <a:ext cx="886141" cy="802496"/>
            <a:chOff x="10948005" y="3272152"/>
            <a:chExt cx="868640" cy="786648"/>
          </a:xfrm>
          <a:solidFill>
            <a:schemeClr val="accent1"/>
          </a:solidFill>
        </p:grpSpPr>
        <p:sp>
          <p:nvSpPr>
            <p:cNvPr id="71" name="Freeform: Shape 70">
              <a:extLst>
                <a:ext uri="{FF2B5EF4-FFF2-40B4-BE49-F238E27FC236}">
                  <a16:creationId xmlns:a16="http://schemas.microsoft.com/office/drawing/2014/main" id="{2276237E-3A6D-452F-879C-FB8C77A18D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194317" y="3944888"/>
              <a:ext cx="128449" cy="113912"/>
            </a:xfrm>
            <a:custGeom>
              <a:avLst/>
              <a:gdLst>
                <a:gd name="connsiteX0" fmla="*/ 237621 w 453152"/>
                <a:gd name="connsiteY0" fmla="*/ 965 h 401867"/>
                <a:gd name="connsiteX1" fmla="*/ 370246 w 453152"/>
                <a:gd name="connsiteY1" fmla="*/ 23666 h 401867"/>
                <a:gd name="connsiteX2" fmla="*/ 437392 w 453152"/>
                <a:gd name="connsiteY2" fmla="*/ 198545 h 401867"/>
                <a:gd name="connsiteX3" fmla="*/ 67745 w 453152"/>
                <a:gd name="connsiteY3" fmla="*/ 392003 h 401867"/>
                <a:gd name="connsiteX4" fmla="*/ 911 w 453152"/>
                <a:gd name="connsiteY4" fmla="*/ 254095 h 401867"/>
                <a:gd name="connsiteX5" fmla="*/ 115564 w 453152"/>
                <a:gd name="connsiteY5" fmla="*/ 51160 h 401867"/>
                <a:gd name="connsiteX6" fmla="*/ 237621 w 453152"/>
                <a:gd name="connsiteY6" fmla="*/ 965 h 401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3152" h="401867">
                  <a:moveTo>
                    <a:pt x="237621" y="965"/>
                  </a:moveTo>
                  <a:cubicBezTo>
                    <a:pt x="283632" y="-2971"/>
                    <a:pt x="331405" y="5243"/>
                    <a:pt x="370246" y="23666"/>
                  </a:cubicBezTo>
                  <a:cubicBezTo>
                    <a:pt x="436830" y="55275"/>
                    <a:pt x="477168" y="116810"/>
                    <a:pt x="437392" y="198545"/>
                  </a:cubicBezTo>
                  <a:cubicBezTo>
                    <a:pt x="391568" y="292624"/>
                    <a:pt x="176850" y="441630"/>
                    <a:pt x="67745" y="392003"/>
                  </a:cubicBezTo>
                  <a:cubicBezTo>
                    <a:pt x="18056" y="369372"/>
                    <a:pt x="-5012" y="308398"/>
                    <a:pt x="911" y="254095"/>
                  </a:cubicBezTo>
                  <a:cubicBezTo>
                    <a:pt x="9203" y="178033"/>
                    <a:pt x="61012" y="103094"/>
                    <a:pt x="115564" y="51160"/>
                  </a:cubicBezTo>
                  <a:cubicBezTo>
                    <a:pt x="147361" y="20985"/>
                    <a:pt x="191610" y="4900"/>
                    <a:pt x="237621" y="96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Light"/>
                <a:ea typeface="+mn-ea"/>
                <a:cs typeface="+mn-cs"/>
              </a:endParaRPr>
            </a:p>
          </p:txBody>
        </p:sp>
        <p:sp>
          <p:nvSpPr>
            <p:cNvPr id="72" name="Freeform: Shape 71">
              <a:extLst>
                <a:ext uri="{FF2B5EF4-FFF2-40B4-BE49-F238E27FC236}">
                  <a16:creationId xmlns:a16="http://schemas.microsoft.com/office/drawing/2014/main" id="{38BC9243-F4BF-48A7-89AE-DFA5B37DE6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53045" y="3808430"/>
              <a:ext cx="144912" cy="193414"/>
            </a:xfrm>
            <a:custGeom>
              <a:avLst/>
              <a:gdLst>
                <a:gd name="connsiteX0" fmla="*/ 390625 w 511232"/>
                <a:gd name="connsiteY0" fmla="*/ 1621 h 682341"/>
                <a:gd name="connsiteX1" fmla="*/ 508142 w 511232"/>
                <a:gd name="connsiteY1" fmla="*/ 64038 h 682341"/>
                <a:gd name="connsiteX2" fmla="*/ 508453 w 511232"/>
                <a:gd name="connsiteY2" fmla="*/ 121832 h 682341"/>
                <a:gd name="connsiteX3" fmla="*/ 316492 w 511232"/>
                <a:gd name="connsiteY3" fmla="*/ 567602 h 682341"/>
                <a:gd name="connsiteX4" fmla="*/ 80265 w 511232"/>
                <a:gd name="connsiteY4" fmla="*/ 640359 h 682341"/>
                <a:gd name="connsiteX5" fmla="*/ 13306 w 511232"/>
                <a:gd name="connsiteY5" fmla="*/ 274828 h 682341"/>
                <a:gd name="connsiteX6" fmla="*/ 140989 w 511232"/>
                <a:gd name="connsiteY6" fmla="*/ 107181 h 682341"/>
                <a:gd name="connsiteX7" fmla="*/ 390625 w 511232"/>
                <a:gd name="connsiteY7" fmla="*/ 1621 h 682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1232" h="682341">
                  <a:moveTo>
                    <a:pt x="390625" y="1621"/>
                  </a:moveTo>
                  <a:cubicBezTo>
                    <a:pt x="446543" y="-5212"/>
                    <a:pt x="493343" y="8441"/>
                    <a:pt x="508142" y="64038"/>
                  </a:cubicBezTo>
                  <a:cubicBezTo>
                    <a:pt x="513192" y="82866"/>
                    <a:pt x="511134" y="102754"/>
                    <a:pt x="508453" y="121832"/>
                  </a:cubicBezTo>
                  <a:cubicBezTo>
                    <a:pt x="485324" y="287796"/>
                    <a:pt x="417242" y="443971"/>
                    <a:pt x="316492" y="567602"/>
                  </a:cubicBezTo>
                  <a:cubicBezTo>
                    <a:pt x="253024" y="645534"/>
                    <a:pt x="165055" y="737743"/>
                    <a:pt x="80265" y="640359"/>
                  </a:cubicBezTo>
                  <a:cubicBezTo>
                    <a:pt x="5014" y="553948"/>
                    <a:pt x="-17368" y="383621"/>
                    <a:pt x="13306" y="274828"/>
                  </a:cubicBezTo>
                  <a:cubicBezTo>
                    <a:pt x="33443" y="203318"/>
                    <a:pt x="83382" y="146521"/>
                    <a:pt x="140989" y="107181"/>
                  </a:cubicBezTo>
                  <a:cubicBezTo>
                    <a:pt x="178904" y="81308"/>
                    <a:pt x="297428" y="13010"/>
                    <a:pt x="390625" y="1621"/>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Light"/>
                <a:ea typeface="+mn-ea"/>
                <a:cs typeface="+mn-cs"/>
              </a:endParaRPr>
            </a:p>
          </p:txBody>
        </p:sp>
        <p:sp>
          <p:nvSpPr>
            <p:cNvPr id="73" name="Freeform: Shape 72">
              <a:extLst>
                <a:ext uri="{FF2B5EF4-FFF2-40B4-BE49-F238E27FC236}">
                  <a16:creationId xmlns:a16="http://schemas.microsoft.com/office/drawing/2014/main" id="{5DE414EC-F3DF-412E-9B22-5328DAA99C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84524" y="3907536"/>
              <a:ext cx="132121" cy="93006"/>
            </a:xfrm>
            <a:custGeom>
              <a:avLst/>
              <a:gdLst>
                <a:gd name="connsiteX0" fmla="*/ 252822 w 466107"/>
                <a:gd name="connsiteY0" fmla="*/ 1539 h 328114"/>
                <a:gd name="connsiteX1" fmla="*/ 451641 w 466107"/>
                <a:gd name="connsiteY1" fmla="*/ 122177 h 328114"/>
                <a:gd name="connsiteX2" fmla="*/ 391790 w 466107"/>
                <a:gd name="connsiteY2" fmla="*/ 297430 h 328114"/>
                <a:gd name="connsiteX3" fmla="*/ 8614 w 466107"/>
                <a:gd name="connsiteY3" fmla="*/ 243252 h 328114"/>
                <a:gd name="connsiteX4" fmla="*/ 45897 w 466107"/>
                <a:gd name="connsiteY4" fmla="*/ 97302 h 328114"/>
                <a:gd name="connsiteX5" fmla="*/ 252822 w 466107"/>
                <a:gd name="connsiteY5" fmla="*/ 1539 h 328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6107" h="328114">
                  <a:moveTo>
                    <a:pt x="252822" y="1539"/>
                  </a:moveTo>
                  <a:cubicBezTo>
                    <a:pt x="335429" y="-10494"/>
                    <a:pt x="418848" y="49794"/>
                    <a:pt x="451641" y="122177"/>
                  </a:cubicBezTo>
                  <a:cubicBezTo>
                    <a:pt x="479697" y="184273"/>
                    <a:pt x="470594" y="255285"/>
                    <a:pt x="391790" y="297430"/>
                  </a:cubicBezTo>
                  <a:cubicBezTo>
                    <a:pt x="301077" y="345935"/>
                    <a:pt x="55935" y="343254"/>
                    <a:pt x="8614" y="243252"/>
                  </a:cubicBezTo>
                  <a:cubicBezTo>
                    <a:pt x="-12895" y="197678"/>
                    <a:pt x="8240" y="136766"/>
                    <a:pt x="45897" y="97302"/>
                  </a:cubicBezTo>
                  <a:cubicBezTo>
                    <a:pt x="98704" y="42064"/>
                    <a:pt x="181872" y="11950"/>
                    <a:pt x="252822" y="1539"/>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Light"/>
                <a:ea typeface="+mn-ea"/>
                <a:cs typeface="+mn-cs"/>
              </a:endParaRPr>
            </a:p>
          </p:txBody>
        </p:sp>
        <p:sp>
          <p:nvSpPr>
            <p:cNvPr id="74" name="Graphic 12">
              <a:extLst>
                <a:ext uri="{FF2B5EF4-FFF2-40B4-BE49-F238E27FC236}">
                  <a16:creationId xmlns:a16="http://schemas.microsoft.com/office/drawing/2014/main" id="{039C06B1-FDEA-47B1-8222-7D622CD72F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142141" y="3272152"/>
              <a:ext cx="180625" cy="158824"/>
            </a:xfrm>
            <a:custGeom>
              <a:avLst/>
              <a:gdLst>
                <a:gd name="connsiteX0" fmla="*/ 63289 w 3341477"/>
                <a:gd name="connsiteY0" fmla="*/ 1933384 h 2938167"/>
                <a:gd name="connsiteX1" fmla="*/ 263314 w 3341477"/>
                <a:gd name="connsiteY1" fmla="*/ 514159 h 2938167"/>
                <a:gd name="connsiteX2" fmla="*/ 1098276 w 3341477"/>
                <a:gd name="connsiteY2" fmla="*/ 952 h 2938167"/>
                <a:gd name="connsiteX3" fmla="*/ 2654089 w 3341477"/>
                <a:gd name="connsiteY3" fmla="*/ 371284 h 2938167"/>
                <a:gd name="connsiteX4" fmla="*/ 3219398 w 3341477"/>
                <a:gd name="connsiteY4" fmla="*/ 2080926 h 2938167"/>
                <a:gd name="connsiteX5" fmla="*/ 2044489 w 3341477"/>
                <a:gd name="connsiteY5" fmla="*/ 2933509 h 2938167"/>
                <a:gd name="connsiteX6" fmla="*/ 453814 w 3341477"/>
                <a:gd name="connsiteY6" fmla="*/ 2495359 h 2938167"/>
                <a:gd name="connsiteX7" fmla="*/ 63289 w 3341477"/>
                <a:gd name="connsiteY7" fmla="*/ 1933384 h 2938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41477" h="2938167">
                  <a:moveTo>
                    <a:pt x="63289" y="1933384"/>
                  </a:moveTo>
                  <a:cubicBezTo>
                    <a:pt x="56717" y="1895856"/>
                    <a:pt x="-165311" y="914209"/>
                    <a:pt x="263314" y="514159"/>
                  </a:cubicBezTo>
                  <a:cubicBezTo>
                    <a:pt x="691939" y="114109"/>
                    <a:pt x="609262" y="11620"/>
                    <a:pt x="1098276" y="952"/>
                  </a:cubicBezTo>
                  <a:cubicBezTo>
                    <a:pt x="1587289" y="-9716"/>
                    <a:pt x="2320714" y="66484"/>
                    <a:pt x="2654089" y="371284"/>
                  </a:cubicBezTo>
                  <a:cubicBezTo>
                    <a:pt x="2987464" y="676084"/>
                    <a:pt x="3603732" y="1514094"/>
                    <a:pt x="3219398" y="2080926"/>
                  </a:cubicBezTo>
                  <a:cubicBezTo>
                    <a:pt x="2835064" y="2647759"/>
                    <a:pt x="2558839" y="2895409"/>
                    <a:pt x="2044489" y="2933509"/>
                  </a:cubicBezTo>
                  <a:cubicBezTo>
                    <a:pt x="1530139" y="2971609"/>
                    <a:pt x="701464" y="2771584"/>
                    <a:pt x="453814" y="2495359"/>
                  </a:cubicBezTo>
                  <a:cubicBezTo>
                    <a:pt x="206164" y="2219134"/>
                    <a:pt x="101389" y="2152459"/>
                    <a:pt x="63289" y="1933384"/>
                  </a:cubicBezTo>
                  <a:close/>
                </a:path>
              </a:pathLst>
            </a:custGeom>
            <a:grpFill/>
            <a:ln w="9525" cap="flat">
              <a:noFill/>
              <a:prstDash val="solid"/>
              <a:miter/>
            </a:ln>
          </p:spPr>
          <p:txBody>
            <a:bodyPr rtlCol="0" anchor="ctr"/>
            <a:lstStyle/>
            <a:p>
              <a:endParaRPr lang="en-US"/>
            </a:p>
          </p:txBody>
        </p:sp>
        <p:sp>
          <p:nvSpPr>
            <p:cNvPr id="75" name="Graphic 15">
              <a:extLst>
                <a:ext uri="{FF2B5EF4-FFF2-40B4-BE49-F238E27FC236}">
                  <a16:creationId xmlns:a16="http://schemas.microsoft.com/office/drawing/2014/main" id="{B834C8C1-9BD1-4635-8E5B-65815F9017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02136" y="3379098"/>
              <a:ext cx="82388" cy="75292"/>
            </a:xfrm>
            <a:custGeom>
              <a:avLst/>
              <a:gdLst>
                <a:gd name="connsiteX0" fmla="*/ 17664 w 5240764"/>
                <a:gd name="connsiteY0" fmla="*/ 2947947 h 4789394"/>
                <a:gd name="connsiteX1" fmla="*/ 903489 w 5240764"/>
                <a:gd name="connsiteY1" fmla="*/ 195222 h 4789394"/>
                <a:gd name="connsiteX2" fmla="*/ 3560964 w 5240764"/>
                <a:gd name="connsiteY2" fmla="*/ 357147 h 4789394"/>
                <a:gd name="connsiteX3" fmla="*/ 5240602 w 5240764"/>
                <a:gd name="connsiteY3" fmla="*/ 2076409 h 4789394"/>
                <a:gd name="connsiteX4" fmla="*/ 4568328 w 5240764"/>
                <a:gd name="connsiteY4" fmla="*/ 3879397 h 4789394"/>
                <a:gd name="connsiteX5" fmla="*/ 3284739 w 5240764"/>
                <a:gd name="connsiteY5" fmla="*/ 4605297 h 4789394"/>
                <a:gd name="connsiteX6" fmla="*/ 1074939 w 5240764"/>
                <a:gd name="connsiteY6" fmla="*/ 4357647 h 4789394"/>
                <a:gd name="connsiteX7" fmla="*/ 15187 w 5240764"/>
                <a:gd name="connsiteY7" fmla="*/ 2830313 h 478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40764" h="4789394">
                  <a:moveTo>
                    <a:pt x="17664" y="2947947"/>
                  </a:moveTo>
                  <a:cubicBezTo>
                    <a:pt x="17664" y="2900322"/>
                    <a:pt x="-201411" y="490497"/>
                    <a:pt x="903489" y="195222"/>
                  </a:cubicBezTo>
                  <a:cubicBezTo>
                    <a:pt x="2008389" y="-100053"/>
                    <a:pt x="2598939" y="-71478"/>
                    <a:pt x="3560964" y="357147"/>
                  </a:cubicBezTo>
                  <a:cubicBezTo>
                    <a:pt x="4522989" y="785772"/>
                    <a:pt x="5253271" y="1338222"/>
                    <a:pt x="5240602" y="2076409"/>
                  </a:cubicBezTo>
                  <a:cubicBezTo>
                    <a:pt x="5227934" y="2814597"/>
                    <a:pt x="4842267" y="3677276"/>
                    <a:pt x="4568328" y="3879397"/>
                  </a:cubicBezTo>
                  <a:cubicBezTo>
                    <a:pt x="4294389" y="4081422"/>
                    <a:pt x="4065789" y="4548147"/>
                    <a:pt x="3284739" y="4605297"/>
                  </a:cubicBezTo>
                  <a:cubicBezTo>
                    <a:pt x="2503689" y="4662447"/>
                    <a:pt x="1579764" y="5110122"/>
                    <a:pt x="1074939" y="4357647"/>
                  </a:cubicBezTo>
                  <a:cubicBezTo>
                    <a:pt x="570114" y="3605172"/>
                    <a:pt x="12615" y="3617554"/>
                    <a:pt x="15187" y="2830313"/>
                  </a:cubicBezTo>
                </a:path>
              </a:pathLst>
            </a:custGeom>
            <a:grpFill/>
            <a:ln w="9525" cap="flat">
              <a:noFill/>
              <a:prstDash val="solid"/>
              <a:miter/>
            </a:ln>
          </p:spPr>
          <p:txBody>
            <a:bodyPr rtlCol="0" anchor="ctr"/>
            <a:lstStyle/>
            <a:p>
              <a:endParaRPr lang="en-US"/>
            </a:p>
          </p:txBody>
        </p:sp>
        <p:sp>
          <p:nvSpPr>
            <p:cNvPr id="76" name="Graphic 15">
              <a:extLst>
                <a:ext uri="{FF2B5EF4-FFF2-40B4-BE49-F238E27FC236}">
                  <a16:creationId xmlns:a16="http://schemas.microsoft.com/office/drawing/2014/main" id="{2963D456-B3F4-4EDC-827E-645741F64D3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8005" y="3504095"/>
              <a:ext cx="82388" cy="75292"/>
            </a:xfrm>
            <a:custGeom>
              <a:avLst/>
              <a:gdLst>
                <a:gd name="connsiteX0" fmla="*/ 17664 w 5240764"/>
                <a:gd name="connsiteY0" fmla="*/ 2947947 h 4789394"/>
                <a:gd name="connsiteX1" fmla="*/ 903489 w 5240764"/>
                <a:gd name="connsiteY1" fmla="*/ 195222 h 4789394"/>
                <a:gd name="connsiteX2" fmla="*/ 3560964 w 5240764"/>
                <a:gd name="connsiteY2" fmla="*/ 357147 h 4789394"/>
                <a:gd name="connsiteX3" fmla="*/ 5240602 w 5240764"/>
                <a:gd name="connsiteY3" fmla="*/ 2076409 h 4789394"/>
                <a:gd name="connsiteX4" fmla="*/ 4568328 w 5240764"/>
                <a:gd name="connsiteY4" fmla="*/ 3879397 h 4789394"/>
                <a:gd name="connsiteX5" fmla="*/ 3284739 w 5240764"/>
                <a:gd name="connsiteY5" fmla="*/ 4605297 h 4789394"/>
                <a:gd name="connsiteX6" fmla="*/ 1074939 w 5240764"/>
                <a:gd name="connsiteY6" fmla="*/ 4357647 h 4789394"/>
                <a:gd name="connsiteX7" fmla="*/ 15187 w 5240764"/>
                <a:gd name="connsiteY7" fmla="*/ 2830313 h 478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40764" h="4789394">
                  <a:moveTo>
                    <a:pt x="17664" y="2947947"/>
                  </a:moveTo>
                  <a:cubicBezTo>
                    <a:pt x="17664" y="2900322"/>
                    <a:pt x="-201411" y="490497"/>
                    <a:pt x="903489" y="195222"/>
                  </a:cubicBezTo>
                  <a:cubicBezTo>
                    <a:pt x="2008389" y="-100053"/>
                    <a:pt x="2598939" y="-71478"/>
                    <a:pt x="3560964" y="357147"/>
                  </a:cubicBezTo>
                  <a:cubicBezTo>
                    <a:pt x="4522989" y="785772"/>
                    <a:pt x="5253271" y="1338222"/>
                    <a:pt x="5240602" y="2076409"/>
                  </a:cubicBezTo>
                  <a:cubicBezTo>
                    <a:pt x="5227934" y="2814597"/>
                    <a:pt x="4842267" y="3677276"/>
                    <a:pt x="4568328" y="3879397"/>
                  </a:cubicBezTo>
                  <a:cubicBezTo>
                    <a:pt x="4294389" y="4081422"/>
                    <a:pt x="4065789" y="4548147"/>
                    <a:pt x="3284739" y="4605297"/>
                  </a:cubicBezTo>
                  <a:cubicBezTo>
                    <a:pt x="2503689" y="4662447"/>
                    <a:pt x="1579764" y="5110122"/>
                    <a:pt x="1074939" y="4357647"/>
                  </a:cubicBezTo>
                  <a:cubicBezTo>
                    <a:pt x="570114" y="3605172"/>
                    <a:pt x="12615" y="3617554"/>
                    <a:pt x="15187" y="2830313"/>
                  </a:cubicBezTo>
                </a:path>
              </a:pathLst>
            </a:custGeom>
            <a:grpFill/>
            <a:ln w="9525" cap="flat">
              <a:noFill/>
              <a:prstDash val="solid"/>
              <a:miter/>
            </a:ln>
          </p:spPr>
          <p:txBody>
            <a:bodyPr rtlCol="0" anchor="ctr"/>
            <a:lstStyle/>
            <a:p>
              <a:endParaRPr lang="en-US"/>
            </a:p>
          </p:txBody>
        </p:sp>
        <p:sp>
          <p:nvSpPr>
            <p:cNvPr id="77" name="Freeform: Shape 76">
              <a:extLst>
                <a:ext uri="{FF2B5EF4-FFF2-40B4-BE49-F238E27FC236}">
                  <a16:creationId xmlns:a16="http://schemas.microsoft.com/office/drawing/2014/main" id="{73A58845-EFFB-4806-BC6D-47418C15554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43727" y="3666564"/>
              <a:ext cx="173527" cy="138496"/>
            </a:xfrm>
            <a:custGeom>
              <a:avLst/>
              <a:gdLst>
                <a:gd name="connsiteX0" fmla="*/ 237392 w 789043"/>
                <a:gd name="connsiteY0" fmla="*/ 81 h 629754"/>
                <a:gd name="connsiteX1" fmla="*/ 758692 w 789043"/>
                <a:gd name="connsiteY1" fmla="*/ 233550 h 629754"/>
                <a:gd name="connsiteX2" fmla="*/ 650647 w 789043"/>
                <a:gd name="connsiteY2" fmla="*/ 335111 h 629754"/>
                <a:gd name="connsiteX3" fmla="*/ 315041 w 789043"/>
                <a:gd name="connsiteY3" fmla="*/ 584992 h 629754"/>
                <a:gd name="connsiteX4" fmla="*/ 192159 w 789043"/>
                <a:gd name="connsiteY4" fmla="*/ 625953 h 629754"/>
                <a:gd name="connsiteX5" fmla="*/ 124264 w 789043"/>
                <a:gd name="connsiteY5" fmla="*/ 552260 h 629754"/>
                <a:gd name="connsiteX6" fmla="*/ 1631 w 789043"/>
                <a:gd name="connsiteY6" fmla="*/ 133735 h 629754"/>
                <a:gd name="connsiteX7" fmla="*/ 35422 w 789043"/>
                <a:gd name="connsiteY7" fmla="*/ 14157 h 629754"/>
                <a:gd name="connsiteX8" fmla="*/ 113728 w 789043"/>
                <a:gd name="connsiteY8" fmla="*/ 378 h 629754"/>
                <a:gd name="connsiteX9" fmla="*/ 237392 w 789043"/>
                <a:gd name="connsiteY9" fmla="*/ 81 h 629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9043" h="629754">
                  <a:moveTo>
                    <a:pt x="237392" y="81"/>
                  </a:moveTo>
                  <a:cubicBezTo>
                    <a:pt x="474795" y="-992"/>
                    <a:pt x="907215" y="10463"/>
                    <a:pt x="758692" y="233550"/>
                  </a:cubicBezTo>
                  <a:cubicBezTo>
                    <a:pt x="731135" y="274948"/>
                    <a:pt x="690486" y="305435"/>
                    <a:pt x="650647" y="335111"/>
                  </a:cubicBezTo>
                  <a:cubicBezTo>
                    <a:pt x="538737" y="418405"/>
                    <a:pt x="426889" y="501698"/>
                    <a:pt x="315041" y="584992"/>
                  </a:cubicBezTo>
                  <a:cubicBezTo>
                    <a:pt x="278943" y="611863"/>
                    <a:pt x="234865" y="640167"/>
                    <a:pt x="192159" y="625953"/>
                  </a:cubicBezTo>
                  <a:cubicBezTo>
                    <a:pt x="159614" y="615105"/>
                    <a:pt x="139851" y="582810"/>
                    <a:pt x="124264" y="552260"/>
                  </a:cubicBezTo>
                  <a:cubicBezTo>
                    <a:pt x="57742" y="422021"/>
                    <a:pt x="15908" y="279250"/>
                    <a:pt x="1631" y="133735"/>
                  </a:cubicBezTo>
                  <a:cubicBezTo>
                    <a:pt x="-2671" y="90343"/>
                    <a:pt x="-676" y="38596"/>
                    <a:pt x="35422" y="14157"/>
                  </a:cubicBezTo>
                  <a:cubicBezTo>
                    <a:pt x="57804" y="-931"/>
                    <a:pt x="86795" y="-557"/>
                    <a:pt x="113728" y="378"/>
                  </a:cubicBezTo>
                  <a:cubicBezTo>
                    <a:pt x="138207" y="1243"/>
                    <a:pt x="182606" y="328"/>
                    <a:pt x="237392" y="81"/>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79" name="Graphic 78">
            <a:extLst>
              <a:ext uri="{FF2B5EF4-FFF2-40B4-BE49-F238E27FC236}">
                <a16:creationId xmlns:a16="http://schemas.microsoft.com/office/drawing/2014/main" id="{DBBA0A0D-8F6A-400A-9E49-8C008E2C7DB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30225" y="3267662"/>
            <a:ext cx="972241" cy="45718"/>
            <a:chOff x="4886325" y="3371754"/>
            <a:chExt cx="2418492" cy="113728"/>
          </a:xfrm>
          <a:solidFill>
            <a:schemeClr val="accent1"/>
          </a:solidFill>
        </p:grpSpPr>
        <p:sp>
          <p:nvSpPr>
            <p:cNvPr id="80" name="Graphic 78">
              <a:extLst>
                <a:ext uri="{FF2B5EF4-FFF2-40B4-BE49-F238E27FC236}">
                  <a16:creationId xmlns:a16="http://schemas.microsoft.com/office/drawing/2014/main" id="{A5DD701E-4BC9-48E3-AF4F-013B52D63D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886325" y="3428428"/>
              <a:ext cx="2418302" cy="9525"/>
            </a:xfrm>
            <a:custGeom>
              <a:avLst/>
              <a:gdLst>
                <a:gd name="connsiteX0" fmla="*/ 0 w 2418302"/>
                <a:gd name="connsiteY0" fmla="*/ 0 h 9525"/>
                <a:gd name="connsiteX1" fmla="*/ 2418302 w 2418302"/>
                <a:gd name="connsiteY1" fmla="*/ 0 h 9525"/>
              </a:gdLst>
              <a:ahLst/>
              <a:cxnLst>
                <a:cxn ang="0">
                  <a:pos x="connsiteX0" y="connsiteY0"/>
                </a:cxn>
                <a:cxn ang="0">
                  <a:pos x="connsiteX1" y="connsiteY1"/>
                </a:cxn>
              </a:cxnLst>
              <a:rect l="l" t="t" r="r" b="b"/>
              <a:pathLst>
                <a:path w="2418302" h="9525">
                  <a:moveTo>
                    <a:pt x="0" y="0"/>
                  </a:moveTo>
                  <a:lnTo>
                    <a:pt x="2418302" y="0"/>
                  </a:lnTo>
                </a:path>
              </a:pathLst>
            </a:custGeom>
            <a:grpFill/>
            <a:ln w="9525" cap="flat">
              <a:noFill/>
              <a:prstDash val="solid"/>
              <a:miter/>
            </a:ln>
          </p:spPr>
          <p:txBody>
            <a:bodyPr rtlCol="0" anchor="ctr"/>
            <a:lstStyle/>
            <a:p>
              <a:pPr algn="ctr"/>
              <a:endParaRPr lang="en-US"/>
            </a:p>
          </p:txBody>
        </p:sp>
        <p:grpSp>
          <p:nvGrpSpPr>
            <p:cNvPr id="81" name="Graphic 78">
              <a:extLst>
                <a:ext uri="{FF2B5EF4-FFF2-40B4-BE49-F238E27FC236}">
                  <a16:creationId xmlns:a16="http://schemas.microsoft.com/office/drawing/2014/main" id="{FB658B62-664D-4B3B-BBDA-235666290B4A}"/>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4886709" y="3371754"/>
              <a:ext cx="2418108" cy="113728"/>
              <a:chOff x="4886709" y="3371754"/>
              <a:chExt cx="2418108" cy="113728"/>
            </a:xfrm>
            <a:grpFill/>
          </p:grpSpPr>
          <p:sp>
            <p:nvSpPr>
              <p:cNvPr id="82" name="Graphic 78">
                <a:extLst>
                  <a:ext uri="{FF2B5EF4-FFF2-40B4-BE49-F238E27FC236}">
                    <a16:creationId xmlns:a16="http://schemas.microsoft.com/office/drawing/2014/main" id="{B11F9D25-67B1-4BDB-A290-97B93A19DF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895088" y="3474384"/>
                <a:ext cx="32575" cy="2906"/>
              </a:xfrm>
              <a:custGeom>
                <a:avLst/>
                <a:gdLst>
                  <a:gd name="connsiteX0" fmla="*/ 0 w 32575"/>
                  <a:gd name="connsiteY0" fmla="*/ 49 h 2906"/>
                  <a:gd name="connsiteX1" fmla="*/ 32576 w 32575"/>
                  <a:gd name="connsiteY1" fmla="*/ 2907 h 2906"/>
                  <a:gd name="connsiteX2" fmla="*/ 0 w 32575"/>
                  <a:gd name="connsiteY2" fmla="*/ 49 h 2906"/>
                </a:gdLst>
                <a:ahLst/>
                <a:cxnLst>
                  <a:cxn ang="0">
                    <a:pos x="connsiteX0" y="connsiteY0"/>
                  </a:cxn>
                  <a:cxn ang="0">
                    <a:pos x="connsiteX1" y="connsiteY1"/>
                  </a:cxn>
                  <a:cxn ang="0">
                    <a:pos x="connsiteX2" y="connsiteY2"/>
                  </a:cxn>
                </a:cxnLst>
                <a:rect l="l" t="t" r="r" b="b"/>
                <a:pathLst>
                  <a:path w="32575" h="2906">
                    <a:moveTo>
                      <a:pt x="0" y="49"/>
                    </a:moveTo>
                    <a:cubicBezTo>
                      <a:pt x="7430" y="2335"/>
                      <a:pt x="20384" y="2526"/>
                      <a:pt x="32576" y="2907"/>
                    </a:cubicBezTo>
                    <a:cubicBezTo>
                      <a:pt x="23146" y="716"/>
                      <a:pt x="13240" y="-236"/>
                      <a:pt x="0" y="49"/>
                    </a:cubicBezTo>
                    <a:close/>
                  </a:path>
                </a:pathLst>
              </a:custGeom>
              <a:grpFill/>
              <a:ln w="9525" cap="flat">
                <a:noFill/>
                <a:prstDash val="solid"/>
                <a:miter/>
              </a:ln>
            </p:spPr>
            <p:txBody>
              <a:bodyPr rtlCol="0" anchor="ctr"/>
              <a:lstStyle/>
              <a:p>
                <a:pPr algn="ctr"/>
                <a:endParaRPr lang="en-US"/>
              </a:p>
            </p:txBody>
          </p:sp>
          <p:sp>
            <p:nvSpPr>
              <p:cNvPr id="83" name="Graphic 78">
                <a:extLst>
                  <a:ext uri="{FF2B5EF4-FFF2-40B4-BE49-F238E27FC236}">
                    <a16:creationId xmlns:a16="http://schemas.microsoft.com/office/drawing/2014/main" id="{B9D5C40A-1B1B-4C25-9707-E8F1CF6EEC9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927758" y="3477344"/>
                <a:ext cx="380" cy="42"/>
              </a:xfrm>
              <a:custGeom>
                <a:avLst/>
                <a:gdLst>
                  <a:gd name="connsiteX0" fmla="*/ 190 w 380"/>
                  <a:gd name="connsiteY0" fmla="*/ 42 h 42"/>
                  <a:gd name="connsiteX1" fmla="*/ 381 w 380"/>
                  <a:gd name="connsiteY1" fmla="*/ 42 h 42"/>
                  <a:gd name="connsiteX2" fmla="*/ 0 w 380"/>
                  <a:gd name="connsiteY2" fmla="*/ 42 h 42"/>
                  <a:gd name="connsiteX3" fmla="*/ 190 w 380"/>
                  <a:gd name="connsiteY3" fmla="*/ 42 h 42"/>
                </a:gdLst>
                <a:ahLst/>
                <a:cxnLst>
                  <a:cxn ang="0">
                    <a:pos x="connsiteX0" y="connsiteY0"/>
                  </a:cxn>
                  <a:cxn ang="0">
                    <a:pos x="connsiteX1" y="connsiteY1"/>
                  </a:cxn>
                  <a:cxn ang="0">
                    <a:pos x="connsiteX2" y="connsiteY2"/>
                  </a:cxn>
                  <a:cxn ang="0">
                    <a:pos x="connsiteX3" y="connsiteY3"/>
                  </a:cxn>
                </a:cxnLst>
                <a:rect l="l" t="t" r="r" b="b"/>
                <a:pathLst>
                  <a:path w="380" h="42">
                    <a:moveTo>
                      <a:pt x="190" y="42"/>
                    </a:moveTo>
                    <a:cubicBezTo>
                      <a:pt x="190" y="42"/>
                      <a:pt x="286" y="42"/>
                      <a:pt x="381" y="42"/>
                    </a:cubicBezTo>
                    <a:cubicBezTo>
                      <a:pt x="190" y="42"/>
                      <a:pt x="95" y="42"/>
                      <a:pt x="0" y="42"/>
                    </a:cubicBezTo>
                    <a:cubicBezTo>
                      <a:pt x="0" y="-53"/>
                      <a:pt x="95" y="42"/>
                      <a:pt x="190" y="42"/>
                    </a:cubicBezTo>
                    <a:close/>
                  </a:path>
                </a:pathLst>
              </a:custGeom>
              <a:grpFill/>
              <a:ln w="9525" cap="flat">
                <a:noFill/>
                <a:prstDash val="solid"/>
                <a:miter/>
              </a:ln>
            </p:spPr>
            <p:txBody>
              <a:bodyPr rtlCol="0" anchor="ctr"/>
              <a:lstStyle/>
              <a:p>
                <a:pPr algn="ctr"/>
                <a:endParaRPr lang="en-US"/>
              </a:p>
            </p:txBody>
          </p:sp>
          <p:sp>
            <p:nvSpPr>
              <p:cNvPr id="84" name="Graphic 78">
                <a:extLst>
                  <a:ext uri="{FF2B5EF4-FFF2-40B4-BE49-F238E27FC236}">
                    <a16:creationId xmlns:a16="http://schemas.microsoft.com/office/drawing/2014/main" id="{2DD0C1D6-FF64-45AB-8775-83AB3C470B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285577" y="3374517"/>
                <a:ext cx="10001" cy="190"/>
              </a:xfrm>
              <a:custGeom>
                <a:avLst/>
                <a:gdLst>
                  <a:gd name="connsiteX0" fmla="*/ 10001 w 10001"/>
                  <a:gd name="connsiteY0" fmla="*/ 0 h 190"/>
                  <a:gd name="connsiteX1" fmla="*/ 0 w 10001"/>
                  <a:gd name="connsiteY1" fmla="*/ 191 h 190"/>
                  <a:gd name="connsiteX2" fmla="*/ 10001 w 10001"/>
                  <a:gd name="connsiteY2" fmla="*/ 0 h 190"/>
                </a:gdLst>
                <a:ahLst/>
                <a:cxnLst>
                  <a:cxn ang="0">
                    <a:pos x="connsiteX0" y="connsiteY0"/>
                  </a:cxn>
                  <a:cxn ang="0">
                    <a:pos x="connsiteX1" y="connsiteY1"/>
                  </a:cxn>
                  <a:cxn ang="0">
                    <a:pos x="connsiteX2" y="connsiteY2"/>
                  </a:cxn>
                </a:cxnLst>
                <a:rect l="l" t="t" r="r" b="b"/>
                <a:pathLst>
                  <a:path w="10001" h="190">
                    <a:moveTo>
                      <a:pt x="10001" y="0"/>
                    </a:moveTo>
                    <a:cubicBezTo>
                      <a:pt x="6953" y="0"/>
                      <a:pt x="3524" y="95"/>
                      <a:pt x="0" y="191"/>
                    </a:cubicBezTo>
                    <a:cubicBezTo>
                      <a:pt x="3334" y="191"/>
                      <a:pt x="6763" y="191"/>
                      <a:pt x="10001" y="0"/>
                    </a:cubicBezTo>
                    <a:close/>
                  </a:path>
                </a:pathLst>
              </a:custGeom>
              <a:grpFill/>
              <a:ln w="9525" cap="flat">
                <a:noFill/>
                <a:prstDash val="solid"/>
                <a:miter/>
              </a:ln>
            </p:spPr>
            <p:txBody>
              <a:bodyPr rtlCol="0" anchor="ctr"/>
              <a:lstStyle/>
              <a:p>
                <a:pPr algn="ctr"/>
                <a:endParaRPr lang="en-US"/>
              </a:p>
            </p:txBody>
          </p:sp>
          <p:sp>
            <p:nvSpPr>
              <p:cNvPr id="85" name="Graphic 78">
                <a:extLst>
                  <a:ext uri="{FF2B5EF4-FFF2-40B4-BE49-F238E27FC236}">
                    <a16:creationId xmlns:a16="http://schemas.microsoft.com/office/drawing/2014/main" id="{15AFBB84-8485-4329-89FC-04663D985B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886709" y="3371754"/>
                <a:ext cx="2418108" cy="113728"/>
              </a:xfrm>
              <a:custGeom>
                <a:avLst/>
                <a:gdLst>
                  <a:gd name="connsiteX0" fmla="*/ 632266 w 2418108"/>
                  <a:gd name="connsiteY0" fmla="*/ 112205 h 113728"/>
                  <a:gd name="connsiteX1" fmla="*/ 723039 w 2418108"/>
                  <a:gd name="connsiteY1" fmla="*/ 109538 h 113728"/>
                  <a:gd name="connsiteX2" fmla="*/ 735136 w 2418108"/>
                  <a:gd name="connsiteY2" fmla="*/ 111823 h 113728"/>
                  <a:gd name="connsiteX3" fmla="*/ 752471 w 2418108"/>
                  <a:gd name="connsiteY3" fmla="*/ 108680 h 113728"/>
                  <a:gd name="connsiteX4" fmla="*/ 772569 w 2418108"/>
                  <a:gd name="connsiteY4" fmla="*/ 110585 h 113728"/>
                  <a:gd name="connsiteX5" fmla="*/ 1112993 w 2418108"/>
                  <a:gd name="connsiteY5" fmla="*/ 112967 h 113728"/>
                  <a:gd name="connsiteX6" fmla="*/ 1083465 w 2418108"/>
                  <a:gd name="connsiteY6" fmla="*/ 108776 h 113728"/>
                  <a:gd name="connsiteX7" fmla="*/ 1296825 w 2418108"/>
                  <a:gd name="connsiteY7" fmla="*/ 108966 h 113728"/>
                  <a:gd name="connsiteX8" fmla="*/ 1346736 w 2418108"/>
                  <a:gd name="connsiteY8" fmla="*/ 103632 h 113728"/>
                  <a:gd name="connsiteX9" fmla="*/ 1360643 w 2418108"/>
                  <a:gd name="connsiteY9" fmla="*/ 107633 h 113728"/>
                  <a:gd name="connsiteX10" fmla="*/ 1381788 w 2418108"/>
                  <a:gd name="connsiteY10" fmla="*/ 107442 h 113728"/>
                  <a:gd name="connsiteX11" fmla="*/ 1371692 w 2418108"/>
                  <a:gd name="connsiteY11" fmla="*/ 106490 h 113728"/>
                  <a:gd name="connsiteX12" fmla="*/ 1430080 w 2418108"/>
                  <a:gd name="connsiteY12" fmla="*/ 105537 h 113728"/>
                  <a:gd name="connsiteX13" fmla="*/ 1420269 w 2418108"/>
                  <a:gd name="connsiteY13" fmla="*/ 104108 h 113728"/>
                  <a:gd name="connsiteX14" fmla="*/ 1455702 w 2418108"/>
                  <a:gd name="connsiteY14" fmla="*/ 107061 h 113728"/>
                  <a:gd name="connsiteX15" fmla="*/ 1439414 w 2418108"/>
                  <a:gd name="connsiteY15" fmla="*/ 108109 h 113728"/>
                  <a:gd name="connsiteX16" fmla="*/ 1503613 w 2418108"/>
                  <a:gd name="connsiteY16" fmla="*/ 105918 h 113728"/>
                  <a:gd name="connsiteX17" fmla="*/ 1495802 w 2418108"/>
                  <a:gd name="connsiteY17" fmla="*/ 105823 h 113728"/>
                  <a:gd name="connsiteX18" fmla="*/ 1695923 w 2418108"/>
                  <a:gd name="connsiteY18" fmla="*/ 95155 h 113728"/>
                  <a:gd name="connsiteX19" fmla="*/ 1684016 w 2418108"/>
                  <a:gd name="connsiteY19" fmla="*/ 92488 h 113728"/>
                  <a:gd name="connsiteX20" fmla="*/ 1706210 w 2418108"/>
                  <a:gd name="connsiteY20" fmla="*/ 90202 h 113728"/>
                  <a:gd name="connsiteX21" fmla="*/ 1693351 w 2418108"/>
                  <a:gd name="connsiteY21" fmla="*/ 98108 h 113728"/>
                  <a:gd name="connsiteX22" fmla="*/ 2058539 w 2418108"/>
                  <a:gd name="connsiteY22" fmla="*/ 102203 h 113728"/>
                  <a:gd name="connsiteX23" fmla="*/ 2064540 w 2418108"/>
                  <a:gd name="connsiteY23" fmla="*/ 95060 h 113728"/>
                  <a:gd name="connsiteX24" fmla="*/ 2227132 w 2418108"/>
                  <a:gd name="connsiteY24" fmla="*/ 96203 h 113728"/>
                  <a:gd name="connsiteX25" fmla="*/ 2245229 w 2418108"/>
                  <a:gd name="connsiteY25" fmla="*/ 96869 h 113728"/>
                  <a:gd name="connsiteX26" fmla="*/ 2254278 w 2418108"/>
                  <a:gd name="connsiteY26" fmla="*/ 94393 h 113728"/>
                  <a:gd name="connsiteX27" fmla="*/ 2418108 w 2418108"/>
                  <a:gd name="connsiteY27" fmla="*/ 5810 h 113728"/>
                  <a:gd name="connsiteX28" fmla="*/ 2399058 w 2418108"/>
                  <a:gd name="connsiteY28" fmla="*/ 2858 h 113728"/>
                  <a:gd name="connsiteX29" fmla="*/ 2241039 w 2418108"/>
                  <a:gd name="connsiteY29" fmla="*/ 1905 h 113728"/>
                  <a:gd name="connsiteX30" fmla="*/ 2243991 w 2418108"/>
                  <a:gd name="connsiteY30" fmla="*/ 1048 h 113728"/>
                  <a:gd name="connsiteX31" fmla="*/ 2197128 w 2418108"/>
                  <a:gd name="connsiteY31" fmla="*/ 0 h 113728"/>
                  <a:gd name="connsiteX32" fmla="*/ 1710591 w 2418108"/>
                  <a:gd name="connsiteY32" fmla="*/ 6287 h 113728"/>
                  <a:gd name="connsiteX33" fmla="*/ 1713353 w 2418108"/>
                  <a:gd name="connsiteY33" fmla="*/ 5906 h 113728"/>
                  <a:gd name="connsiteX34" fmla="*/ 1210814 w 2418108"/>
                  <a:gd name="connsiteY34" fmla="*/ 7715 h 113728"/>
                  <a:gd name="connsiteX35" fmla="*/ 684463 w 2418108"/>
                  <a:gd name="connsiteY35" fmla="*/ 13716 h 113728"/>
                  <a:gd name="connsiteX36" fmla="*/ 687511 w 2418108"/>
                  <a:gd name="connsiteY36" fmla="*/ 12859 h 113728"/>
                  <a:gd name="connsiteX37" fmla="*/ 435670 w 2418108"/>
                  <a:gd name="connsiteY37" fmla="*/ 12192 h 113728"/>
                  <a:gd name="connsiteX38" fmla="*/ 440718 w 2418108"/>
                  <a:gd name="connsiteY38" fmla="*/ 12668 h 113728"/>
                  <a:gd name="connsiteX39" fmla="*/ 386807 w 2418108"/>
                  <a:gd name="connsiteY39" fmla="*/ 9906 h 113728"/>
                  <a:gd name="connsiteX40" fmla="*/ 16856 w 2418108"/>
                  <a:gd name="connsiteY40" fmla="*/ 12192 h 113728"/>
                  <a:gd name="connsiteX41" fmla="*/ 63528 w 2418108"/>
                  <a:gd name="connsiteY41" fmla="*/ 102870 h 113728"/>
                  <a:gd name="connsiteX42" fmla="*/ 42668 w 2418108"/>
                  <a:gd name="connsiteY42" fmla="*/ 102584 h 113728"/>
                  <a:gd name="connsiteX43" fmla="*/ 41430 w 2418108"/>
                  <a:gd name="connsiteY43" fmla="*/ 105537 h 113728"/>
                  <a:gd name="connsiteX44" fmla="*/ 54575 w 2418108"/>
                  <a:gd name="connsiteY44" fmla="*/ 105347 h 113728"/>
                  <a:gd name="connsiteX45" fmla="*/ 388140 w 2418108"/>
                  <a:gd name="connsiteY45" fmla="*/ 112109 h 113728"/>
                  <a:gd name="connsiteX46" fmla="*/ 482152 w 2418108"/>
                  <a:gd name="connsiteY46" fmla="*/ 113729 h 113728"/>
                  <a:gd name="connsiteX47" fmla="*/ 632266 w 2418108"/>
                  <a:gd name="connsiteY47" fmla="*/ 112205 h 113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18108" h="113728">
                    <a:moveTo>
                      <a:pt x="632266" y="112205"/>
                    </a:moveTo>
                    <a:cubicBezTo>
                      <a:pt x="656364" y="104680"/>
                      <a:pt x="694940" y="114110"/>
                      <a:pt x="723039" y="109538"/>
                    </a:cubicBezTo>
                    <a:cubicBezTo>
                      <a:pt x="722849" y="109919"/>
                      <a:pt x="735898" y="110109"/>
                      <a:pt x="735136" y="111823"/>
                    </a:cubicBezTo>
                    <a:cubicBezTo>
                      <a:pt x="735041" y="108776"/>
                      <a:pt x="767616" y="112300"/>
                      <a:pt x="752471" y="108680"/>
                    </a:cubicBezTo>
                    <a:cubicBezTo>
                      <a:pt x="754757" y="107633"/>
                      <a:pt x="790571" y="107633"/>
                      <a:pt x="772569" y="110585"/>
                    </a:cubicBezTo>
                    <a:cubicBezTo>
                      <a:pt x="822099" y="111633"/>
                      <a:pt x="1059653" y="114395"/>
                      <a:pt x="1112993" y="112967"/>
                    </a:cubicBezTo>
                    <a:cubicBezTo>
                      <a:pt x="1106135" y="110776"/>
                      <a:pt x="1089656" y="112205"/>
                      <a:pt x="1083465" y="108776"/>
                    </a:cubicBezTo>
                    <a:cubicBezTo>
                      <a:pt x="1153950" y="111728"/>
                      <a:pt x="1230626" y="113157"/>
                      <a:pt x="1296825" y="108966"/>
                    </a:cubicBezTo>
                    <a:cubicBezTo>
                      <a:pt x="1277680" y="103251"/>
                      <a:pt x="1356071" y="110966"/>
                      <a:pt x="1346736" y="103632"/>
                    </a:cubicBezTo>
                    <a:cubicBezTo>
                      <a:pt x="1351213" y="105347"/>
                      <a:pt x="1374454" y="106109"/>
                      <a:pt x="1360643" y="107633"/>
                    </a:cubicBezTo>
                    <a:cubicBezTo>
                      <a:pt x="1368548" y="107728"/>
                      <a:pt x="1376168" y="108299"/>
                      <a:pt x="1381788" y="107442"/>
                    </a:cubicBezTo>
                    <a:lnTo>
                      <a:pt x="1371692" y="106490"/>
                    </a:lnTo>
                    <a:cubicBezTo>
                      <a:pt x="1398266" y="106013"/>
                      <a:pt x="1412744" y="108680"/>
                      <a:pt x="1430080" y="105537"/>
                    </a:cubicBezTo>
                    <a:lnTo>
                      <a:pt x="1420269" y="104108"/>
                    </a:lnTo>
                    <a:cubicBezTo>
                      <a:pt x="1436176" y="103918"/>
                      <a:pt x="1449416" y="103632"/>
                      <a:pt x="1455702" y="107061"/>
                    </a:cubicBezTo>
                    <a:lnTo>
                      <a:pt x="1439414" y="108109"/>
                    </a:lnTo>
                    <a:cubicBezTo>
                      <a:pt x="1465799" y="108014"/>
                      <a:pt x="1481610" y="107823"/>
                      <a:pt x="1503613" y="105918"/>
                    </a:cubicBezTo>
                    <a:lnTo>
                      <a:pt x="1495802" y="105823"/>
                    </a:lnTo>
                    <a:cubicBezTo>
                      <a:pt x="1523806" y="102394"/>
                      <a:pt x="1670110" y="99441"/>
                      <a:pt x="1695923" y="95155"/>
                    </a:cubicBezTo>
                    <a:lnTo>
                      <a:pt x="1684016" y="92488"/>
                    </a:lnTo>
                    <a:lnTo>
                      <a:pt x="1706210" y="90202"/>
                    </a:lnTo>
                    <a:cubicBezTo>
                      <a:pt x="1703543" y="90202"/>
                      <a:pt x="1695542" y="98965"/>
                      <a:pt x="1693351" y="98108"/>
                    </a:cubicBezTo>
                    <a:cubicBezTo>
                      <a:pt x="1757549" y="99441"/>
                      <a:pt x="2045109" y="91345"/>
                      <a:pt x="2058539" y="102203"/>
                    </a:cubicBezTo>
                    <a:cubicBezTo>
                      <a:pt x="2079780" y="101917"/>
                      <a:pt x="2071303" y="103918"/>
                      <a:pt x="2064540" y="95060"/>
                    </a:cubicBezTo>
                    <a:cubicBezTo>
                      <a:pt x="2086638" y="95441"/>
                      <a:pt x="2259707" y="88773"/>
                      <a:pt x="2227132" y="96203"/>
                    </a:cubicBezTo>
                    <a:cubicBezTo>
                      <a:pt x="2232371" y="96298"/>
                      <a:pt x="2240372" y="95917"/>
                      <a:pt x="2245229" y="96869"/>
                    </a:cubicBezTo>
                    <a:cubicBezTo>
                      <a:pt x="2235704" y="94583"/>
                      <a:pt x="2261708" y="95345"/>
                      <a:pt x="2254278" y="94393"/>
                    </a:cubicBezTo>
                    <a:cubicBezTo>
                      <a:pt x="2395724" y="108776"/>
                      <a:pt x="2341527" y="36576"/>
                      <a:pt x="2418108" y="5810"/>
                    </a:cubicBezTo>
                    <a:cubicBezTo>
                      <a:pt x="2398772" y="4763"/>
                      <a:pt x="2335717" y="7239"/>
                      <a:pt x="2399058" y="2858"/>
                    </a:cubicBezTo>
                    <a:cubicBezTo>
                      <a:pt x="2343527" y="-572"/>
                      <a:pt x="2296283" y="1238"/>
                      <a:pt x="2241039" y="1905"/>
                    </a:cubicBezTo>
                    <a:lnTo>
                      <a:pt x="2243991" y="1048"/>
                    </a:lnTo>
                    <a:cubicBezTo>
                      <a:pt x="2234181" y="-381"/>
                      <a:pt x="2214845" y="1524"/>
                      <a:pt x="2197128" y="0"/>
                    </a:cubicBezTo>
                    <a:cubicBezTo>
                      <a:pt x="2115880" y="6096"/>
                      <a:pt x="1816128" y="3524"/>
                      <a:pt x="1710591" y="6287"/>
                    </a:cubicBezTo>
                    <a:lnTo>
                      <a:pt x="1713353" y="5906"/>
                    </a:lnTo>
                    <a:cubicBezTo>
                      <a:pt x="1577146" y="5429"/>
                      <a:pt x="1349308" y="11240"/>
                      <a:pt x="1210814" y="7715"/>
                    </a:cubicBezTo>
                    <a:cubicBezTo>
                      <a:pt x="1095848" y="23717"/>
                      <a:pt x="819051" y="5429"/>
                      <a:pt x="684463" y="13716"/>
                    </a:cubicBezTo>
                    <a:lnTo>
                      <a:pt x="687511" y="12859"/>
                    </a:lnTo>
                    <a:cubicBezTo>
                      <a:pt x="655316" y="14192"/>
                      <a:pt x="473008" y="10954"/>
                      <a:pt x="435670" y="12192"/>
                    </a:cubicBezTo>
                    <a:lnTo>
                      <a:pt x="440718" y="12668"/>
                    </a:lnTo>
                    <a:cubicBezTo>
                      <a:pt x="408047" y="14764"/>
                      <a:pt x="412524" y="11049"/>
                      <a:pt x="386807" y="9906"/>
                    </a:cubicBezTo>
                    <a:cubicBezTo>
                      <a:pt x="275174" y="28004"/>
                      <a:pt x="142395" y="18764"/>
                      <a:pt x="16856" y="12192"/>
                    </a:cubicBezTo>
                    <a:cubicBezTo>
                      <a:pt x="-6195" y="35528"/>
                      <a:pt x="-17434" y="114395"/>
                      <a:pt x="63528" y="102870"/>
                    </a:cubicBezTo>
                    <a:cubicBezTo>
                      <a:pt x="63528" y="102870"/>
                      <a:pt x="42668" y="102584"/>
                      <a:pt x="42668" y="102584"/>
                    </a:cubicBezTo>
                    <a:cubicBezTo>
                      <a:pt x="58004" y="103156"/>
                      <a:pt x="47336" y="104299"/>
                      <a:pt x="41430" y="105537"/>
                    </a:cubicBezTo>
                    <a:cubicBezTo>
                      <a:pt x="46764" y="105537"/>
                      <a:pt x="68386" y="107442"/>
                      <a:pt x="54575" y="105347"/>
                    </a:cubicBezTo>
                    <a:cubicBezTo>
                      <a:pt x="158588" y="108109"/>
                      <a:pt x="297462" y="110109"/>
                      <a:pt x="388140" y="112109"/>
                    </a:cubicBezTo>
                    <a:cubicBezTo>
                      <a:pt x="420525" y="113348"/>
                      <a:pt x="453577" y="106680"/>
                      <a:pt x="482152" y="113729"/>
                    </a:cubicBezTo>
                    <a:cubicBezTo>
                      <a:pt x="477580" y="111919"/>
                      <a:pt x="629885" y="111728"/>
                      <a:pt x="632266" y="112205"/>
                    </a:cubicBezTo>
                    <a:close/>
                  </a:path>
                </a:pathLst>
              </a:custGeom>
              <a:grpFill/>
              <a:ln w="9525" cap="flat">
                <a:noFill/>
                <a:prstDash val="solid"/>
                <a:miter/>
              </a:ln>
            </p:spPr>
            <p:txBody>
              <a:bodyPr rtlCol="0" anchor="ctr"/>
              <a:lstStyle/>
              <a:p>
                <a:pPr algn="ctr"/>
                <a:endParaRPr lang="en-US"/>
              </a:p>
            </p:txBody>
          </p:sp>
        </p:grpSp>
      </p:grpSp>
      <p:pic>
        <p:nvPicPr>
          <p:cNvPr id="5" name="Picture 4" descr="Fire and smoke">
            <a:extLst>
              <a:ext uri="{FF2B5EF4-FFF2-40B4-BE49-F238E27FC236}">
                <a16:creationId xmlns:a16="http://schemas.microsoft.com/office/drawing/2014/main" id="{A72A24BF-FC3F-13D1-D1CB-B85B6F647372}"/>
              </a:ext>
            </a:extLst>
          </p:cNvPr>
          <p:cNvPicPr>
            <a:picLocks noChangeAspect="1"/>
          </p:cNvPicPr>
          <p:nvPr/>
        </p:nvPicPr>
        <p:blipFill rotWithShape="1">
          <a:blip r:embed="rId3"/>
          <a:srcRect t="14733" b="951"/>
          <a:stretch/>
        </p:blipFill>
        <p:spPr>
          <a:xfrm>
            <a:off x="5970782" y="1831065"/>
            <a:ext cx="5678424" cy="3195870"/>
          </a:xfrm>
          <a:prstGeom prst="rect">
            <a:avLst/>
          </a:prstGeom>
        </p:spPr>
      </p:pic>
    </p:spTree>
    <p:extLst>
      <p:ext uri="{BB962C8B-B14F-4D97-AF65-F5344CB8AC3E}">
        <p14:creationId xmlns:p14="http://schemas.microsoft.com/office/powerpoint/2010/main" val="14988507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42D98E1-37D2-4470-BF74-845E897954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2" name="Title 1">
            <a:extLst>
              <a:ext uri="{FF2B5EF4-FFF2-40B4-BE49-F238E27FC236}">
                <a16:creationId xmlns:a16="http://schemas.microsoft.com/office/drawing/2014/main" id="{FD23DAD2-47C5-42F8-6311-A600D191C37E}"/>
              </a:ext>
            </a:extLst>
          </p:cNvPr>
          <p:cNvSpPr>
            <a:spLocks noGrp="1"/>
          </p:cNvSpPr>
          <p:nvPr>
            <p:ph type="title"/>
          </p:nvPr>
        </p:nvSpPr>
        <p:spPr>
          <a:xfrm>
            <a:off x="646829" y="1528527"/>
            <a:ext cx="4421731" cy="4542073"/>
          </a:xfrm>
        </p:spPr>
        <p:txBody>
          <a:bodyPr anchor="t">
            <a:normAutofit/>
          </a:bodyPr>
          <a:lstStyle/>
          <a:p>
            <a:r>
              <a:rPr lang="en-US" dirty="0"/>
              <a:t>Signs of Burnout</a:t>
            </a:r>
          </a:p>
        </p:txBody>
      </p:sp>
      <p:sp>
        <p:nvSpPr>
          <p:cNvPr id="11" name="Freeform: Shape 10">
            <a:extLst>
              <a:ext uri="{FF2B5EF4-FFF2-40B4-BE49-F238E27FC236}">
                <a16:creationId xmlns:a16="http://schemas.microsoft.com/office/drawing/2014/main" id="{3ED2C98F-B668-4CD9-862F-6BF4AE5D27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 y="0"/>
            <a:ext cx="3976378" cy="1273772"/>
          </a:xfrm>
          <a:custGeom>
            <a:avLst/>
            <a:gdLst>
              <a:gd name="connsiteX0" fmla="*/ 2025355 w 2438970"/>
              <a:gd name="connsiteY0" fmla="*/ 235 h 1341332"/>
              <a:gd name="connsiteX1" fmla="*/ 2381960 w 2438970"/>
              <a:gd name="connsiteY1" fmla="*/ 44517 h 1341332"/>
              <a:gd name="connsiteX2" fmla="*/ 2438970 w 2438970"/>
              <a:gd name="connsiteY2" fmla="*/ 58872 h 1341332"/>
              <a:gd name="connsiteX3" fmla="*/ 2438970 w 2438970"/>
              <a:gd name="connsiteY3" fmla="*/ 1341332 h 1341332"/>
              <a:gd name="connsiteX4" fmla="*/ 0 w 2438970"/>
              <a:gd name="connsiteY4" fmla="*/ 1341332 h 1341332"/>
              <a:gd name="connsiteX5" fmla="*/ 13333 w 2438970"/>
              <a:gd name="connsiteY5" fmla="*/ 1328018 h 1341332"/>
              <a:gd name="connsiteX6" fmla="*/ 936262 w 2438970"/>
              <a:gd name="connsiteY6" fmla="*/ 459947 h 1341332"/>
              <a:gd name="connsiteX7" fmla="*/ 1554028 w 2438970"/>
              <a:gd name="connsiteY7" fmla="*/ 71153 h 1341332"/>
              <a:gd name="connsiteX8" fmla="*/ 2025355 w 2438970"/>
              <a:gd name="connsiteY8" fmla="*/ 235 h 1341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38970" h="1341332">
                <a:moveTo>
                  <a:pt x="2025355" y="235"/>
                </a:moveTo>
                <a:cubicBezTo>
                  <a:pt x="2143847" y="2306"/>
                  <a:pt x="2262766" y="17993"/>
                  <a:pt x="2381960" y="44517"/>
                </a:cubicBezTo>
                <a:lnTo>
                  <a:pt x="2438970" y="58872"/>
                </a:lnTo>
                <a:lnTo>
                  <a:pt x="2438970" y="1341332"/>
                </a:lnTo>
                <a:lnTo>
                  <a:pt x="0" y="1341332"/>
                </a:lnTo>
                <a:lnTo>
                  <a:pt x="13333" y="1328018"/>
                </a:lnTo>
                <a:cubicBezTo>
                  <a:pt x="324723" y="1028950"/>
                  <a:pt x="645390" y="738459"/>
                  <a:pt x="936262" y="459947"/>
                </a:cubicBezTo>
                <a:cubicBezTo>
                  <a:pt x="1139660" y="265152"/>
                  <a:pt x="1345794" y="140817"/>
                  <a:pt x="1554028" y="71153"/>
                </a:cubicBezTo>
                <a:cubicBezTo>
                  <a:pt x="1710136" y="18918"/>
                  <a:pt x="1867365" y="-2526"/>
                  <a:pt x="2025355" y="235"/>
                </a:cubicBezTo>
                <a:close/>
              </a:path>
            </a:pathLst>
          </a:custGeom>
          <a:solidFill>
            <a:schemeClr val="accent6">
              <a:lumMod val="40000"/>
              <a:lumOff val="6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aphicFrame>
        <p:nvGraphicFramePr>
          <p:cNvPr id="5" name="Content Placeholder 2">
            <a:extLst>
              <a:ext uri="{FF2B5EF4-FFF2-40B4-BE49-F238E27FC236}">
                <a16:creationId xmlns:a16="http://schemas.microsoft.com/office/drawing/2014/main" id="{3050B9B7-6631-4E3C-69F9-F9F05F04E7B7}"/>
              </a:ext>
            </a:extLst>
          </p:cNvPr>
          <p:cNvGraphicFramePr>
            <a:graphicFrameLocks noGrp="1"/>
          </p:cNvGraphicFramePr>
          <p:nvPr>
            <p:ph idx="1"/>
            <p:extLst>
              <p:ext uri="{D42A27DB-BD31-4B8C-83A1-F6EECF244321}">
                <p14:modId xmlns:p14="http://schemas.microsoft.com/office/powerpoint/2010/main" val="938126504"/>
              </p:ext>
            </p:extLst>
          </p:nvPr>
        </p:nvGraphicFramePr>
        <p:xfrm>
          <a:off x="5068561" y="582842"/>
          <a:ext cx="6449246" cy="548775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5461074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20" name="Rectangle 9">
            <a:extLst>
              <a:ext uri="{FF2B5EF4-FFF2-40B4-BE49-F238E27FC236}">
                <a16:creationId xmlns:a16="http://schemas.microsoft.com/office/drawing/2014/main" id="{142D98E1-37D2-4470-BF74-845E897954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2" name="Title 1">
            <a:extLst>
              <a:ext uri="{FF2B5EF4-FFF2-40B4-BE49-F238E27FC236}">
                <a16:creationId xmlns:a16="http://schemas.microsoft.com/office/drawing/2014/main" id="{C7B59764-715E-A144-88D4-A44B9FD6495E}"/>
              </a:ext>
            </a:extLst>
          </p:cNvPr>
          <p:cNvSpPr>
            <a:spLocks noGrp="1"/>
          </p:cNvSpPr>
          <p:nvPr>
            <p:ph type="title"/>
          </p:nvPr>
        </p:nvSpPr>
        <p:spPr>
          <a:xfrm>
            <a:off x="525717" y="787068"/>
            <a:ext cx="10077557" cy="1325563"/>
          </a:xfrm>
        </p:spPr>
        <p:txBody>
          <a:bodyPr>
            <a:normAutofit/>
          </a:bodyPr>
          <a:lstStyle/>
          <a:p>
            <a:r>
              <a:rPr lang="en-US" dirty="0"/>
              <a:t>Why do lawyers burnout?</a:t>
            </a:r>
          </a:p>
        </p:txBody>
      </p:sp>
      <p:grpSp>
        <p:nvGrpSpPr>
          <p:cNvPr id="21" name="Graphic 78">
            <a:extLst>
              <a:ext uri="{FF2B5EF4-FFF2-40B4-BE49-F238E27FC236}">
                <a16:creationId xmlns:a16="http://schemas.microsoft.com/office/drawing/2014/main" id="{6F3B5563-53C7-4E0A-A4B8-8E56453344E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30225" y="2345718"/>
            <a:ext cx="972241" cy="45718"/>
            <a:chOff x="4886325" y="3371754"/>
            <a:chExt cx="2418492" cy="113728"/>
          </a:xfrm>
          <a:solidFill>
            <a:schemeClr val="accent1"/>
          </a:solidFill>
        </p:grpSpPr>
        <p:sp>
          <p:nvSpPr>
            <p:cNvPr id="22" name="Graphic 78">
              <a:extLst>
                <a:ext uri="{FF2B5EF4-FFF2-40B4-BE49-F238E27FC236}">
                  <a16:creationId xmlns:a16="http://schemas.microsoft.com/office/drawing/2014/main" id="{5AEE0831-46B4-4175-A401-3A45C1021E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886325" y="3428428"/>
              <a:ext cx="2418302" cy="9525"/>
            </a:xfrm>
            <a:custGeom>
              <a:avLst/>
              <a:gdLst>
                <a:gd name="connsiteX0" fmla="*/ 0 w 2418302"/>
                <a:gd name="connsiteY0" fmla="*/ 0 h 9525"/>
                <a:gd name="connsiteX1" fmla="*/ 2418302 w 2418302"/>
                <a:gd name="connsiteY1" fmla="*/ 0 h 9525"/>
              </a:gdLst>
              <a:ahLst/>
              <a:cxnLst>
                <a:cxn ang="0">
                  <a:pos x="connsiteX0" y="connsiteY0"/>
                </a:cxn>
                <a:cxn ang="0">
                  <a:pos x="connsiteX1" y="connsiteY1"/>
                </a:cxn>
              </a:cxnLst>
              <a:rect l="l" t="t" r="r" b="b"/>
              <a:pathLst>
                <a:path w="2418302" h="9525">
                  <a:moveTo>
                    <a:pt x="0" y="0"/>
                  </a:moveTo>
                  <a:lnTo>
                    <a:pt x="2418302" y="0"/>
                  </a:lnTo>
                </a:path>
              </a:pathLst>
            </a:custGeom>
            <a:grpFill/>
            <a:ln w="9525" cap="flat">
              <a:noFill/>
              <a:prstDash val="solid"/>
              <a:miter/>
            </a:ln>
          </p:spPr>
          <p:txBody>
            <a:bodyPr rtlCol="0" anchor="ctr"/>
            <a:lstStyle/>
            <a:p>
              <a:pPr algn="ctr"/>
              <a:endParaRPr lang="en-US"/>
            </a:p>
          </p:txBody>
        </p:sp>
        <p:grpSp>
          <p:nvGrpSpPr>
            <p:cNvPr id="14" name="Graphic 78">
              <a:extLst>
                <a:ext uri="{FF2B5EF4-FFF2-40B4-BE49-F238E27FC236}">
                  <a16:creationId xmlns:a16="http://schemas.microsoft.com/office/drawing/2014/main" id="{50567FC2-2663-468F-9E89-F892CE10AB03}"/>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4886709" y="3371754"/>
              <a:ext cx="2418108" cy="113728"/>
              <a:chOff x="4886709" y="3371754"/>
              <a:chExt cx="2418108" cy="113728"/>
            </a:xfrm>
            <a:grpFill/>
          </p:grpSpPr>
          <p:sp>
            <p:nvSpPr>
              <p:cNvPr id="23" name="Graphic 78">
                <a:extLst>
                  <a:ext uri="{FF2B5EF4-FFF2-40B4-BE49-F238E27FC236}">
                    <a16:creationId xmlns:a16="http://schemas.microsoft.com/office/drawing/2014/main" id="{A883C52D-FF48-4648-A100-1071F9D2A9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895088" y="3474384"/>
                <a:ext cx="32575" cy="2906"/>
              </a:xfrm>
              <a:custGeom>
                <a:avLst/>
                <a:gdLst>
                  <a:gd name="connsiteX0" fmla="*/ 0 w 32575"/>
                  <a:gd name="connsiteY0" fmla="*/ 49 h 2906"/>
                  <a:gd name="connsiteX1" fmla="*/ 32576 w 32575"/>
                  <a:gd name="connsiteY1" fmla="*/ 2907 h 2906"/>
                  <a:gd name="connsiteX2" fmla="*/ 0 w 32575"/>
                  <a:gd name="connsiteY2" fmla="*/ 49 h 2906"/>
                </a:gdLst>
                <a:ahLst/>
                <a:cxnLst>
                  <a:cxn ang="0">
                    <a:pos x="connsiteX0" y="connsiteY0"/>
                  </a:cxn>
                  <a:cxn ang="0">
                    <a:pos x="connsiteX1" y="connsiteY1"/>
                  </a:cxn>
                  <a:cxn ang="0">
                    <a:pos x="connsiteX2" y="connsiteY2"/>
                  </a:cxn>
                </a:cxnLst>
                <a:rect l="l" t="t" r="r" b="b"/>
                <a:pathLst>
                  <a:path w="32575" h="2906">
                    <a:moveTo>
                      <a:pt x="0" y="49"/>
                    </a:moveTo>
                    <a:cubicBezTo>
                      <a:pt x="7430" y="2335"/>
                      <a:pt x="20384" y="2526"/>
                      <a:pt x="32576" y="2907"/>
                    </a:cubicBezTo>
                    <a:cubicBezTo>
                      <a:pt x="23146" y="716"/>
                      <a:pt x="13240" y="-236"/>
                      <a:pt x="0" y="49"/>
                    </a:cubicBezTo>
                    <a:close/>
                  </a:path>
                </a:pathLst>
              </a:custGeom>
              <a:grpFill/>
              <a:ln w="9525" cap="flat">
                <a:noFill/>
                <a:prstDash val="solid"/>
                <a:miter/>
              </a:ln>
            </p:spPr>
            <p:txBody>
              <a:bodyPr rtlCol="0" anchor="ctr"/>
              <a:lstStyle/>
              <a:p>
                <a:pPr algn="ctr"/>
                <a:endParaRPr lang="en-US"/>
              </a:p>
            </p:txBody>
          </p:sp>
          <p:sp>
            <p:nvSpPr>
              <p:cNvPr id="24" name="Graphic 78">
                <a:extLst>
                  <a:ext uri="{FF2B5EF4-FFF2-40B4-BE49-F238E27FC236}">
                    <a16:creationId xmlns:a16="http://schemas.microsoft.com/office/drawing/2014/main" id="{2108A8EE-E2B6-43BD-9450-5B9BA40D36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927758" y="3477344"/>
                <a:ext cx="380" cy="42"/>
              </a:xfrm>
              <a:custGeom>
                <a:avLst/>
                <a:gdLst>
                  <a:gd name="connsiteX0" fmla="*/ 190 w 380"/>
                  <a:gd name="connsiteY0" fmla="*/ 42 h 42"/>
                  <a:gd name="connsiteX1" fmla="*/ 381 w 380"/>
                  <a:gd name="connsiteY1" fmla="*/ 42 h 42"/>
                  <a:gd name="connsiteX2" fmla="*/ 0 w 380"/>
                  <a:gd name="connsiteY2" fmla="*/ 42 h 42"/>
                  <a:gd name="connsiteX3" fmla="*/ 190 w 380"/>
                  <a:gd name="connsiteY3" fmla="*/ 42 h 42"/>
                </a:gdLst>
                <a:ahLst/>
                <a:cxnLst>
                  <a:cxn ang="0">
                    <a:pos x="connsiteX0" y="connsiteY0"/>
                  </a:cxn>
                  <a:cxn ang="0">
                    <a:pos x="connsiteX1" y="connsiteY1"/>
                  </a:cxn>
                  <a:cxn ang="0">
                    <a:pos x="connsiteX2" y="connsiteY2"/>
                  </a:cxn>
                  <a:cxn ang="0">
                    <a:pos x="connsiteX3" y="connsiteY3"/>
                  </a:cxn>
                </a:cxnLst>
                <a:rect l="l" t="t" r="r" b="b"/>
                <a:pathLst>
                  <a:path w="380" h="42">
                    <a:moveTo>
                      <a:pt x="190" y="42"/>
                    </a:moveTo>
                    <a:cubicBezTo>
                      <a:pt x="190" y="42"/>
                      <a:pt x="286" y="42"/>
                      <a:pt x="381" y="42"/>
                    </a:cubicBezTo>
                    <a:cubicBezTo>
                      <a:pt x="190" y="42"/>
                      <a:pt x="95" y="42"/>
                      <a:pt x="0" y="42"/>
                    </a:cubicBezTo>
                    <a:cubicBezTo>
                      <a:pt x="0" y="-53"/>
                      <a:pt x="95" y="42"/>
                      <a:pt x="190" y="42"/>
                    </a:cubicBezTo>
                    <a:close/>
                  </a:path>
                </a:pathLst>
              </a:custGeom>
              <a:grpFill/>
              <a:ln w="9525" cap="flat">
                <a:noFill/>
                <a:prstDash val="solid"/>
                <a:miter/>
              </a:ln>
            </p:spPr>
            <p:txBody>
              <a:bodyPr rtlCol="0" anchor="ctr"/>
              <a:lstStyle/>
              <a:p>
                <a:pPr algn="ctr"/>
                <a:endParaRPr lang="en-US"/>
              </a:p>
            </p:txBody>
          </p:sp>
          <p:sp>
            <p:nvSpPr>
              <p:cNvPr id="25" name="Graphic 78">
                <a:extLst>
                  <a:ext uri="{FF2B5EF4-FFF2-40B4-BE49-F238E27FC236}">
                    <a16:creationId xmlns:a16="http://schemas.microsoft.com/office/drawing/2014/main" id="{53E919D7-A706-457C-9587-462A51DBC5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285577" y="3374517"/>
                <a:ext cx="10001" cy="190"/>
              </a:xfrm>
              <a:custGeom>
                <a:avLst/>
                <a:gdLst>
                  <a:gd name="connsiteX0" fmla="*/ 10001 w 10001"/>
                  <a:gd name="connsiteY0" fmla="*/ 0 h 190"/>
                  <a:gd name="connsiteX1" fmla="*/ 0 w 10001"/>
                  <a:gd name="connsiteY1" fmla="*/ 191 h 190"/>
                  <a:gd name="connsiteX2" fmla="*/ 10001 w 10001"/>
                  <a:gd name="connsiteY2" fmla="*/ 0 h 190"/>
                </a:gdLst>
                <a:ahLst/>
                <a:cxnLst>
                  <a:cxn ang="0">
                    <a:pos x="connsiteX0" y="connsiteY0"/>
                  </a:cxn>
                  <a:cxn ang="0">
                    <a:pos x="connsiteX1" y="connsiteY1"/>
                  </a:cxn>
                  <a:cxn ang="0">
                    <a:pos x="connsiteX2" y="connsiteY2"/>
                  </a:cxn>
                </a:cxnLst>
                <a:rect l="l" t="t" r="r" b="b"/>
                <a:pathLst>
                  <a:path w="10001" h="190">
                    <a:moveTo>
                      <a:pt x="10001" y="0"/>
                    </a:moveTo>
                    <a:cubicBezTo>
                      <a:pt x="6953" y="0"/>
                      <a:pt x="3524" y="95"/>
                      <a:pt x="0" y="191"/>
                    </a:cubicBezTo>
                    <a:cubicBezTo>
                      <a:pt x="3334" y="191"/>
                      <a:pt x="6763" y="191"/>
                      <a:pt x="10001" y="0"/>
                    </a:cubicBezTo>
                    <a:close/>
                  </a:path>
                </a:pathLst>
              </a:custGeom>
              <a:grpFill/>
              <a:ln w="9525" cap="flat">
                <a:noFill/>
                <a:prstDash val="solid"/>
                <a:miter/>
              </a:ln>
            </p:spPr>
            <p:txBody>
              <a:bodyPr rtlCol="0" anchor="ctr"/>
              <a:lstStyle/>
              <a:p>
                <a:pPr algn="ctr"/>
                <a:endParaRPr lang="en-US"/>
              </a:p>
            </p:txBody>
          </p:sp>
          <p:sp>
            <p:nvSpPr>
              <p:cNvPr id="26" name="Graphic 78">
                <a:extLst>
                  <a:ext uri="{FF2B5EF4-FFF2-40B4-BE49-F238E27FC236}">
                    <a16:creationId xmlns:a16="http://schemas.microsoft.com/office/drawing/2014/main" id="{6EF58933-D82C-4F29-8757-AD3DD1AB9D6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886709" y="3371754"/>
                <a:ext cx="2418108" cy="113728"/>
              </a:xfrm>
              <a:custGeom>
                <a:avLst/>
                <a:gdLst>
                  <a:gd name="connsiteX0" fmla="*/ 632266 w 2418108"/>
                  <a:gd name="connsiteY0" fmla="*/ 112205 h 113728"/>
                  <a:gd name="connsiteX1" fmla="*/ 723039 w 2418108"/>
                  <a:gd name="connsiteY1" fmla="*/ 109538 h 113728"/>
                  <a:gd name="connsiteX2" fmla="*/ 735136 w 2418108"/>
                  <a:gd name="connsiteY2" fmla="*/ 111823 h 113728"/>
                  <a:gd name="connsiteX3" fmla="*/ 752471 w 2418108"/>
                  <a:gd name="connsiteY3" fmla="*/ 108680 h 113728"/>
                  <a:gd name="connsiteX4" fmla="*/ 772569 w 2418108"/>
                  <a:gd name="connsiteY4" fmla="*/ 110585 h 113728"/>
                  <a:gd name="connsiteX5" fmla="*/ 1112993 w 2418108"/>
                  <a:gd name="connsiteY5" fmla="*/ 112967 h 113728"/>
                  <a:gd name="connsiteX6" fmla="*/ 1083465 w 2418108"/>
                  <a:gd name="connsiteY6" fmla="*/ 108776 h 113728"/>
                  <a:gd name="connsiteX7" fmla="*/ 1296825 w 2418108"/>
                  <a:gd name="connsiteY7" fmla="*/ 108966 h 113728"/>
                  <a:gd name="connsiteX8" fmla="*/ 1346736 w 2418108"/>
                  <a:gd name="connsiteY8" fmla="*/ 103632 h 113728"/>
                  <a:gd name="connsiteX9" fmla="*/ 1360643 w 2418108"/>
                  <a:gd name="connsiteY9" fmla="*/ 107633 h 113728"/>
                  <a:gd name="connsiteX10" fmla="*/ 1381788 w 2418108"/>
                  <a:gd name="connsiteY10" fmla="*/ 107442 h 113728"/>
                  <a:gd name="connsiteX11" fmla="*/ 1371692 w 2418108"/>
                  <a:gd name="connsiteY11" fmla="*/ 106490 h 113728"/>
                  <a:gd name="connsiteX12" fmla="*/ 1430080 w 2418108"/>
                  <a:gd name="connsiteY12" fmla="*/ 105537 h 113728"/>
                  <a:gd name="connsiteX13" fmla="*/ 1420269 w 2418108"/>
                  <a:gd name="connsiteY13" fmla="*/ 104108 h 113728"/>
                  <a:gd name="connsiteX14" fmla="*/ 1455702 w 2418108"/>
                  <a:gd name="connsiteY14" fmla="*/ 107061 h 113728"/>
                  <a:gd name="connsiteX15" fmla="*/ 1439414 w 2418108"/>
                  <a:gd name="connsiteY15" fmla="*/ 108109 h 113728"/>
                  <a:gd name="connsiteX16" fmla="*/ 1503613 w 2418108"/>
                  <a:gd name="connsiteY16" fmla="*/ 105918 h 113728"/>
                  <a:gd name="connsiteX17" fmla="*/ 1495802 w 2418108"/>
                  <a:gd name="connsiteY17" fmla="*/ 105823 h 113728"/>
                  <a:gd name="connsiteX18" fmla="*/ 1695923 w 2418108"/>
                  <a:gd name="connsiteY18" fmla="*/ 95155 h 113728"/>
                  <a:gd name="connsiteX19" fmla="*/ 1684016 w 2418108"/>
                  <a:gd name="connsiteY19" fmla="*/ 92488 h 113728"/>
                  <a:gd name="connsiteX20" fmla="*/ 1706210 w 2418108"/>
                  <a:gd name="connsiteY20" fmla="*/ 90202 h 113728"/>
                  <a:gd name="connsiteX21" fmla="*/ 1693351 w 2418108"/>
                  <a:gd name="connsiteY21" fmla="*/ 98108 h 113728"/>
                  <a:gd name="connsiteX22" fmla="*/ 2058539 w 2418108"/>
                  <a:gd name="connsiteY22" fmla="*/ 102203 h 113728"/>
                  <a:gd name="connsiteX23" fmla="*/ 2064540 w 2418108"/>
                  <a:gd name="connsiteY23" fmla="*/ 95060 h 113728"/>
                  <a:gd name="connsiteX24" fmla="*/ 2227132 w 2418108"/>
                  <a:gd name="connsiteY24" fmla="*/ 96203 h 113728"/>
                  <a:gd name="connsiteX25" fmla="*/ 2245229 w 2418108"/>
                  <a:gd name="connsiteY25" fmla="*/ 96869 h 113728"/>
                  <a:gd name="connsiteX26" fmla="*/ 2254278 w 2418108"/>
                  <a:gd name="connsiteY26" fmla="*/ 94393 h 113728"/>
                  <a:gd name="connsiteX27" fmla="*/ 2418108 w 2418108"/>
                  <a:gd name="connsiteY27" fmla="*/ 5810 h 113728"/>
                  <a:gd name="connsiteX28" fmla="*/ 2399058 w 2418108"/>
                  <a:gd name="connsiteY28" fmla="*/ 2858 h 113728"/>
                  <a:gd name="connsiteX29" fmla="*/ 2241039 w 2418108"/>
                  <a:gd name="connsiteY29" fmla="*/ 1905 h 113728"/>
                  <a:gd name="connsiteX30" fmla="*/ 2243991 w 2418108"/>
                  <a:gd name="connsiteY30" fmla="*/ 1048 h 113728"/>
                  <a:gd name="connsiteX31" fmla="*/ 2197128 w 2418108"/>
                  <a:gd name="connsiteY31" fmla="*/ 0 h 113728"/>
                  <a:gd name="connsiteX32" fmla="*/ 1710591 w 2418108"/>
                  <a:gd name="connsiteY32" fmla="*/ 6287 h 113728"/>
                  <a:gd name="connsiteX33" fmla="*/ 1713353 w 2418108"/>
                  <a:gd name="connsiteY33" fmla="*/ 5906 h 113728"/>
                  <a:gd name="connsiteX34" fmla="*/ 1210814 w 2418108"/>
                  <a:gd name="connsiteY34" fmla="*/ 7715 h 113728"/>
                  <a:gd name="connsiteX35" fmla="*/ 684463 w 2418108"/>
                  <a:gd name="connsiteY35" fmla="*/ 13716 h 113728"/>
                  <a:gd name="connsiteX36" fmla="*/ 687511 w 2418108"/>
                  <a:gd name="connsiteY36" fmla="*/ 12859 h 113728"/>
                  <a:gd name="connsiteX37" fmla="*/ 435670 w 2418108"/>
                  <a:gd name="connsiteY37" fmla="*/ 12192 h 113728"/>
                  <a:gd name="connsiteX38" fmla="*/ 440718 w 2418108"/>
                  <a:gd name="connsiteY38" fmla="*/ 12668 h 113728"/>
                  <a:gd name="connsiteX39" fmla="*/ 386807 w 2418108"/>
                  <a:gd name="connsiteY39" fmla="*/ 9906 h 113728"/>
                  <a:gd name="connsiteX40" fmla="*/ 16856 w 2418108"/>
                  <a:gd name="connsiteY40" fmla="*/ 12192 h 113728"/>
                  <a:gd name="connsiteX41" fmla="*/ 63528 w 2418108"/>
                  <a:gd name="connsiteY41" fmla="*/ 102870 h 113728"/>
                  <a:gd name="connsiteX42" fmla="*/ 42668 w 2418108"/>
                  <a:gd name="connsiteY42" fmla="*/ 102584 h 113728"/>
                  <a:gd name="connsiteX43" fmla="*/ 41430 w 2418108"/>
                  <a:gd name="connsiteY43" fmla="*/ 105537 h 113728"/>
                  <a:gd name="connsiteX44" fmla="*/ 54575 w 2418108"/>
                  <a:gd name="connsiteY44" fmla="*/ 105347 h 113728"/>
                  <a:gd name="connsiteX45" fmla="*/ 388140 w 2418108"/>
                  <a:gd name="connsiteY45" fmla="*/ 112109 h 113728"/>
                  <a:gd name="connsiteX46" fmla="*/ 482152 w 2418108"/>
                  <a:gd name="connsiteY46" fmla="*/ 113729 h 113728"/>
                  <a:gd name="connsiteX47" fmla="*/ 632266 w 2418108"/>
                  <a:gd name="connsiteY47" fmla="*/ 112205 h 113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18108" h="113728">
                    <a:moveTo>
                      <a:pt x="632266" y="112205"/>
                    </a:moveTo>
                    <a:cubicBezTo>
                      <a:pt x="656364" y="104680"/>
                      <a:pt x="694940" y="114110"/>
                      <a:pt x="723039" y="109538"/>
                    </a:cubicBezTo>
                    <a:cubicBezTo>
                      <a:pt x="722849" y="109919"/>
                      <a:pt x="735898" y="110109"/>
                      <a:pt x="735136" y="111823"/>
                    </a:cubicBezTo>
                    <a:cubicBezTo>
                      <a:pt x="735041" y="108776"/>
                      <a:pt x="767616" y="112300"/>
                      <a:pt x="752471" y="108680"/>
                    </a:cubicBezTo>
                    <a:cubicBezTo>
                      <a:pt x="754757" y="107633"/>
                      <a:pt x="790571" y="107633"/>
                      <a:pt x="772569" y="110585"/>
                    </a:cubicBezTo>
                    <a:cubicBezTo>
                      <a:pt x="822099" y="111633"/>
                      <a:pt x="1059653" y="114395"/>
                      <a:pt x="1112993" y="112967"/>
                    </a:cubicBezTo>
                    <a:cubicBezTo>
                      <a:pt x="1106135" y="110776"/>
                      <a:pt x="1089656" y="112205"/>
                      <a:pt x="1083465" y="108776"/>
                    </a:cubicBezTo>
                    <a:cubicBezTo>
                      <a:pt x="1153950" y="111728"/>
                      <a:pt x="1230626" y="113157"/>
                      <a:pt x="1296825" y="108966"/>
                    </a:cubicBezTo>
                    <a:cubicBezTo>
                      <a:pt x="1277680" y="103251"/>
                      <a:pt x="1356071" y="110966"/>
                      <a:pt x="1346736" y="103632"/>
                    </a:cubicBezTo>
                    <a:cubicBezTo>
                      <a:pt x="1351213" y="105347"/>
                      <a:pt x="1374454" y="106109"/>
                      <a:pt x="1360643" y="107633"/>
                    </a:cubicBezTo>
                    <a:cubicBezTo>
                      <a:pt x="1368548" y="107728"/>
                      <a:pt x="1376168" y="108299"/>
                      <a:pt x="1381788" y="107442"/>
                    </a:cubicBezTo>
                    <a:lnTo>
                      <a:pt x="1371692" y="106490"/>
                    </a:lnTo>
                    <a:cubicBezTo>
                      <a:pt x="1398266" y="106013"/>
                      <a:pt x="1412744" y="108680"/>
                      <a:pt x="1430080" y="105537"/>
                    </a:cubicBezTo>
                    <a:lnTo>
                      <a:pt x="1420269" y="104108"/>
                    </a:lnTo>
                    <a:cubicBezTo>
                      <a:pt x="1436176" y="103918"/>
                      <a:pt x="1449416" y="103632"/>
                      <a:pt x="1455702" y="107061"/>
                    </a:cubicBezTo>
                    <a:lnTo>
                      <a:pt x="1439414" y="108109"/>
                    </a:lnTo>
                    <a:cubicBezTo>
                      <a:pt x="1465799" y="108014"/>
                      <a:pt x="1481610" y="107823"/>
                      <a:pt x="1503613" y="105918"/>
                    </a:cubicBezTo>
                    <a:lnTo>
                      <a:pt x="1495802" y="105823"/>
                    </a:lnTo>
                    <a:cubicBezTo>
                      <a:pt x="1523806" y="102394"/>
                      <a:pt x="1670110" y="99441"/>
                      <a:pt x="1695923" y="95155"/>
                    </a:cubicBezTo>
                    <a:lnTo>
                      <a:pt x="1684016" y="92488"/>
                    </a:lnTo>
                    <a:lnTo>
                      <a:pt x="1706210" y="90202"/>
                    </a:lnTo>
                    <a:cubicBezTo>
                      <a:pt x="1703543" y="90202"/>
                      <a:pt x="1695542" y="98965"/>
                      <a:pt x="1693351" y="98108"/>
                    </a:cubicBezTo>
                    <a:cubicBezTo>
                      <a:pt x="1757549" y="99441"/>
                      <a:pt x="2045109" y="91345"/>
                      <a:pt x="2058539" y="102203"/>
                    </a:cubicBezTo>
                    <a:cubicBezTo>
                      <a:pt x="2079780" y="101917"/>
                      <a:pt x="2071303" y="103918"/>
                      <a:pt x="2064540" y="95060"/>
                    </a:cubicBezTo>
                    <a:cubicBezTo>
                      <a:pt x="2086638" y="95441"/>
                      <a:pt x="2259707" y="88773"/>
                      <a:pt x="2227132" y="96203"/>
                    </a:cubicBezTo>
                    <a:cubicBezTo>
                      <a:pt x="2232371" y="96298"/>
                      <a:pt x="2240372" y="95917"/>
                      <a:pt x="2245229" y="96869"/>
                    </a:cubicBezTo>
                    <a:cubicBezTo>
                      <a:pt x="2235704" y="94583"/>
                      <a:pt x="2261708" y="95345"/>
                      <a:pt x="2254278" y="94393"/>
                    </a:cubicBezTo>
                    <a:cubicBezTo>
                      <a:pt x="2395724" y="108776"/>
                      <a:pt x="2341527" y="36576"/>
                      <a:pt x="2418108" y="5810"/>
                    </a:cubicBezTo>
                    <a:cubicBezTo>
                      <a:pt x="2398772" y="4763"/>
                      <a:pt x="2335717" y="7239"/>
                      <a:pt x="2399058" y="2858"/>
                    </a:cubicBezTo>
                    <a:cubicBezTo>
                      <a:pt x="2343527" y="-572"/>
                      <a:pt x="2296283" y="1238"/>
                      <a:pt x="2241039" y="1905"/>
                    </a:cubicBezTo>
                    <a:lnTo>
                      <a:pt x="2243991" y="1048"/>
                    </a:lnTo>
                    <a:cubicBezTo>
                      <a:pt x="2234181" y="-381"/>
                      <a:pt x="2214845" y="1524"/>
                      <a:pt x="2197128" y="0"/>
                    </a:cubicBezTo>
                    <a:cubicBezTo>
                      <a:pt x="2115880" y="6096"/>
                      <a:pt x="1816128" y="3524"/>
                      <a:pt x="1710591" y="6287"/>
                    </a:cubicBezTo>
                    <a:lnTo>
                      <a:pt x="1713353" y="5906"/>
                    </a:lnTo>
                    <a:cubicBezTo>
                      <a:pt x="1577146" y="5429"/>
                      <a:pt x="1349308" y="11240"/>
                      <a:pt x="1210814" y="7715"/>
                    </a:cubicBezTo>
                    <a:cubicBezTo>
                      <a:pt x="1095848" y="23717"/>
                      <a:pt x="819051" y="5429"/>
                      <a:pt x="684463" y="13716"/>
                    </a:cubicBezTo>
                    <a:lnTo>
                      <a:pt x="687511" y="12859"/>
                    </a:lnTo>
                    <a:cubicBezTo>
                      <a:pt x="655316" y="14192"/>
                      <a:pt x="473008" y="10954"/>
                      <a:pt x="435670" y="12192"/>
                    </a:cubicBezTo>
                    <a:lnTo>
                      <a:pt x="440718" y="12668"/>
                    </a:lnTo>
                    <a:cubicBezTo>
                      <a:pt x="408047" y="14764"/>
                      <a:pt x="412524" y="11049"/>
                      <a:pt x="386807" y="9906"/>
                    </a:cubicBezTo>
                    <a:cubicBezTo>
                      <a:pt x="275174" y="28004"/>
                      <a:pt x="142395" y="18764"/>
                      <a:pt x="16856" y="12192"/>
                    </a:cubicBezTo>
                    <a:cubicBezTo>
                      <a:pt x="-6195" y="35528"/>
                      <a:pt x="-17434" y="114395"/>
                      <a:pt x="63528" y="102870"/>
                    </a:cubicBezTo>
                    <a:cubicBezTo>
                      <a:pt x="63528" y="102870"/>
                      <a:pt x="42668" y="102584"/>
                      <a:pt x="42668" y="102584"/>
                    </a:cubicBezTo>
                    <a:cubicBezTo>
                      <a:pt x="58004" y="103156"/>
                      <a:pt x="47336" y="104299"/>
                      <a:pt x="41430" y="105537"/>
                    </a:cubicBezTo>
                    <a:cubicBezTo>
                      <a:pt x="46764" y="105537"/>
                      <a:pt x="68386" y="107442"/>
                      <a:pt x="54575" y="105347"/>
                    </a:cubicBezTo>
                    <a:cubicBezTo>
                      <a:pt x="158588" y="108109"/>
                      <a:pt x="297462" y="110109"/>
                      <a:pt x="388140" y="112109"/>
                    </a:cubicBezTo>
                    <a:cubicBezTo>
                      <a:pt x="420525" y="113348"/>
                      <a:pt x="453577" y="106680"/>
                      <a:pt x="482152" y="113729"/>
                    </a:cubicBezTo>
                    <a:cubicBezTo>
                      <a:pt x="477580" y="111919"/>
                      <a:pt x="629885" y="111728"/>
                      <a:pt x="632266" y="112205"/>
                    </a:cubicBezTo>
                    <a:close/>
                  </a:path>
                </a:pathLst>
              </a:custGeom>
              <a:grpFill/>
              <a:ln w="9525" cap="flat">
                <a:noFill/>
                <a:prstDash val="solid"/>
                <a:miter/>
              </a:ln>
            </p:spPr>
            <p:txBody>
              <a:bodyPr rtlCol="0" anchor="ctr"/>
              <a:lstStyle/>
              <a:p>
                <a:pPr algn="ctr"/>
                <a:endParaRPr lang="en-US"/>
              </a:p>
            </p:txBody>
          </p:sp>
        </p:grpSp>
      </p:grpSp>
      <p:graphicFrame>
        <p:nvGraphicFramePr>
          <p:cNvPr id="5" name="Content Placeholder 2">
            <a:extLst>
              <a:ext uri="{FF2B5EF4-FFF2-40B4-BE49-F238E27FC236}">
                <a16:creationId xmlns:a16="http://schemas.microsoft.com/office/drawing/2014/main" id="{B514832A-6AFD-12BA-708B-1A6A01FB59EF}"/>
              </a:ext>
            </a:extLst>
          </p:cNvPr>
          <p:cNvGraphicFramePr>
            <a:graphicFrameLocks noGrp="1"/>
          </p:cNvGraphicFramePr>
          <p:nvPr>
            <p:ph idx="1"/>
            <p:extLst>
              <p:ext uri="{D42A27DB-BD31-4B8C-83A1-F6EECF244321}">
                <p14:modId xmlns:p14="http://schemas.microsoft.com/office/powerpoint/2010/main" val="1658249224"/>
              </p:ext>
            </p:extLst>
          </p:nvPr>
        </p:nvGraphicFramePr>
        <p:xfrm>
          <a:off x="525717" y="2521885"/>
          <a:ext cx="10077557" cy="354904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4169231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A7EA20-B0A7-81C4-5B3A-A26114825C03}"/>
              </a:ext>
            </a:extLst>
          </p:cNvPr>
          <p:cNvSpPr>
            <a:spLocks noGrp="1"/>
          </p:cNvSpPr>
          <p:nvPr>
            <p:ph type="title"/>
          </p:nvPr>
        </p:nvSpPr>
        <p:spPr/>
        <p:txBody>
          <a:bodyPr/>
          <a:lstStyle/>
          <a:p>
            <a:r>
              <a:rPr lang="en-US" dirty="0"/>
              <a:t>What happens to our practice if we do not work through stress?</a:t>
            </a:r>
          </a:p>
        </p:txBody>
      </p:sp>
      <p:pic>
        <p:nvPicPr>
          <p:cNvPr id="1026" name="Picture 2" descr="we could have been killed or worse, expelled. - Hermione ...">
            <a:extLst>
              <a:ext uri="{FF2B5EF4-FFF2-40B4-BE49-F238E27FC236}">
                <a16:creationId xmlns:a16="http://schemas.microsoft.com/office/drawing/2014/main" id="{1BC0B807-B9B4-2B43-46D5-156B91F25679}"/>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5419023" y="2188081"/>
            <a:ext cx="5669280" cy="42323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33763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42D98E1-37D2-4470-BF74-845E897954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2" name="Title 1">
            <a:extLst>
              <a:ext uri="{FF2B5EF4-FFF2-40B4-BE49-F238E27FC236}">
                <a16:creationId xmlns:a16="http://schemas.microsoft.com/office/drawing/2014/main" id="{83DDF597-DE3B-FA60-8E5F-42BAE85A2D32}"/>
              </a:ext>
            </a:extLst>
          </p:cNvPr>
          <p:cNvSpPr>
            <a:spLocks noGrp="1"/>
          </p:cNvSpPr>
          <p:nvPr>
            <p:ph type="title"/>
          </p:nvPr>
        </p:nvSpPr>
        <p:spPr>
          <a:xfrm>
            <a:off x="2314145" y="1524000"/>
            <a:ext cx="3781856" cy="4359964"/>
          </a:xfrm>
        </p:spPr>
        <p:txBody>
          <a:bodyPr anchor="t">
            <a:normAutofit/>
          </a:bodyPr>
          <a:lstStyle/>
          <a:p>
            <a:r>
              <a:rPr lang="en-US"/>
              <a:t>What is Executive Function?</a:t>
            </a:r>
          </a:p>
        </p:txBody>
      </p:sp>
      <p:sp>
        <p:nvSpPr>
          <p:cNvPr id="12" name="Freeform: Shape 11">
            <a:extLst>
              <a:ext uri="{FF2B5EF4-FFF2-40B4-BE49-F238E27FC236}">
                <a16:creationId xmlns:a16="http://schemas.microsoft.com/office/drawing/2014/main" id="{A707F4F1-79FE-4E99-AF42-242AC08A35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864840" cy="6858001"/>
          </a:xfrm>
          <a:custGeom>
            <a:avLst/>
            <a:gdLst>
              <a:gd name="connsiteX0" fmla="*/ 0 w 888736"/>
              <a:gd name="connsiteY0" fmla="*/ 0 h 2458832"/>
              <a:gd name="connsiteX1" fmla="*/ 177394 w 888736"/>
              <a:gd name="connsiteY1" fmla="*/ 125361 h 2458832"/>
              <a:gd name="connsiteX2" fmla="*/ 881856 w 888736"/>
              <a:gd name="connsiteY2" fmla="*/ 1189003 h 2458832"/>
              <a:gd name="connsiteX3" fmla="*/ 691256 w 888736"/>
              <a:gd name="connsiteY3" fmla="*/ 1628147 h 2458832"/>
              <a:gd name="connsiteX4" fmla="*/ 118397 w 888736"/>
              <a:gd name="connsiteY4" fmla="*/ 2331723 h 2458832"/>
              <a:gd name="connsiteX5" fmla="*/ 0 w 888736"/>
              <a:gd name="connsiteY5" fmla="*/ 2458832 h 2458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8736" h="2458832">
                <a:moveTo>
                  <a:pt x="0" y="0"/>
                </a:moveTo>
                <a:lnTo>
                  <a:pt x="177394" y="125361"/>
                </a:lnTo>
                <a:cubicBezTo>
                  <a:pt x="548898" y="378359"/>
                  <a:pt x="946091" y="744358"/>
                  <a:pt x="881856" y="1189003"/>
                </a:cubicBezTo>
                <a:cubicBezTo>
                  <a:pt x="858787" y="1347884"/>
                  <a:pt x="777253" y="1491554"/>
                  <a:pt x="691256" y="1628147"/>
                </a:cubicBezTo>
                <a:cubicBezTo>
                  <a:pt x="609261" y="1758448"/>
                  <a:pt x="399047" y="2022344"/>
                  <a:pt x="118397" y="2331723"/>
                </a:cubicBezTo>
                <a:lnTo>
                  <a:pt x="0" y="2458832"/>
                </a:lnTo>
                <a:close/>
              </a:path>
            </a:pathLst>
          </a:custGeom>
          <a:solidFill>
            <a:schemeClr val="accent6">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4" name="Graphic 78">
            <a:extLst>
              <a:ext uri="{FF2B5EF4-FFF2-40B4-BE49-F238E27FC236}">
                <a16:creationId xmlns:a16="http://schemas.microsoft.com/office/drawing/2014/main" id="{C5035748-E666-464D-B95F-ED814634680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542299" y="1617538"/>
            <a:ext cx="972241" cy="45718"/>
            <a:chOff x="4886325" y="3371754"/>
            <a:chExt cx="2418492" cy="113728"/>
          </a:xfrm>
          <a:solidFill>
            <a:schemeClr val="accent1"/>
          </a:solidFill>
        </p:grpSpPr>
        <p:sp>
          <p:nvSpPr>
            <p:cNvPr id="15" name="Graphic 78">
              <a:extLst>
                <a:ext uri="{FF2B5EF4-FFF2-40B4-BE49-F238E27FC236}">
                  <a16:creationId xmlns:a16="http://schemas.microsoft.com/office/drawing/2014/main" id="{4D85EFE8-5037-4E99-8D29-64B5CE9D2C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886325" y="3428428"/>
              <a:ext cx="2418302" cy="9525"/>
            </a:xfrm>
            <a:custGeom>
              <a:avLst/>
              <a:gdLst>
                <a:gd name="connsiteX0" fmla="*/ 0 w 2418302"/>
                <a:gd name="connsiteY0" fmla="*/ 0 h 9525"/>
                <a:gd name="connsiteX1" fmla="*/ 2418302 w 2418302"/>
                <a:gd name="connsiteY1" fmla="*/ 0 h 9525"/>
              </a:gdLst>
              <a:ahLst/>
              <a:cxnLst>
                <a:cxn ang="0">
                  <a:pos x="connsiteX0" y="connsiteY0"/>
                </a:cxn>
                <a:cxn ang="0">
                  <a:pos x="connsiteX1" y="connsiteY1"/>
                </a:cxn>
              </a:cxnLst>
              <a:rect l="l" t="t" r="r" b="b"/>
              <a:pathLst>
                <a:path w="2418302" h="9525">
                  <a:moveTo>
                    <a:pt x="0" y="0"/>
                  </a:moveTo>
                  <a:lnTo>
                    <a:pt x="2418302" y="0"/>
                  </a:lnTo>
                </a:path>
              </a:pathLst>
            </a:custGeom>
            <a:grpFill/>
            <a:ln w="9525" cap="flat">
              <a:noFill/>
              <a:prstDash val="solid"/>
              <a:miter/>
            </a:ln>
          </p:spPr>
          <p:txBody>
            <a:bodyPr rtlCol="0" anchor="ctr"/>
            <a:lstStyle/>
            <a:p>
              <a:pPr algn="ctr"/>
              <a:endParaRPr lang="en-US"/>
            </a:p>
          </p:txBody>
        </p:sp>
        <p:grpSp>
          <p:nvGrpSpPr>
            <p:cNvPr id="16" name="Graphic 78">
              <a:extLst>
                <a:ext uri="{FF2B5EF4-FFF2-40B4-BE49-F238E27FC236}">
                  <a16:creationId xmlns:a16="http://schemas.microsoft.com/office/drawing/2014/main" id="{9FD653C8-CB16-40C0-BA61-6FA0587D7A20}"/>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4886709" y="3371754"/>
              <a:ext cx="2418108" cy="113728"/>
              <a:chOff x="4886709" y="3371754"/>
              <a:chExt cx="2418108" cy="113728"/>
            </a:xfrm>
            <a:grpFill/>
          </p:grpSpPr>
          <p:sp>
            <p:nvSpPr>
              <p:cNvPr id="17" name="Graphic 78">
                <a:extLst>
                  <a:ext uri="{FF2B5EF4-FFF2-40B4-BE49-F238E27FC236}">
                    <a16:creationId xmlns:a16="http://schemas.microsoft.com/office/drawing/2014/main" id="{ABA973BF-958C-4267-A9F2-CEA64D2849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895088" y="3474384"/>
                <a:ext cx="32575" cy="2906"/>
              </a:xfrm>
              <a:custGeom>
                <a:avLst/>
                <a:gdLst>
                  <a:gd name="connsiteX0" fmla="*/ 0 w 32575"/>
                  <a:gd name="connsiteY0" fmla="*/ 49 h 2906"/>
                  <a:gd name="connsiteX1" fmla="*/ 32576 w 32575"/>
                  <a:gd name="connsiteY1" fmla="*/ 2907 h 2906"/>
                  <a:gd name="connsiteX2" fmla="*/ 0 w 32575"/>
                  <a:gd name="connsiteY2" fmla="*/ 49 h 2906"/>
                </a:gdLst>
                <a:ahLst/>
                <a:cxnLst>
                  <a:cxn ang="0">
                    <a:pos x="connsiteX0" y="connsiteY0"/>
                  </a:cxn>
                  <a:cxn ang="0">
                    <a:pos x="connsiteX1" y="connsiteY1"/>
                  </a:cxn>
                  <a:cxn ang="0">
                    <a:pos x="connsiteX2" y="connsiteY2"/>
                  </a:cxn>
                </a:cxnLst>
                <a:rect l="l" t="t" r="r" b="b"/>
                <a:pathLst>
                  <a:path w="32575" h="2906">
                    <a:moveTo>
                      <a:pt x="0" y="49"/>
                    </a:moveTo>
                    <a:cubicBezTo>
                      <a:pt x="7430" y="2335"/>
                      <a:pt x="20384" y="2526"/>
                      <a:pt x="32576" y="2907"/>
                    </a:cubicBezTo>
                    <a:cubicBezTo>
                      <a:pt x="23146" y="716"/>
                      <a:pt x="13240" y="-236"/>
                      <a:pt x="0" y="49"/>
                    </a:cubicBezTo>
                    <a:close/>
                  </a:path>
                </a:pathLst>
              </a:custGeom>
              <a:grpFill/>
              <a:ln w="9525" cap="flat">
                <a:noFill/>
                <a:prstDash val="solid"/>
                <a:miter/>
              </a:ln>
            </p:spPr>
            <p:txBody>
              <a:bodyPr rtlCol="0" anchor="ctr"/>
              <a:lstStyle/>
              <a:p>
                <a:pPr algn="ctr"/>
                <a:endParaRPr lang="en-US"/>
              </a:p>
            </p:txBody>
          </p:sp>
          <p:sp>
            <p:nvSpPr>
              <p:cNvPr id="18" name="Graphic 78">
                <a:extLst>
                  <a:ext uri="{FF2B5EF4-FFF2-40B4-BE49-F238E27FC236}">
                    <a16:creationId xmlns:a16="http://schemas.microsoft.com/office/drawing/2014/main" id="{B0DAD6C4-EBF1-4DBF-928B-3F52E02440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927758" y="3477344"/>
                <a:ext cx="380" cy="42"/>
              </a:xfrm>
              <a:custGeom>
                <a:avLst/>
                <a:gdLst>
                  <a:gd name="connsiteX0" fmla="*/ 190 w 380"/>
                  <a:gd name="connsiteY0" fmla="*/ 42 h 42"/>
                  <a:gd name="connsiteX1" fmla="*/ 381 w 380"/>
                  <a:gd name="connsiteY1" fmla="*/ 42 h 42"/>
                  <a:gd name="connsiteX2" fmla="*/ 0 w 380"/>
                  <a:gd name="connsiteY2" fmla="*/ 42 h 42"/>
                  <a:gd name="connsiteX3" fmla="*/ 190 w 380"/>
                  <a:gd name="connsiteY3" fmla="*/ 42 h 42"/>
                </a:gdLst>
                <a:ahLst/>
                <a:cxnLst>
                  <a:cxn ang="0">
                    <a:pos x="connsiteX0" y="connsiteY0"/>
                  </a:cxn>
                  <a:cxn ang="0">
                    <a:pos x="connsiteX1" y="connsiteY1"/>
                  </a:cxn>
                  <a:cxn ang="0">
                    <a:pos x="connsiteX2" y="connsiteY2"/>
                  </a:cxn>
                  <a:cxn ang="0">
                    <a:pos x="connsiteX3" y="connsiteY3"/>
                  </a:cxn>
                </a:cxnLst>
                <a:rect l="l" t="t" r="r" b="b"/>
                <a:pathLst>
                  <a:path w="380" h="42">
                    <a:moveTo>
                      <a:pt x="190" y="42"/>
                    </a:moveTo>
                    <a:cubicBezTo>
                      <a:pt x="190" y="42"/>
                      <a:pt x="286" y="42"/>
                      <a:pt x="381" y="42"/>
                    </a:cubicBezTo>
                    <a:cubicBezTo>
                      <a:pt x="190" y="42"/>
                      <a:pt x="95" y="42"/>
                      <a:pt x="0" y="42"/>
                    </a:cubicBezTo>
                    <a:cubicBezTo>
                      <a:pt x="0" y="-53"/>
                      <a:pt x="95" y="42"/>
                      <a:pt x="190" y="42"/>
                    </a:cubicBezTo>
                    <a:close/>
                  </a:path>
                </a:pathLst>
              </a:custGeom>
              <a:grpFill/>
              <a:ln w="9525" cap="flat">
                <a:noFill/>
                <a:prstDash val="solid"/>
                <a:miter/>
              </a:ln>
            </p:spPr>
            <p:txBody>
              <a:bodyPr rtlCol="0" anchor="ctr"/>
              <a:lstStyle/>
              <a:p>
                <a:pPr algn="ctr"/>
                <a:endParaRPr lang="en-US"/>
              </a:p>
            </p:txBody>
          </p:sp>
          <p:sp>
            <p:nvSpPr>
              <p:cNvPr id="19" name="Graphic 78">
                <a:extLst>
                  <a:ext uri="{FF2B5EF4-FFF2-40B4-BE49-F238E27FC236}">
                    <a16:creationId xmlns:a16="http://schemas.microsoft.com/office/drawing/2014/main" id="{B2BD6CA6-C90E-4CC3-B99B-93CE2622E7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285577" y="3374517"/>
                <a:ext cx="10001" cy="190"/>
              </a:xfrm>
              <a:custGeom>
                <a:avLst/>
                <a:gdLst>
                  <a:gd name="connsiteX0" fmla="*/ 10001 w 10001"/>
                  <a:gd name="connsiteY0" fmla="*/ 0 h 190"/>
                  <a:gd name="connsiteX1" fmla="*/ 0 w 10001"/>
                  <a:gd name="connsiteY1" fmla="*/ 191 h 190"/>
                  <a:gd name="connsiteX2" fmla="*/ 10001 w 10001"/>
                  <a:gd name="connsiteY2" fmla="*/ 0 h 190"/>
                </a:gdLst>
                <a:ahLst/>
                <a:cxnLst>
                  <a:cxn ang="0">
                    <a:pos x="connsiteX0" y="connsiteY0"/>
                  </a:cxn>
                  <a:cxn ang="0">
                    <a:pos x="connsiteX1" y="connsiteY1"/>
                  </a:cxn>
                  <a:cxn ang="0">
                    <a:pos x="connsiteX2" y="connsiteY2"/>
                  </a:cxn>
                </a:cxnLst>
                <a:rect l="l" t="t" r="r" b="b"/>
                <a:pathLst>
                  <a:path w="10001" h="190">
                    <a:moveTo>
                      <a:pt x="10001" y="0"/>
                    </a:moveTo>
                    <a:cubicBezTo>
                      <a:pt x="6953" y="0"/>
                      <a:pt x="3524" y="95"/>
                      <a:pt x="0" y="191"/>
                    </a:cubicBezTo>
                    <a:cubicBezTo>
                      <a:pt x="3334" y="191"/>
                      <a:pt x="6763" y="191"/>
                      <a:pt x="10001" y="0"/>
                    </a:cubicBezTo>
                    <a:close/>
                  </a:path>
                </a:pathLst>
              </a:custGeom>
              <a:grpFill/>
              <a:ln w="9525" cap="flat">
                <a:noFill/>
                <a:prstDash val="solid"/>
                <a:miter/>
              </a:ln>
            </p:spPr>
            <p:txBody>
              <a:bodyPr rtlCol="0" anchor="ctr"/>
              <a:lstStyle/>
              <a:p>
                <a:pPr algn="ctr"/>
                <a:endParaRPr lang="en-US"/>
              </a:p>
            </p:txBody>
          </p:sp>
          <p:sp>
            <p:nvSpPr>
              <p:cNvPr id="20" name="Graphic 78">
                <a:extLst>
                  <a:ext uri="{FF2B5EF4-FFF2-40B4-BE49-F238E27FC236}">
                    <a16:creationId xmlns:a16="http://schemas.microsoft.com/office/drawing/2014/main" id="{8E83D65E-8C50-430E-8331-F293349EF6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886709" y="3371754"/>
                <a:ext cx="2418108" cy="113728"/>
              </a:xfrm>
              <a:custGeom>
                <a:avLst/>
                <a:gdLst>
                  <a:gd name="connsiteX0" fmla="*/ 632266 w 2418108"/>
                  <a:gd name="connsiteY0" fmla="*/ 112205 h 113728"/>
                  <a:gd name="connsiteX1" fmla="*/ 723039 w 2418108"/>
                  <a:gd name="connsiteY1" fmla="*/ 109538 h 113728"/>
                  <a:gd name="connsiteX2" fmla="*/ 735136 w 2418108"/>
                  <a:gd name="connsiteY2" fmla="*/ 111823 h 113728"/>
                  <a:gd name="connsiteX3" fmla="*/ 752471 w 2418108"/>
                  <a:gd name="connsiteY3" fmla="*/ 108680 h 113728"/>
                  <a:gd name="connsiteX4" fmla="*/ 772569 w 2418108"/>
                  <a:gd name="connsiteY4" fmla="*/ 110585 h 113728"/>
                  <a:gd name="connsiteX5" fmla="*/ 1112993 w 2418108"/>
                  <a:gd name="connsiteY5" fmla="*/ 112967 h 113728"/>
                  <a:gd name="connsiteX6" fmla="*/ 1083465 w 2418108"/>
                  <a:gd name="connsiteY6" fmla="*/ 108776 h 113728"/>
                  <a:gd name="connsiteX7" fmla="*/ 1296825 w 2418108"/>
                  <a:gd name="connsiteY7" fmla="*/ 108966 h 113728"/>
                  <a:gd name="connsiteX8" fmla="*/ 1346736 w 2418108"/>
                  <a:gd name="connsiteY8" fmla="*/ 103632 h 113728"/>
                  <a:gd name="connsiteX9" fmla="*/ 1360643 w 2418108"/>
                  <a:gd name="connsiteY9" fmla="*/ 107633 h 113728"/>
                  <a:gd name="connsiteX10" fmla="*/ 1381788 w 2418108"/>
                  <a:gd name="connsiteY10" fmla="*/ 107442 h 113728"/>
                  <a:gd name="connsiteX11" fmla="*/ 1371692 w 2418108"/>
                  <a:gd name="connsiteY11" fmla="*/ 106490 h 113728"/>
                  <a:gd name="connsiteX12" fmla="*/ 1430080 w 2418108"/>
                  <a:gd name="connsiteY12" fmla="*/ 105537 h 113728"/>
                  <a:gd name="connsiteX13" fmla="*/ 1420269 w 2418108"/>
                  <a:gd name="connsiteY13" fmla="*/ 104108 h 113728"/>
                  <a:gd name="connsiteX14" fmla="*/ 1455702 w 2418108"/>
                  <a:gd name="connsiteY14" fmla="*/ 107061 h 113728"/>
                  <a:gd name="connsiteX15" fmla="*/ 1439414 w 2418108"/>
                  <a:gd name="connsiteY15" fmla="*/ 108109 h 113728"/>
                  <a:gd name="connsiteX16" fmla="*/ 1503613 w 2418108"/>
                  <a:gd name="connsiteY16" fmla="*/ 105918 h 113728"/>
                  <a:gd name="connsiteX17" fmla="*/ 1495802 w 2418108"/>
                  <a:gd name="connsiteY17" fmla="*/ 105823 h 113728"/>
                  <a:gd name="connsiteX18" fmla="*/ 1695923 w 2418108"/>
                  <a:gd name="connsiteY18" fmla="*/ 95155 h 113728"/>
                  <a:gd name="connsiteX19" fmla="*/ 1684016 w 2418108"/>
                  <a:gd name="connsiteY19" fmla="*/ 92488 h 113728"/>
                  <a:gd name="connsiteX20" fmla="*/ 1706210 w 2418108"/>
                  <a:gd name="connsiteY20" fmla="*/ 90202 h 113728"/>
                  <a:gd name="connsiteX21" fmla="*/ 1693351 w 2418108"/>
                  <a:gd name="connsiteY21" fmla="*/ 98108 h 113728"/>
                  <a:gd name="connsiteX22" fmla="*/ 2058539 w 2418108"/>
                  <a:gd name="connsiteY22" fmla="*/ 102203 h 113728"/>
                  <a:gd name="connsiteX23" fmla="*/ 2064540 w 2418108"/>
                  <a:gd name="connsiteY23" fmla="*/ 95060 h 113728"/>
                  <a:gd name="connsiteX24" fmla="*/ 2227132 w 2418108"/>
                  <a:gd name="connsiteY24" fmla="*/ 96203 h 113728"/>
                  <a:gd name="connsiteX25" fmla="*/ 2245229 w 2418108"/>
                  <a:gd name="connsiteY25" fmla="*/ 96869 h 113728"/>
                  <a:gd name="connsiteX26" fmla="*/ 2254278 w 2418108"/>
                  <a:gd name="connsiteY26" fmla="*/ 94393 h 113728"/>
                  <a:gd name="connsiteX27" fmla="*/ 2418108 w 2418108"/>
                  <a:gd name="connsiteY27" fmla="*/ 5810 h 113728"/>
                  <a:gd name="connsiteX28" fmla="*/ 2399058 w 2418108"/>
                  <a:gd name="connsiteY28" fmla="*/ 2858 h 113728"/>
                  <a:gd name="connsiteX29" fmla="*/ 2241039 w 2418108"/>
                  <a:gd name="connsiteY29" fmla="*/ 1905 h 113728"/>
                  <a:gd name="connsiteX30" fmla="*/ 2243991 w 2418108"/>
                  <a:gd name="connsiteY30" fmla="*/ 1048 h 113728"/>
                  <a:gd name="connsiteX31" fmla="*/ 2197128 w 2418108"/>
                  <a:gd name="connsiteY31" fmla="*/ 0 h 113728"/>
                  <a:gd name="connsiteX32" fmla="*/ 1710591 w 2418108"/>
                  <a:gd name="connsiteY32" fmla="*/ 6287 h 113728"/>
                  <a:gd name="connsiteX33" fmla="*/ 1713353 w 2418108"/>
                  <a:gd name="connsiteY33" fmla="*/ 5906 h 113728"/>
                  <a:gd name="connsiteX34" fmla="*/ 1210814 w 2418108"/>
                  <a:gd name="connsiteY34" fmla="*/ 7715 h 113728"/>
                  <a:gd name="connsiteX35" fmla="*/ 684463 w 2418108"/>
                  <a:gd name="connsiteY35" fmla="*/ 13716 h 113728"/>
                  <a:gd name="connsiteX36" fmla="*/ 687511 w 2418108"/>
                  <a:gd name="connsiteY36" fmla="*/ 12859 h 113728"/>
                  <a:gd name="connsiteX37" fmla="*/ 435670 w 2418108"/>
                  <a:gd name="connsiteY37" fmla="*/ 12192 h 113728"/>
                  <a:gd name="connsiteX38" fmla="*/ 440718 w 2418108"/>
                  <a:gd name="connsiteY38" fmla="*/ 12668 h 113728"/>
                  <a:gd name="connsiteX39" fmla="*/ 386807 w 2418108"/>
                  <a:gd name="connsiteY39" fmla="*/ 9906 h 113728"/>
                  <a:gd name="connsiteX40" fmla="*/ 16856 w 2418108"/>
                  <a:gd name="connsiteY40" fmla="*/ 12192 h 113728"/>
                  <a:gd name="connsiteX41" fmla="*/ 63528 w 2418108"/>
                  <a:gd name="connsiteY41" fmla="*/ 102870 h 113728"/>
                  <a:gd name="connsiteX42" fmla="*/ 42668 w 2418108"/>
                  <a:gd name="connsiteY42" fmla="*/ 102584 h 113728"/>
                  <a:gd name="connsiteX43" fmla="*/ 41430 w 2418108"/>
                  <a:gd name="connsiteY43" fmla="*/ 105537 h 113728"/>
                  <a:gd name="connsiteX44" fmla="*/ 54575 w 2418108"/>
                  <a:gd name="connsiteY44" fmla="*/ 105347 h 113728"/>
                  <a:gd name="connsiteX45" fmla="*/ 388140 w 2418108"/>
                  <a:gd name="connsiteY45" fmla="*/ 112109 h 113728"/>
                  <a:gd name="connsiteX46" fmla="*/ 482152 w 2418108"/>
                  <a:gd name="connsiteY46" fmla="*/ 113729 h 113728"/>
                  <a:gd name="connsiteX47" fmla="*/ 632266 w 2418108"/>
                  <a:gd name="connsiteY47" fmla="*/ 112205 h 113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18108" h="113728">
                    <a:moveTo>
                      <a:pt x="632266" y="112205"/>
                    </a:moveTo>
                    <a:cubicBezTo>
                      <a:pt x="656364" y="104680"/>
                      <a:pt x="694940" y="114110"/>
                      <a:pt x="723039" y="109538"/>
                    </a:cubicBezTo>
                    <a:cubicBezTo>
                      <a:pt x="722849" y="109919"/>
                      <a:pt x="735898" y="110109"/>
                      <a:pt x="735136" y="111823"/>
                    </a:cubicBezTo>
                    <a:cubicBezTo>
                      <a:pt x="735041" y="108776"/>
                      <a:pt x="767616" y="112300"/>
                      <a:pt x="752471" y="108680"/>
                    </a:cubicBezTo>
                    <a:cubicBezTo>
                      <a:pt x="754757" y="107633"/>
                      <a:pt x="790571" y="107633"/>
                      <a:pt x="772569" y="110585"/>
                    </a:cubicBezTo>
                    <a:cubicBezTo>
                      <a:pt x="822099" y="111633"/>
                      <a:pt x="1059653" y="114395"/>
                      <a:pt x="1112993" y="112967"/>
                    </a:cubicBezTo>
                    <a:cubicBezTo>
                      <a:pt x="1106135" y="110776"/>
                      <a:pt x="1089656" y="112205"/>
                      <a:pt x="1083465" y="108776"/>
                    </a:cubicBezTo>
                    <a:cubicBezTo>
                      <a:pt x="1153950" y="111728"/>
                      <a:pt x="1230626" y="113157"/>
                      <a:pt x="1296825" y="108966"/>
                    </a:cubicBezTo>
                    <a:cubicBezTo>
                      <a:pt x="1277680" y="103251"/>
                      <a:pt x="1356071" y="110966"/>
                      <a:pt x="1346736" y="103632"/>
                    </a:cubicBezTo>
                    <a:cubicBezTo>
                      <a:pt x="1351213" y="105347"/>
                      <a:pt x="1374454" y="106109"/>
                      <a:pt x="1360643" y="107633"/>
                    </a:cubicBezTo>
                    <a:cubicBezTo>
                      <a:pt x="1368548" y="107728"/>
                      <a:pt x="1376168" y="108299"/>
                      <a:pt x="1381788" y="107442"/>
                    </a:cubicBezTo>
                    <a:lnTo>
                      <a:pt x="1371692" y="106490"/>
                    </a:lnTo>
                    <a:cubicBezTo>
                      <a:pt x="1398266" y="106013"/>
                      <a:pt x="1412744" y="108680"/>
                      <a:pt x="1430080" y="105537"/>
                    </a:cubicBezTo>
                    <a:lnTo>
                      <a:pt x="1420269" y="104108"/>
                    </a:lnTo>
                    <a:cubicBezTo>
                      <a:pt x="1436176" y="103918"/>
                      <a:pt x="1449416" y="103632"/>
                      <a:pt x="1455702" y="107061"/>
                    </a:cubicBezTo>
                    <a:lnTo>
                      <a:pt x="1439414" y="108109"/>
                    </a:lnTo>
                    <a:cubicBezTo>
                      <a:pt x="1465799" y="108014"/>
                      <a:pt x="1481610" y="107823"/>
                      <a:pt x="1503613" y="105918"/>
                    </a:cubicBezTo>
                    <a:lnTo>
                      <a:pt x="1495802" y="105823"/>
                    </a:lnTo>
                    <a:cubicBezTo>
                      <a:pt x="1523806" y="102394"/>
                      <a:pt x="1670110" y="99441"/>
                      <a:pt x="1695923" y="95155"/>
                    </a:cubicBezTo>
                    <a:lnTo>
                      <a:pt x="1684016" y="92488"/>
                    </a:lnTo>
                    <a:lnTo>
                      <a:pt x="1706210" y="90202"/>
                    </a:lnTo>
                    <a:cubicBezTo>
                      <a:pt x="1703543" y="90202"/>
                      <a:pt x="1695542" y="98965"/>
                      <a:pt x="1693351" y="98108"/>
                    </a:cubicBezTo>
                    <a:cubicBezTo>
                      <a:pt x="1757549" y="99441"/>
                      <a:pt x="2045109" y="91345"/>
                      <a:pt x="2058539" y="102203"/>
                    </a:cubicBezTo>
                    <a:cubicBezTo>
                      <a:pt x="2079780" y="101917"/>
                      <a:pt x="2071303" y="103918"/>
                      <a:pt x="2064540" y="95060"/>
                    </a:cubicBezTo>
                    <a:cubicBezTo>
                      <a:pt x="2086638" y="95441"/>
                      <a:pt x="2259707" y="88773"/>
                      <a:pt x="2227132" y="96203"/>
                    </a:cubicBezTo>
                    <a:cubicBezTo>
                      <a:pt x="2232371" y="96298"/>
                      <a:pt x="2240372" y="95917"/>
                      <a:pt x="2245229" y="96869"/>
                    </a:cubicBezTo>
                    <a:cubicBezTo>
                      <a:pt x="2235704" y="94583"/>
                      <a:pt x="2261708" y="95345"/>
                      <a:pt x="2254278" y="94393"/>
                    </a:cubicBezTo>
                    <a:cubicBezTo>
                      <a:pt x="2395724" y="108776"/>
                      <a:pt x="2341527" y="36576"/>
                      <a:pt x="2418108" y="5810"/>
                    </a:cubicBezTo>
                    <a:cubicBezTo>
                      <a:pt x="2398772" y="4763"/>
                      <a:pt x="2335717" y="7239"/>
                      <a:pt x="2399058" y="2858"/>
                    </a:cubicBezTo>
                    <a:cubicBezTo>
                      <a:pt x="2343527" y="-572"/>
                      <a:pt x="2296283" y="1238"/>
                      <a:pt x="2241039" y="1905"/>
                    </a:cubicBezTo>
                    <a:lnTo>
                      <a:pt x="2243991" y="1048"/>
                    </a:lnTo>
                    <a:cubicBezTo>
                      <a:pt x="2234181" y="-381"/>
                      <a:pt x="2214845" y="1524"/>
                      <a:pt x="2197128" y="0"/>
                    </a:cubicBezTo>
                    <a:cubicBezTo>
                      <a:pt x="2115880" y="6096"/>
                      <a:pt x="1816128" y="3524"/>
                      <a:pt x="1710591" y="6287"/>
                    </a:cubicBezTo>
                    <a:lnTo>
                      <a:pt x="1713353" y="5906"/>
                    </a:lnTo>
                    <a:cubicBezTo>
                      <a:pt x="1577146" y="5429"/>
                      <a:pt x="1349308" y="11240"/>
                      <a:pt x="1210814" y="7715"/>
                    </a:cubicBezTo>
                    <a:cubicBezTo>
                      <a:pt x="1095848" y="23717"/>
                      <a:pt x="819051" y="5429"/>
                      <a:pt x="684463" y="13716"/>
                    </a:cubicBezTo>
                    <a:lnTo>
                      <a:pt x="687511" y="12859"/>
                    </a:lnTo>
                    <a:cubicBezTo>
                      <a:pt x="655316" y="14192"/>
                      <a:pt x="473008" y="10954"/>
                      <a:pt x="435670" y="12192"/>
                    </a:cubicBezTo>
                    <a:lnTo>
                      <a:pt x="440718" y="12668"/>
                    </a:lnTo>
                    <a:cubicBezTo>
                      <a:pt x="408047" y="14764"/>
                      <a:pt x="412524" y="11049"/>
                      <a:pt x="386807" y="9906"/>
                    </a:cubicBezTo>
                    <a:cubicBezTo>
                      <a:pt x="275174" y="28004"/>
                      <a:pt x="142395" y="18764"/>
                      <a:pt x="16856" y="12192"/>
                    </a:cubicBezTo>
                    <a:cubicBezTo>
                      <a:pt x="-6195" y="35528"/>
                      <a:pt x="-17434" y="114395"/>
                      <a:pt x="63528" y="102870"/>
                    </a:cubicBezTo>
                    <a:cubicBezTo>
                      <a:pt x="63528" y="102870"/>
                      <a:pt x="42668" y="102584"/>
                      <a:pt x="42668" y="102584"/>
                    </a:cubicBezTo>
                    <a:cubicBezTo>
                      <a:pt x="58004" y="103156"/>
                      <a:pt x="47336" y="104299"/>
                      <a:pt x="41430" y="105537"/>
                    </a:cubicBezTo>
                    <a:cubicBezTo>
                      <a:pt x="46764" y="105537"/>
                      <a:pt x="68386" y="107442"/>
                      <a:pt x="54575" y="105347"/>
                    </a:cubicBezTo>
                    <a:cubicBezTo>
                      <a:pt x="158588" y="108109"/>
                      <a:pt x="297462" y="110109"/>
                      <a:pt x="388140" y="112109"/>
                    </a:cubicBezTo>
                    <a:cubicBezTo>
                      <a:pt x="420525" y="113348"/>
                      <a:pt x="453577" y="106680"/>
                      <a:pt x="482152" y="113729"/>
                    </a:cubicBezTo>
                    <a:cubicBezTo>
                      <a:pt x="477580" y="111919"/>
                      <a:pt x="629885" y="111728"/>
                      <a:pt x="632266" y="112205"/>
                    </a:cubicBezTo>
                    <a:close/>
                  </a:path>
                </a:pathLst>
              </a:custGeom>
              <a:grpFill/>
              <a:ln w="9525" cap="flat">
                <a:noFill/>
                <a:prstDash val="solid"/>
                <a:miter/>
              </a:ln>
            </p:spPr>
            <p:txBody>
              <a:bodyPr rtlCol="0" anchor="ctr"/>
              <a:lstStyle/>
              <a:p>
                <a:pPr algn="ctr"/>
                <a:endParaRPr lang="en-US"/>
              </a:p>
            </p:txBody>
          </p:sp>
        </p:grpSp>
      </p:grpSp>
      <p:grpSp>
        <p:nvGrpSpPr>
          <p:cNvPr id="22" name="Group 21">
            <a:extLst>
              <a:ext uri="{FF2B5EF4-FFF2-40B4-BE49-F238E27FC236}">
                <a16:creationId xmlns:a16="http://schemas.microsoft.com/office/drawing/2014/main" id="{D5E51A3D-2FA6-4FB0-8E96-240CD790AFB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3046134" flipH="1">
            <a:off x="862428" y="4444126"/>
            <a:ext cx="886141" cy="802496"/>
            <a:chOff x="10948005" y="3272152"/>
            <a:chExt cx="868640" cy="786648"/>
          </a:xfrm>
          <a:solidFill>
            <a:schemeClr val="accent6"/>
          </a:solidFill>
        </p:grpSpPr>
        <p:sp>
          <p:nvSpPr>
            <p:cNvPr id="23" name="Freeform: Shape 22">
              <a:extLst>
                <a:ext uri="{FF2B5EF4-FFF2-40B4-BE49-F238E27FC236}">
                  <a16:creationId xmlns:a16="http://schemas.microsoft.com/office/drawing/2014/main" id="{A9077F9C-631A-40ED-8DF2-6F7CE48C16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194317" y="3944888"/>
              <a:ext cx="128449" cy="113912"/>
            </a:xfrm>
            <a:custGeom>
              <a:avLst/>
              <a:gdLst>
                <a:gd name="connsiteX0" fmla="*/ 237621 w 453152"/>
                <a:gd name="connsiteY0" fmla="*/ 965 h 401867"/>
                <a:gd name="connsiteX1" fmla="*/ 370246 w 453152"/>
                <a:gd name="connsiteY1" fmla="*/ 23666 h 401867"/>
                <a:gd name="connsiteX2" fmla="*/ 437392 w 453152"/>
                <a:gd name="connsiteY2" fmla="*/ 198545 h 401867"/>
                <a:gd name="connsiteX3" fmla="*/ 67745 w 453152"/>
                <a:gd name="connsiteY3" fmla="*/ 392003 h 401867"/>
                <a:gd name="connsiteX4" fmla="*/ 911 w 453152"/>
                <a:gd name="connsiteY4" fmla="*/ 254095 h 401867"/>
                <a:gd name="connsiteX5" fmla="*/ 115564 w 453152"/>
                <a:gd name="connsiteY5" fmla="*/ 51160 h 401867"/>
                <a:gd name="connsiteX6" fmla="*/ 237621 w 453152"/>
                <a:gd name="connsiteY6" fmla="*/ 965 h 401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3152" h="401867">
                  <a:moveTo>
                    <a:pt x="237621" y="965"/>
                  </a:moveTo>
                  <a:cubicBezTo>
                    <a:pt x="283632" y="-2971"/>
                    <a:pt x="331405" y="5243"/>
                    <a:pt x="370246" y="23666"/>
                  </a:cubicBezTo>
                  <a:cubicBezTo>
                    <a:pt x="436830" y="55275"/>
                    <a:pt x="477168" y="116810"/>
                    <a:pt x="437392" y="198545"/>
                  </a:cubicBezTo>
                  <a:cubicBezTo>
                    <a:pt x="391568" y="292624"/>
                    <a:pt x="176850" y="441630"/>
                    <a:pt x="67745" y="392003"/>
                  </a:cubicBezTo>
                  <a:cubicBezTo>
                    <a:pt x="18056" y="369372"/>
                    <a:pt x="-5012" y="308398"/>
                    <a:pt x="911" y="254095"/>
                  </a:cubicBezTo>
                  <a:cubicBezTo>
                    <a:pt x="9203" y="178033"/>
                    <a:pt x="61012" y="103094"/>
                    <a:pt x="115564" y="51160"/>
                  </a:cubicBezTo>
                  <a:cubicBezTo>
                    <a:pt x="147361" y="20985"/>
                    <a:pt x="191610" y="4900"/>
                    <a:pt x="237621" y="96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Light"/>
                <a:ea typeface="+mn-ea"/>
                <a:cs typeface="+mn-cs"/>
              </a:endParaRPr>
            </a:p>
          </p:txBody>
        </p:sp>
        <p:sp>
          <p:nvSpPr>
            <p:cNvPr id="24" name="Freeform: Shape 23">
              <a:extLst>
                <a:ext uri="{FF2B5EF4-FFF2-40B4-BE49-F238E27FC236}">
                  <a16:creationId xmlns:a16="http://schemas.microsoft.com/office/drawing/2014/main" id="{AB5F57A0-CC7E-443D-8694-A244B50F86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53045" y="3808430"/>
              <a:ext cx="144912" cy="193414"/>
            </a:xfrm>
            <a:custGeom>
              <a:avLst/>
              <a:gdLst>
                <a:gd name="connsiteX0" fmla="*/ 390625 w 511232"/>
                <a:gd name="connsiteY0" fmla="*/ 1621 h 682341"/>
                <a:gd name="connsiteX1" fmla="*/ 508142 w 511232"/>
                <a:gd name="connsiteY1" fmla="*/ 64038 h 682341"/>
                <a:gd name="connsiteX2" fmla="*/ 508453 w 511232"/>
                <a:gd name="connsiteY2" fmla="*/ 121832 h 682341"/>
                <a:gd name="connsiteX3" fmla="*/ 316492 w 511232"/>
                <a:gd name="connsiteY3" fmla="*/ 567602 h 682341"/>
                <a:gd name="connsiteX4" fmla="*/ 80265 w 511232"/>
                <a:gd name="connsiteY4" fmla="*/ 640359 h 682341"/>
                <a:gd name="connsiteX5" fmla="*/ 13306 w 511232"/>
                <a:gd name="connsiteY5" fmla="*/ 274828 h 682341"/>
                <a:gd name="connsiteX6" fmla="*/ 140989 w 511232"/>
                <a:gd name="connsiteY6" fmla="*/ 107181 h 682341"/>
                <a:gd name="connsiteX7" fmla="*/ 390625 w 511232"/>
                <a:gd name="connsiteY7" fmla="*/ 1621 h 682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1232" h="682341">
                  <a:moveTo>
                    <a:pt x="390625" y="1621"/>
                  </a:moveTo>
                  <a:cubicBezTo>
                    <a:pt x="446543" y="-5212"/>
                    <a:pt x="493343" y="8441"/>
                    <a:pt x="508142" y="64038"/>
                  </a:cubicBezTo>
                  <a:cubicBezTo>
                    <a:pt x="513192" y="82866"/>
                    <a:pt x="511134" y="102754"/>
                    <a:pt x="508453" y="121832"/>
                  </a:cubicBezTo>
                  <a:cubicBezTo>
                    <a:pt x="485324" y="287796"/>
                    <a:pt x="417242" y="443971"/>
                    <a:pt x="316492" y="567602"/>
                  </a:cubicBezTo>
                  <a:cubicBezTo>
                    <a:pt x="253024" y="645534"/>
                    <a:pt x="165055" y="737743"/>
                    <a:pt x="80265" y="640359"/>
                  </a:cubicBezTo>
                  <a:cubicBezTo>
                    <a:pt x="5014" y="553948"/>
                    <a:pt x="-17368" y="383621"/>
                    <a:pt x="13306" y="274828"/>
                  </a:cubicBezTo>
                  <a:cubicBezTo>
                    <a:pt x="33443" y="203318"/>
                    <a:pt x="83382" y="146521"/>
                    <a:pt x="140989" y="107181"/>
                  </a:cubicBezTo>
                  <a:cubicBezTo>
                    <a:pt x="178904" y="81308"/>
                    <a:pt x="297428" y="13010"/>
                    <a:pt x="390625" y="1621"/>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Light"/>
                <a:ea typeface="+mn-ea"/>
                <a:cs typeface="+mn-cs"/>
              </a:endParaRPr>
            </a:p>
          </p:txBody>
        </p:sp>
        <p:sp>
          <p:nvSpPr>
            <p:cNvPr id="25" name="Freeform: Shape 24">
              <a:extLst>
                <a:ext uri="{FF2B5EF4-FFF2-40B4-BE49-F238E27FC236}">
                  <a16:creationId xmlns:a16="http://schemas.microsoft.com/office/drawing/2014/main" id="{EC28A3D1-4D8C-4C0C-9C35-6A60D2262E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84524" y="3907536"/>
              <a:ext cx="132121" cy="93006"/>
            </a:xfrm>
            <a:custGeom>
              <a:avLst/>
              <a:gdLst>
                <a:gd name="connsiteX0" fmla="*/ 252822 w 466107"/>
                <a:gd name="connsiteY0" fmla="*/ 1539 h 328114"/>
                <a:gd name="connsiteX1" fmla="*/ 451641 w 466107"/>
                <a:gd name="connsiteY1" fmla="*/ 122177 h 328114"/>
                <a:gd name="connsiteX2" fmla="*/ 391790 w 466107"/>
                <a:gd name="connsiteY2" fmla="*/ 297430 h 328114"/>
                <a:gd name="connsiteX3" fmla="*/ 8614 w 466107"/>
                <a:gd name="connsiteY3" fmla="*/ 243252 h 328114"/>
                <a:gd name="connsiteX4" fmla="*/ 45897 w 466107"/>
                <a:gd name="connsiteY4" fmla="*/ 97302 h 328114"/>
                <a:gd name="connsiteX5" fmla="*/ 252822 w 466107"/>
                <a:gd name="connsiteY5" fmla="*/ 1539 h 328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6107" h="328114">
                  <a:moveTo>
                    <a:pt x="252822" y="1539"/>
                  </a:moveTo>
                  <a:cubicBezTo>
                    <a:pt x="335429" y="-10494"/>
                    <a:pt x="418848" y="49794"/>
                    <a:pt x="451641" y="122177"/>
                  </a:cubicBezTo>
                  <a:cubicBezTo>
                    <a:pt x="479697" y="184273"/>
                    <a:pt x="470594" y="255285"/>
                    <a:pt x="391790" y="297430"/>
                  </a:cubicBezTo>
                  <a:cubicBezTo>
                    <a:pt x="301077" y="345935"/>
                    <a:pt x="55935" y="343254"/>
                    <a:pt x="8614" y="243252"/>
                  </a:cubicBezTo>
                  <a:cubicBezTo>
                    <a:pt x="-12895" y="197678"/>
                    <a:pt x="8240" y="136766"/>
                    <a:pt x="45897" y="97302"/>
                  </a:cubicBezTo>
                  <a:cubicBezTo>
                    <a:pt x="98704" y="42064"/>
                    <a:pt x="181872" y="11950"/>
                    <a:pt x="252822" y="1539"/>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Light"/>
                <a:ea typeface="+mn-ea"/>
                <a:cs typeface="+mn-cs"/>
              </a:endParaRPr>
            </a:p>
          </p:txBody>
        </p:sp>
        <p:sp>
          <p:nvSpPr>
            <p:cNvPr id="26" name="Graphic 12">
              <a:extLst>
                <a:ext uri="{FF2B5EF4-FFF2-40B4-BE49-F238E27FC236}">
                  <a16:creationId xmlns:a16="http://schemas.microsoft.com/office/drawing/2014/main" id="{F730EC4F-7921-4623-84EE-AD5E059F9E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142141" y="3272152"/>
              <a:ext cx="180625" cy="158824"/>
            </a:xfrm>
            <a:custGeom>
              <a:avLst/>
              <a:gdLst>
                <a:gd name="connsiteX0" fmla="*/ 63289 w 3341477"/>
                <a:gd name="connsiteY0" fmla="*/ 1933384 h 2938167"/>
                <a:gd name="connsiteX1" fmla="*/ 263314 w 3341477"/>
                <a:gd name="connsiteY1" fmla="*/ 514159 h 2938167"/>
                <a:gd name="connsiteX2" fmla="*/ 1098276 w 3341477"/>
                <a:gd name="connsiteY2" fmla="*/ 952 h 2938167"/>
                <a:gd name="connsiteX3" fmla="*/ 2654089 w 3341477"/>
                <a:gd name="connsiteY3" fmla="*/ 371284 h 2938167"/>
                <a:gd name="connsiteX4" fmla="*/ 3219398 w 3341477"/>
                <a:gd name="connsiteY4" fmla="*/ 2080926 h 2938167"/>
                <a:gd name="connsiteX5" fmla="*/ 2044489 w 3341477"/>
                <a:gd name="connsiteY5" fmla="*/ 2933509 h 2938167"/>
                <a:gd name="connsiteX6" fmla="*/ 453814 w 3341477"/>
                <a:gd name="connsiteY6" fmla="*/ 2495359 h 2938167"/>
                <a:gd name="connsiteX7" fmla="*/ 63289 w 3341477"/>
                <a:gd name="connsiteY7" fmla="*/ 1933384 h 2938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41477" h="2938167">
                  <a:moveTo>
                    <a:pt x="63289" y="1933384"/>
                  </a:moveTo>
                  <a:cubicBezTo>
                    <a:pt x="56717" y="1895856"/>
                    <a:pt x="-165311" y="914209"/>
                    <a:pt x="263314" y="514159"/>
                  </a:cubicBezTo>
                  <a:cubicBezTo>
                    <a:pt x="691939" y="114109"/>
                    <a:pt x="609262" y="11620"/>
                    <a:pt x="1098276" y="952"/>
                  </a:cubicBezTo>
                  <a:cubicBezTo>
                    <a:pt x="1587289" y="-9716"/>
                    <a:pt x="2320714" y="66484"/>
                    <a:pt x="2654089" y="371284"/>
                  </a:cubicBezTo>
                  <a:cubicBezTo>
                    <a:pt x="2987464" y="676084"/>
                    <a:pt x="3603732" y="1514094"/>
                    <a:pt x="3219398" y="2080926"/>
                  </a:cubicBezTo>
                  <a:cubicBezTo>
                    <a:pt x="2835064" y="2647759"/>
                    <a:pt x="2558839" y="2895409"/>
                    <a:pt x="2044489" y="2933509"/>
                  </a:cubicBezTo>
                  <a:cubicBezTo>
                    <a:pt x="1530139" y="2971609"/>
                    <a:pt x="701464" y="2771584"/>
                    <a:pt x="453814" y="2495359"/>
                  </a:cubicBezTo>
                  <a:cubicBezTo>
                    <a:pt x="206164" y="2219134"/>
                    <a:pt x="101389" y="2152459"/>
                    <a:pt x="63289" y="1933384"/>
                  </a:cubicBezTo>
                  <a:close/>
                </a:path>
              </a:pathLst>
            </a:custGeom>
            <a:grpFill/>
            <a:ln w="9525" cap="flat">
              <a:noFill/>
              <a:prstDash val="solid"/>
              <a:miter/>
            </a:ln>
          </p:spPr>
          <p:txBody>
            <a:bodyPr rtlCol="0" anchor="ctr"/>
            <a:lstStyle/>
            <a:p>
              <a:endParaRPr lang="en-US"/>
            </a:p>
          </p:txBody>
        </p:sp>
        <p:sp>
          <p:nvSpPr>
            <p:cNvPr id="27" name="Graphic 15">
              <a:extLst>
                <a:ext uri="{FF2B5EF4-FFF2-40B4-BE49-F238E27FC236}">
                  <a16:creationId xmlns:a16="http://schemas.microsoft.com/office/drawing/2014/main" id="{6C52E193-84A5-4949-8431-6CF8BED868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02136" y="3379098"/>
              <a:ext cx="82388" cy="75292"/>
            </a:xfrm>
            <a:custGeom>
              <a:avLst/>
              <a:gdLst>
                <a:gd name="connsiteX0" fmla="*/ 17664 w 5240764"/>
                <a:gd name="connsiteY0" fmla="*/ 2947947 h 4789394"/>
                <a:gd name="connsiteX1" fmla="*/ 903489 w 5240764"/>
                <a:gd name="connsiteY1" fmla="*/ 195222 h 4789394"/>
                <a:gd name="connsiteX2" fmla="*/ 3560964 w 5240764"/>
                <a:gd name="connsiteY2" fmla="*/ 357147 h 4789394"/>
                <a:gd name="connsiteX3" fmla="*/ 5240602 w 5240764"/>
                <a:gd name="connsiteY3" fmla="*/ 2076409 h 4789394"/>
                <a:gd name="connsiteX4" fmla="*/ 4568328 w 5240764"/>
                <a:gd name="connsiteY4" fmla="*/ 3879397 h 4789394"/>
                <a:gd name="connsiteX5" fmla="*/ 3284739 w 5240764"/>
                <a:gd name="connsiteY5" fmla="*/ 4605297 h 4789394"/>
                <a:gd name="connsiteX6" fmla="*/ 1074939 w 5240764"/>
                <a:gd name="connsiteY6" fmla="*/ 4357647 h 4789394"/>
                <a:gd name="connsiteX7" fmla="*/ 15187 w 5240764"/>
                <a:gd name="connsiteY7" fmla="*/ 2830313 h 478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40764" h="4789394">
                  <a:moveTo>
                    <a:pt x="17664" y="2947947"/>
                  </a:moveTo>
                  <a:cubicBezTo>
                    <a:pt x="17664" y="2900322"/>
                    <a:pt x="-201411" y="490497"/>
                    <a:pt x="903489" y="195222"/>
                  </a:cubicBezTo>
                  <a:cubicBezTo>
                    <a:pt x="2008389" y="-100053"/>
                    <a:pt x="2598939" y="-71478"/>
                    <a:pt x="3560964" y="357147"/>
                  </a:cubicBezTo>
                  <a:cubicBezTo>
                    <a:pt x="4522989" y="785772"/>
                    <a:pt x="5253271" y="1338222"/>
                    <a:pt x="5240602" y="2076409"/>
                  </a:cubicBezTo>
                  <a:cubicBezTo>
                    <a:pt x="5227934" y="2814597"/>
                    <a:pt x="4842267" y="3677276"/>
                    <a:pt x="4568328" y="3879397"/>
                  </a:cubicBezTo>
                  <a:cubicBezTo>
                    <a:pt x="4294389" y="4081422"/>
                    <a:pt x="4065789" y="4548147"/>
                    <a:pt x="3284739" y="4605297"/>
                  </a:cubicBezTo>
                  <a:cubicBezTo>
                    <a:pt x="2503689" y="4662447"/>
                    <a:pt x="1579764" y="5110122"/>
                    <a:pt x="1074939" y="4357647"/>
                  </a:cubicBezTo>
                  <a:cubicBezTo>
                    <a:pt x="570114" y="3605172"/>
                    <a:pt x="12615" y="3617554"/>
                    <a:pt x="15187" y="2830313"/>
                  </a:cubicBezTo>
                </a:path>
              </a:pathLst>
            </a:custGeom>
            <a:grpFill/>
            <a:ln w="9525" cap="flat">
              <a:noFill/>
              <a:prstDash val="solid"/>
              <a:miter/>
            </a:ln>
          </p:spPr>
          <p:txBody>
            <a:bodyPr rtlCol="0" anchor="ctr"/>
            <a:lstStyle/>
            <a:p>
              <a:endParaRPr lang="en-US"/>
            </a:p>
          </p:txBody>
        </p:sp>
        <p:sp>
          <p:nvSpPr>
            <p:cNvPr id="28" name="Graphic 15">
              <a:extLst>
                <a:ext uri="{FF2B5EF4-FFF2-40B4-BE49-F238E27FC236}">
                  <a16:creationId xmlns:a16="http://schemas.microsoft.com/office/drawing/2014/main" id="{9E948C20-2509-497E-8A43-AC9A26FD60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8005" y="3504095"/>
              <a:ext cx="82388" cy="75292"/>
            </a:xfrm>
            <a:custGeom>
              <a:avLst/>
              <a:gdLst>
                <a:gd name="connsiteX0" fmla="*/ 17664 w 5240764"/>
                <a:gd name="connsiteY0" fmla="*/ 2947947 h 4789394"/>
                <a:gd name="connsiteX1" fmla="*/ 903489 w 5240764"/>
                <a:gd name="connsiteY1" fmla="*/ 195222 h 4789394"/>
                <a:gd name="connsiteX2" fmla="*/ 3560964 w 5240764"/>
                <a:gd name="connsiteY2" fmla="*/ 357147 h 4789394"/>
                <a:gd name="connsiteX3" fmla="*/ 5240602 w 5240764"/>
                <a:gd name="connsiteY3" fmla="*/ 2076409 h 4789394"/>
                <a:gd name="connsiteX4" fmla="*/ 4568328 w 5240764"/>
                <a:gd name="connsiteY4" fmla="*/ 3879397 h 4789394"/>
                <a:gd name="connsiteX5" fmla="*/ 3284739 w 5240764"/>
                <a:gd name="connsiteY5" fmla="*/ 4605297 h 4789394"/>
                <a:gd name="connsiteX6" fmla="*/ 1074939 w 5240764"/>
                <a:gd name="connsiteY6" fmla="*/ 4357647 h 4789394"/>
                <a:gd name="connsiteX7" fmla="*/ 15187 w 5240764"/>
                <a:gd name="connsiteY7" fmla="*/ 2830313 h 478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40764" h="4789394">
                  <a:moveTo>
                    <a:pt x="17664" y="2947947"/>
                  </a:moveTo>
                  <a:cubicBezTo>
                    <a:pt x="17664" y="2900322"/>
                    <a:pt x="-201411" y="490497"/>
                    <a:pt x="903489" y="195222"/>
                  </a:cubicBezTo>
                  <a:cubicBezTo>
                    <a:pt x="2008389" y="-100053"/>
                    <a:pt x="2598939" y="-71478"/>
                    <a:pt x="3560964" y="357147"/>
                  </a:cubicBezTo>
                  <a:cubicBezTo>
                    <a:pt x="4522989" y="785772"/>
                    <a:pt x="5253271" y="1338222"/>
                    <a:pt x="5240602" y="2076409"/>
                  </a:cubicBezTo>
                  <a:cubicBezTo>
                    <a:pt x="5227934" y="2814597"/>
                    <a:pt x="4842267" y="3677276"/>
                    <a:pt x="4568328" y="3879397"/>
                  </a:cubicBezTo>
                  <a:cubicBezTo>
                    <a:pt x="4294389" y="4081422"/>
                    <a:pt x="4065789" y="4548147"/>
                    <a:pt x="3284739" y="4605297"/>
                  </a:cubicBezTo>
                  <a:cubicBezTo>
                    <a:pt x="2503689" y="4662447"/>
                    <a:pt x="1579764" y="5110122"/>
                    <a:pt x="1074939" y="4357647"/>
                  </a:cubicBezTo>
                  <a:cubicBezTo>
                    <a:pt x="570114" y="3605172"/>
                    <a:pt x="12615" y="3617554"/>
                    <a:pt x="15187" y="2830313"/>
                  </a:cubicBezTo>
                </a:path>
              </a:pathLst>
            </a:custGeom>
            <a:grpFill/>
            <a:ln w="9525"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5719FF44-226D-4A47-A1C7-BB6FA4315B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43727" y="3666564"/>
              <a:ext cx="173527" cy="138496"/>
            </a:xfrm>
            <a:custGeom>
              <a:avLst/>
              <a:gdLst>
                <a:gd name="connsiteX0" fmla="*/ 237392 w 789043"/>
                <a:gd name="connsiteY0" fmla="*/ 81 h 629754"/>
                <a:gd name="connsiteX1" fmla="*/ 758692 w 789043"/>
                <a:gd name="connsiteY1" fmla="*/ 233550 h 629754"/>
                <a:gd name="connsiteX2" fmla="*/ 650647 w 789043"/>
                <a:gd name="connsiteY2" fmla="*/ 335111 h 629754"/>
                <a:gd name="connsiteX3" fmla="*/ 315041 w 789043"/>
                <a:gd name="connsiteY3" fmla="*/ 584992 h 629754"/>
                <a:gd name="connsiteX4" fmla="*/ 192159 w 789043"/>
                <a:gd name="connsiteY4" fmla="*/ 625953 h 629754"/>
                <a:gd name="connsiteX5" fmla="*/ 124264 w 789043"/>
                <a:gd name="connsiteY5" fmla="*/ 552260 h 629754"/>
                <a:gd name="connsiteX6" fmla="*/ 1631 w 789043"/>
                <a:gd name="connsiteY6" fmla="*/ 133735 h 629754"/>
                <a:gd name="connsiteX7" fmla="*/ 35422 w 789043"/>
                <a:gd name="connsiteY7" fmla="*/ 14157 h 629754"/>
                <a:gd name="connsiteX8" fmla="*/ 113728 w 789043"/>
                <a:gd name="connsiteY8" fmla="*/ 378 h 629754"/>
                <a:gd name="connsiteX9" fmla="*/ 237392 w 789043"/>
                <a:gd name="connsiteY9" fmla="*/ 81 h 629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9043" h="629754">
                  <a:moveTo>
                    <a:pt x="237392" y="81"/>
                  </a:moveTo>
                  <a:cubicBezTo>
                    <a:pt x="474795" y="-992"/>
                    <a:pt x="907215" y="10463"/>
                    <a:pt x="758692" y="233550"/>
                  </a:cubicBezTo>
                  <a:cubicBezTo>
                    <a:pt x="731135" y="274948"/>
                    <a:pt x="690486" y="305435"/>
                    <a:pt x="650647" y="335111"/>
                  </a:cubicBezTo>
                  <a:cubicBezTo>
                    <a:pt x="538737" y="418405"/>
                    <a:pt x="426889" y="501698"/>
                    <a:pt x="315041" y="584992"/>
                  </a:cubicBezTo>
                  <a:cubicBezTo>
                    <a:pt x="278943" y="611863"/>
                    <a:pt x="234865" y="640167"/>
                    <a:pt x="192159" y="625953"/>
                  </a:cubicBezTo>
                  <a:cubicBezTo>
                    <a:pt x="159614" y="615105"/>
                    <a:pt x="139851" y="582810"/>
                    <a:pt x="124264" y="552260"/>
                  </a:cubicBezTo>
                  <a:cubicBezTo>
                    <a:pt x="57742" y="422021"/>
                    <a:pt x="15908" y="279250"/>
                    <a:pt x="1631" y="133735"/>
                  </a:cubicBezTo>
                  <a:cubicBezTo>
                    <a:pt x="-2671" y="90343"/>
                    <a:pt x="-676" y="38596"/>
                    <a:pt x="35422" y="14157"/>
                  </a:cubicBezTo>
                  <a:cubicBezTo>
                    <a:pt x="57804" y="-931"/>
                    <a:pt x="86795" y="-557"/>
                    <a:pt x="113728" y="378"/>
                  </a:cubicBezTo>
                  <a:cubicBezTo>
                    <a:pt x="138207" y="1243"/>
                    <a:pt x="182606" y="328"/>
                    <a:pt x="237392" y="81"/>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1" name="Freeform: Shape 30">
            <a:extLst>
              <a:ext uri="{FF2B5EF4-FFF2-40B4-BE49-F238E27FC236}">
                <a16:creationId xmlns:a16="http://schemas.microsoft.com/office/drawing/2014/main" id="{825CBD1C-2583-4689-9336-2E92126BB8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flipV="1">
            <a:off x="10428708" y="5094708"/>
            <a:ext cx="1446380" cy="2080204"/>
          </a:xfrm>
          <a:custGeom>
            <a:avLst/>
            <a:gdLst>
              <a:gd name="connsiteX0" fmla="*/ 0 w 2331138"/>
              <a:gd name="connsiteY0" fmla="*/ 0 h 3352676"/>
              <a:gd name="connsiteX1" fmla="*/ 2331138 w 2331138"/>
              <a:gd name="connsiteY1" fmla="*/ 0 h 3352676"/>
              <a:gd name="connsiteX2" fmla="*/ 2331138 w 2331138"/>
              <a:gd name="connsiteY2" fmla="*/ 3352676 h 3352676"/>
              <a:gd name="connsiteX3" fmla="*/ 2097210 w 2331138"/>
              <a:gd name="connsiteY3" fmla="*/ 3226228 h 3352676"/>
              <a:gd name="connsiteX4" fmla="*/ 214881 w 2331138"/>
              <a:gd name="connsiteY4" fmla="*/ 1176738 h 3352676"/>
              <a:gd name="connsiteX5" fmla="*/ 1129 w 2331138"/>
              <a:gd name="connsiteY5" fmla="*/ 67475 h 3352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31138" h="3352676">
                <a:moveTo>
                  <a:pt x="0" y="0"/>
                </a:moveTo>
                <a:lnTo>
                  <a:pt x="2331138" y="0"/>
                </a:lnTo>
                <a:lnTo>
                  <a:pt x="2331138" y="3352676"/>
                </a:lnTo>
                <a:lnTo>
                  <a:pt x="2097210" y="3226228"/>
                </a:lnTo>
                <a:cubicBezTo>
                  <a:pt x="1273150" y="2744079"/>
                  <a:pt x="560886" y="2027200"/>
                  <a:pt x="214881" y="1176738"/>
                </a:cubicBezTo>
                <a:cubicBezTo>
                  <a:pt x="72781" y="827511"/>
                  <a:pt x="14297" y="430630"/>
                  <a:pt x="1129" y="67475"/>
                </a:cubicBezTo>
                <a:close/>
              </a:path>
            </a:pathLst>
          </a:custGeom>
          <a:solidFill>
            <a:schemeClr val="accent5">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 name="Content Placeholder 2">
            <a:extLst>
              <a:ext uri="{FF2B5EF4-FFF2-40B4-BE49-F238E27FC236}">
                <a16:creationId xmlns:a16="http://schemas.microsoft.com/office/drawing/2014/main" id="{A387BD8A-6EC8-953E-F609-9D52872D48A8}"/>
              </a:ext>
            </a:extLst>
          </p:cNvPr>
          <p:cNvSpPr>
            <a:spLocks noGrp="1"/>
          </p:cNvSpPr>
          <p:nvPr>
            <p:ph idx="1"/>
          </p:nvPr>
        </p:nvSpPr>
        <p:spPr>
          <a:xfrm>
            <a:off x="5047108" y="1822976"/>
            <a:ext cx="5544306" cy="4060989"/>
          </a:xfrm>
        </p:spPr>
        <p:txBody>
          <a:bodyPr>
            <a:normAutofit fontScale="85000" lnSpcReduction="20000"/>
          </a:bodyPr>
          <a:lstStyle/>
          <a:p>
            <a:pPr marL="6160" indent="0">
              <a:buNone/>
            </a:pPr>
            <a:endParaRPr lang="en-US" u="sng" dirty="0"/>
          </a:p>
          <a:p>
            <a:pPr marL="6160" indent="0">
              <a:buNone/>
            </a:pPr>
            <a:endParaRPr lang="en-US" u="sng" dirty="0"/>
          </a:p>
          <a:p>
            <a:pPr marL="6160" indent="0">
              <a:buNone/>
            </a:pPr>
            <a:r>
              <a:rPr lang="en-US" sz="3600" u="sng" dirty="0"/>
              <a:t>Working Memory: </a:t>
            </a:r>
            <a:r>
              <a:rPr lang="en-US" sz="3600" dirty="0"/>
              <a:t>Allows a person to retain and store Information for future use. Useful for making sense of information, ordering information, relating information.</a:t>
            </a:r>
          </a:p>
          <a:p>
            <a:pPr marL="6160" indent="0">
              <a:buNone/>
            </a:pPr>
            <a:endParaRPr lang="en-US" dirty="0"/>
          </a:p>
          <a:p>
            <a:pPr marL="6160" indent="0">
              <a:buNone/>
            </a:pPr>
            <a:endParaRPr lang="en-US" dirty="0"/>
          </a:p>
        </p:txBody>
      </p:sp>
      <p:sp>
        <p:nvSpPr>
          <p:cNvPr id="4" name="Footer Placeholder 3">
            <a:extLst>
              <a:ext uri="{FF2B5EF4-FFF2-40B4-BE49-F238E27FC236}">
                <a16:creationId xmlns:a16="http://schemas.microsoft.com/office/drawing/2014/main" id="{683791D5-B7CC-E6FA-EB8F-3DD7BB199255}"/>
              </a:ext>
            </a:extLst>
          </p:cNvPr>
          <p:cNvSpPr>
            <a:spLocks noGrp="1"/>
          </p:cNvSpPr>
          <p:nvPr>
            <p:ph type="ftr" sz="quarter" idx="11"/>
          </p:nvPr>
        </p:nvSpPr>
        <p:spPr>
          <a:xfrm>
            <a:off x="525718" y="6356350"/>
            <a:ext cx="3450659" cy="365125"/>
          </a:xfrm>
        </p:spPr>
        <p:txBody>
          <a:bodyPr>
            <a:normAutofit/>
          </a:bodyPr>
          <a:lstStyle/>
          <a:p>
            <a:pPr>
              <a:lnSpc>
                <a:spcPct val="90000"/>
              </a:lnSpc>
              <a:spcAft>
                <a:spcPts val="600"/>
              </a:spcAft>
            </a:pPr>
            <a:r>
              <a:rPr lang="en-US"/>
              <a:t>Erin E. Lee-Schneider, Assistant Dean of Students, Drake Law School</a:t>
            </a:r>
          </a:p>
        </p:txBody>
      </p:sp>
      <p:sp>
        <p:nvSpPr>
          <p:cNvPr id="5" name="Slide Number Placeholder 4">
            <a:extLst>
              <a:ext uri="{FF2B5EF4-FFF2-40B4-BE49-F238E27FC236}">
                <a16:creationId xmlns:a16="http://schemas.microsoft.com/office/drawing/2014/main" id="{614C11BE-E667-D98B-F3A1-2E8DE143A8D7}"/>
              </a:ext>
            </a:extLst>
          </p:cNvPr>
          <p:cNvSpPr>
            <a:spLocks noGrp="1"/>
          </p:cNvSpPr>
          <p:nvPr>
            <p:ph type="sldNum" sz="quarter" idx="12"/>
          </p:nvPr>
        </p:nvSpPr>
        <p:spPr>
          <a:xfrm>
            <a:off x="11655367" y="6356350"/>
            <a:ext cx="529809" cy="365125"/>
          </a:xfrm>
        </p:spPr>
        <p:txBody>
          <a:bodyPr>
            <a:normAutofit/>
          </a:bodyPr>
          <a:lstStyle/>
          <a:p>
            <a:pPr>
              <a:spcAft>
                <a:spcPts val="600"/>
              </a:spcAft>
            </a:pPr>
            <a:fld id="{6D22F896-40B5-4ADD-8801-0D06FADFA095}" type="slidenum">
              <a:rPr lang="en-US" smtClean="0"/>
              <a:pPr>
                <a:spcAft>
                  <a:spcPts val="600"/>
                </a:spcAft>
              </a:pPr>
              <a:t>14</a:t>
            </a:fld>
            <a:endParaRPr lang="en-US"/>
          </a:p>
        </p:txBody>
      </p:sp>
    </p:spTree>
    <p:extLst>
      <p:ext uri="{BB962C8B-B14F-4D97-AF65-F5344CB8AC3E}">
        <p14:creationId xmlns:p14="http://schemas.microsoft.com/office/powerpoint/2010/main" val="9019704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42D98E1-37D2-4470-BF74-845E897954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2" name="Title 1">
            <a:extLst>
              <a:ext uri="{FF2B5EF4-FFF2-40B4-BE49-F238E27FC236}">
                <a16:creationId xmlns:a16="http://schemas.microsoft.com/office/drawing/2014/main" id="{E247F662-EEB6-9743-B882-FAEC8A2A516E}"/>
              </a:ext>
            </a:extLst>
          </p:cNvPr>
          <p:cNvSpPr>
            <a:spLocks noGrp="1"/>
          </p:cNvSpPr>
          <p:nvPr>
            <p:ph type="title"/>
          </p:nvPr>
        </p:nvSpPr>
        <p:spPr>
          <a:xfrm>
            <a:off x="2314145" y="1524000"/>
            <a:ext cx="3781856" cy="4359964"/>
          </a:xfrm>
        </p:spPr>
        <p:txBody>
          <a:bodyPr anchor="t">
            <a:normAutofit/>
          </a:bodyPr>
          <a:lstStyle/>
          <a:p>
            <a:r>
              <a:rPr lang="en-US" dirty="0"/>
              <a:t>What is Executive Function?</a:t>
            </a:r>
          </a:p>
        </p:txBody>
      </p:sp>
      <p:sp>
        <p:nvSpPr>
          <p:cNvPr id="12" name="Freeform: Shape 11">
            <a:extLst>
              <a:ext uri="{FF2B5EF4-FFF2-40B4-BE49-F238E27FC236}">
                <a16:creationId xmlns:a16="http://schemas.microsoft.com/office/drawing/2014/main" id="{A707F4F1-79FE-4E99-AF42-242AC08A35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864840" cy="6858001"/>
          </a:xfrm>
          <a:custGeom>
            <a:avLst/>
            <a:gdLst>
              <a:gd name="connsiteX0" fmla="*/ 0 w 888736"/>
              <a:gd name="connsiteY0" fmla="*/ 0 h 2458832"/>
              <a:gd name="connsiteX1" fmla="*/ 177394 w 888736"/>
              <a:gd name="connsiteY1" fmla="*/ 125361 h 2458832"/>
              <a:gd name="connsiteX2" fmla="*/ 881856 w 888736"/>
              <a:gd name="connsiteY2" fmla="*/ 1189003 h 2458832"/>
              <a:gd name="connsiteX3" fmla="*/ 691256 w 888736"/>
              <a:gd name="connsiteY3" fmla="*/ 1628147 h 2458832"/>
              <a:gd name="connsiteX4" fmla="*/ 118397 w 888736"/>
              <a:gd name="connsiteY4" fmla="*/ 2331723 h 2458832"/>
              <a:gd name="connsiteX5" fmla="*/ 0 w 888736"/>
              <a:gd name="connsiteY5" fmla="*/ 2458832 h 2458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8736" h="2458832">
                <a:moveTo>
                  <a:pt x="0" y="0"/>
                </a:moveTo>
                <a:lnTo>
                  <a:pt x="177394" y="125361"/>
                </a:lnTo>
                <a:cubicBezTo>
                  <a:pt x="548898" y="378359"/>
                  <a:pt x="946091" y="744358"/>
                  <a:pt x="881856" y="1189003"/>
                </a:cubicBezTo>
                <a:cubicBezTo>
                  <a:pt x="858787" y="1347884"/>
                  <a:pt x="777253" y="1491554"/>
                  <a:pt x="691256" y="1628147"/>
                </a:cubicBezTo>
                <a:cubicBezTo>
                  <a:pt x="609261" y="1758448"/>
                  <a:pt x="399047" y="2022344"/>
                  <a:pt x="118397" y="2331723"/>
                </a:cubicBezTo>
                <a:lnTo>
                  <a:pt x="0" y="2458832"/>
                </a:lnTo>
                <a:close/>
              </a:path>
            </a:pathLst>
          </a:custGeom>
          <a:solidFill>
            <a:schemeClr val="accent6">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4" name="Graphic 78">
            <a:extLst>
              <a:ext uri="{FF2B5EF4-FFF2-40B4-BE49-F238E27FC236}">
                <a16:creationId xmlns:a16="http://schemas.microsoft.com/office/drawing/2014/main" id="{C5035748-E666-464D-B95F-ED814634680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542299" y="1617538"/>
            <a:ext cx="972241" cy="45718"/>
            <a:chOff x="4886325" y="3371754"/>
            <a:chExt cx="2418492" cy="113728"/>
          </a:xfrm>
          <a:solidFill>
            <a:schemeClr val="accent1"/>
          </a:solidFill>
        </p:grpSpPr>
        <p:sp>
          <p:nvSpPr>
            <p:cNvPr id="15" name="Graphic 78">
              <a:extLst>
                <a:ext uri="{FF2B5EF4-FFF2-40B4-BE49-F238E27FC236}">
                  <a16:creationId xmlns:a16="http://schemas.microsoft.com/office/drawing/2014/main" id="{4D85EFE8-5037-4E99-8D29-64B5CE9D2C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886325" y="3428428"/>
              <a:ext cx="2418302" cy="9525"/>
            </a:xfrm>
            <a:custGeom>
              <a:avLst/>
              <a:gdLst>
                <a:gd name="connsiteX0" fmla="*/ 0 w 2418302"/>
                <a:gd name="connsiteY0" fmla="*/ 0 h 9525"/>
                <a:gd name="connsiteX1" fmla="*/ 2418302 w 2418302"/>
                <a:gd name="connsiteY1" fmla="*/ 0 h 9525"/>
              </a:gdLst>
              <a:ahLst/>
              <a:cxnLst>
                <a:cxn ang="0">
                  <a:pos x="connsiteX0" y="connsiteY0"/>
                </a:cxn>
                <a:cxn ang="0">
                  <a:pos x="connsiteX1" y="connsiteY1"/>
                </a:cxn>
              </a:cxnLst>
              <a:rect l="l" t="t" r="r" b="b"/>
              <a:pathLst>
                <a:path w="2418302" h="9525">
                  <a:moveTo>
                    <a:pt x="0" y="0"/>
                  </a:moveTo>
                  <a:lnTo>
                    <a:pt x="2418302" y="0"/>
                  </a:lnTo>
                </a:path>
              </a:pathLst>
            </a:custGeom>
            <a:grpFill/>
            <a:ln w="9525" cap="flat">
              <a:noFill/>
              <a:prstDash val="solid"/>
              <a:miter/>
            </a:ln>
          </p:spPr>
          <p:txBody>
            <a:bodyPr rtlCol="0" anchor="ctr"/>
            <a:lstStyle/>
            <a:p>
              <a:pPr algn="ctr"/>
              <a:endParaRPr lang="en-US"/>
            </a:p>
          </p:txBody>
        </p:sp>
        <p:grpSp>
          <p:nvGrpSpPr>
            <p:cNvPr id="16" name="Graphic 78">
              <a:extLst>
                <a:ext uri="{FF2B5EF4-FFF2-40B4-BE49-F238E27FC236}">
                  <a16:creationId xmlns:a16="http://schemas.microsoft.com/office/drawing/2014/main" id="{9FD653C8-CB16-40C0-BA61-6FA0587D7A20}"/>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4886709" y="3371754"/>
              <a:ext cx="2418108" cy="113728"/>
              <a:chOff x="4886709" y="3371754"/>
              <a:chExt cx="2418108" cy="113728"/>
            </a:xfrm>
            <a:grpFill/>
          </p:grpSpPr>
          <p:sp>
            <p:nvSpPr>
              <p:cNvPr id="17" name="Graphic 78">
                <a:extLst>
                  <a:ext uri="{FF2B5EF4-FFF2-40B4-BE49-F238E27FC236}">
                    <a16:creationId xmlns:a16="http://schemas.microsoft.com/office/drawing/2014/main" id="{ABA973BF-958C-4267-A9F2-CEA64D2849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895088" y="3474384"/>
                <a:ext cx="32575" cy="2906"/>
              </a:xfrm>
              <a:custGeom>
                <a:avLst/>
                <a:gdLst>
                  <a:gd name="connsiteX0" fmla="*/ 0 w 32575"/>
                  <a:gd name="connsiteY0" fmla="*/ 49 h 2906"/>
                  <a:gd name="connsiteX1" fmla="*/ 32576 w 32575"/>
                  <a:gd name="connsiteY1" fmla="*/ 2907 h 2906"/>
                  <a:gd name="connsiteX2" fmla="*/ 0 w 32575"/>
                  <a:gd name="connsiteY2" fmla="*/ 49 h 2906"/>
                </a:gdLst>
                <a:ahLst/>
                <a:cxnLst>
                  <a:cxn ang="0">
                    <a:pos x="connsiteX0" y="connsiteY0"/>
                  </a:cxn>
                  <a:cxn ang="0">
                    <a:pos x="connsiteX1" y="connsiteY1"/>
                  </a:cxn>
                  <a:cxn ang="0">
                    <a:pos x="connsiteX2" y="connsiteY2"/>
                  </a:cxn>
                </a:cxnLst>
                <a:rect l="l" t="t" r="r" b="b"/>
                <a:pathLst>
                  <a:path w="32575" h="2906">
                    <a:moveTo>
                      <a:pt x="0" y="49"/>
                    </a:moveTo>
                    <a:cubicBezTo>
                      <a:pt x="7430" y="2335"/>
                      <a:pt x="20384" y="2526"/>
                      <a:pt x="32576" y="2907"/>
                    </a:cubicBezTo>
                    <a:cubicBezTo>
                      <a:pt x="23146" y="716"/>
                      <a:pt x="13240" y="-236"/>
                      <a:pt x="0" y="49"/>
                    </a:cubicBezTo>
                    <a:close/>
                  </a:path>
                </a:pathLst>
              </a:custGeom>
              <a:grpFill/>
              <a:ln w="9525" cap="flat">
                <a:noFill/>
                <a:prstDash val="solid"/>
                <a:miter/>
              </a:ln>
            </p:spPr>
            <p:txBody>
              <a:bodyPr rtlCol="0" anchor="ctr"/>
              <a:lstStyle/>
              <a:p>
                <a:pPr algn="ctr"/>
                <a:endParaRPr lang="en-US"/>
              </a:p>
            </p:txBody>
          </p:sp>
          <p:sp>
            <p:nvSpPr>
              <p:cNvPr id="18" name="Graphic 78">
                <a:extLst>
                  <a:ext uri="{FF2B5EF4-FFF2-40B4-BE49-F238E27FC236}">
                    <a16:creationId xmlns:a16="http://schemas.microsoft.com/office/drawing/2014/main" id="{B0DAD6C4-EBF1-4DBF-928B-3F52E02440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927758" y="3477344"/>
                <a:ext cx="380" cy="42"/>
              </a:xfrm>
              <a:custGeom>
                <a:avLst/>
                <a:gdLst>
                  <a:gd name="connsiteX0" fmla="*/ 190 w 380"/>
                  <a:gd name="connsiteY0" fmla="*/ 42 h 42"/>
                  <a:gd name="connsiteX1" fmla="*/ 381 w 380"/>
                  <a:gd name="connsiteY1" fmla="*/ 42 h 42"/>
                  <a:gd name="connsiteX2" fmla="*/ 0 w 380"/>
                  <a:gd name="connsiteY2" fmla="*/ 42 h 42"/>
                  <a:gd name="connsiteX3" fmla="*/ 190 w 380"/>
                  <a:gd name="connsiteY3" fmla="*/ 42 h 42"/>
                </a:gdLst>
                <a:ahLst/>
                <a:cxnLst>
                  <a:cxn ang="0">
                    <a:pos x="connsiteX0" y="connsiteY0"/>
                  </a:cxn>
                  <a:cxn ang="0">
                    <a:pos x="connsiteX1" y="connsiteY1"/>
                  </a:cxn>
                  <a:cxn ang="0">
                    <a:pos x="connsiteX2" y="connsiteY2"/>
                  </a:cxn>
                  <a:cxn ang="0">
                    <a:pos x="connsiteX3" y="connsiteY3"/>
                  </a:cxn>
                </a:cxnLst>
                <a:rect l="l" t="t" r="r" b="b"/>
                <a:pathLst>
                  <a:path w="380" h="42">
                    <a:moveTo>
                      <a:pt x="190" y="42"/>
                    </a:moveTo>
                    <a:cubicBezTo>
                      <a:pt x="190" y="42"/>
                      <a:pt x="286" y="42"/>
                      <a:pt x="381" y="42"/>
                    </a:cubicBezTo>
                    <a:cubicBezTo>
                      <a:pt x="190" y="42"/>
                      <a:pt x="95" y="42"/>
                      <a:pt x="0" y="42"/>
                    </a:cubicBezTo>
                    <a:cubicBezTo>
                      <a:pt x="0" y="-53"/>
                      <a:pt x="95" y="42"/>
                      <a:pt x="190" y="42"/>
                    </a:cubicBezTo>
                    <a:close/>
                  </a:path>
                </a:pathLst>
              </a:custGeom>
              <a:grpFill/>
              <a:ln w="9525" cap="flat">
                <a:noFill/>
                <a:prstDash val="solid"/>
                <a:miter/>
              </a:ln>
            </p:spPr>
            <p:txBody>
              <a:bodyPr rtlCol="0" anchor="ctr"/>
              <a:lstStyle/>
              <a:p>
                <a:pPr algn="ctr"/>
                <a:endParaRPr lang="en-US"/>
              </a:p>
            </p:txBody>
          </p:sp>
          <p:sp>
            <p:nvSpPr>
              <p:cNvPr id="19" name="Graphic 78">
                <a:extLst>
                  <a:ext uri="{FF2B5EF4-FFF2-40B4-BE49-F238E27FC236}">
                    <a16:creationId xmlns:a16="http://schemas.microsoft.com/office/drawing/2014/main" id="{B2BD6CA6-C90E-4CC3-B99B-93CE2622E7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285577" y="3374517"/>
                <a:ext cx="10001" cy="190"/>
              </a:xfrm>
              <a:custGeom>
                <a:avLst/>
                <a:gdLst>
                  <a:gd name="connsiteX0" fmla="*/ 10001 w 10001"/>
                  <a:gd name="connsiteY0" fmla="*/ 0 h 190"/>
                  <a:gd name="connsiteX1" fmla="*/ 0 w 10001"/>
                  <a:gd name="connsiteY1" fmla="*/ 191 h 190"/>
                  <a:gd name="connsiteX2" fmla="*/ 10001 w 10001"/>
                  <a:gd name="connsiteY2" fmla="*/ 0 h 190"/>
                </a:gdLst>
                <a:ahLst/>
                <a:cxnLst>
                  <a:cxn ang="0">
                    <a:pos x="connsiteX0" y="connsiteY0"/>
                  </a:cxn>
                  <a:cxn ang="0">
                    <a:pos x="connsiteX1" y="connsiteY1"/>
                  </a:cxn>
                  <a:cxn ang="0">
                    <a:pos x="connsiteX2" y="connsiteY2"/>
                  </a:cxn>
                </a:cxnLst>
                <a:rect l="l" t="t" r="r" b="b"/>
                <a:pathLst>
                  <a:path w="10001" h="190">
                    <a:moveTo>
                      <a:pt x="10001" y="0"/>
                    </a:moveTo>
                    <a:cubicBezTo>
                      <a:pt x="6953" y="0"/>
                      <a:pt x="3524" y="95"/>
                      <a:pt x="0" y="191"/>
                    </a:cubicBezTo>
                    <a:cubicBezTo>
                      <a:pt x="3334" y="191"/>
                      <a:pt x="6763" y="191"/>
                      <a:pt x="10001" y="0"/>
                    </a:cubicBezTo>
                    <a:close/>
                  </a:path>
                </a:pathLst>
              </a:custGeom>
              <a:grpFill/>
              <a:ln w="9525" cap="flat">
                <a:noFill/>
                <a:prstDash val="solid"/>
                <a:miter/>
              </a:ln>
            </p:spPr>
            <p:txBody>
              <a:bodyPr rtlCol="0" anchor="ctr"/>
              <a:lstStyle/>
              <a:p>
                <a:pPr algn="ctr"/>
                <a:endParaRPr lang="en-US"/>
              </a:p>
            </p:txBody>
          </p:sp>
          <p:sp>
            <p:nvSpPr>
              <p:cNvPr id="20" name="Graphic 78">
                <a:extLst>
                  <a:ext uri="{FF2B5EF4-FFF2-40B4-BE49-F238E27FC236}">
                    <a16:creationId xmlns:a16="http://schemas.microsoft.com/office/drawing/2014/main" id="{8E83D65E-8C50-430E-8331-F293349EF6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886709" y="3371754"/>
                <a:ext cx="2418108" cy="113728"/>
              </a:xfrm>
              <a:custGeom>
                <a:avLst/>
                <a:gdLst>
                  <a:gd name="connsiteX0" fmla="*/ 632266 w 2418108"/>
                  <a:gd name="connsiteY0" fmla="*/ 112205 h 113728"/>
                  <a:gd name="connsiteX1" fmla="*/ 723039 w 2418108"/>
                  <a:gd name="connsiteY1" fmla="*/ 109538 h 113728"/>
                  <a:gd name="connsiteX2" fmla="*/ 735136 w 2418108"/>
                  <a:gd name="connsiteY2" fmla="*/ 111823 h 113728"/>
                  <a:gd name="connsiteX3" fmla="*/ 752471 w 2418108"/>
                  <a:gd name="connsiteY3" fmla="*/ 108680 h 113728"/>
                  <a:gd name="connsiteX4" fmla="*/ 772569 w 2418108"/>
                  <a:gd name="connsiteY4" fmla="*/ 110585 h 113728"/>
                  <a:gd name="connsiteX5" fmla="*/ 1112993 w 2418108"/>
                  <a:gd name="connsiteY5" fmla="*/ 112967 h 113728"/>
                  <a:gd name="connsiteX6" fmla="*/ 1083465 w 2418108"/>
                  <a:gd name="connsiteY6" fmla="*/ 108776 h 113728"/>
                  <a:gd name="connsiteX7" fmla="*/ 1296825 w 2418108"/>
                  <a:gd name="connsiteY7" fmla="*/ 108966 h 113728"/>
                  <a:gd name="connsiteX8" fmla="*/ 1346736 w 2418108"/>
                  <a:gd name="connsiteY8" fmla="*/ 103632 h 113728"/>
                  <a:gd name="connsiteX9" fmla="*/ 1360643 w 2418108"/>
                  <a:gd name="connsiteY9" fmla="*/ 107633 h 113728"/>
                  <a:gd name="connsiteX10" fmla="*/ 1381788 w 2418108"/>
                  <a:gd name="connsiteY10" fmla="*/ 107442 h 113728"/>
                  <a:gd name="connsiteX11" fmla="*/ 1371692 w 2418108"/>
                  <a:gd name="connsiteY11" fmla="*/ 106490 h 113728"/>
                  <a:gd name="connsiteX12" fmla="*/ 1430080 w 2418108"/>
                  <a:gd name="connsiteY12" fmla="*/ 105537 h 113728"/>
                  <a:gd name="connsiteX13" fmla="*/ 1420269 w 2418108"/>
                  <a:gd name="connsiteY13" fmla="*/ 104108 h 113728"/>
                  <a:gd name="connsiteX14" fmla="*/ 1455702 w 2418108"/>
                  <a:gd name="connsiteY14" fmla="*/ 107061 h 113728"/>
                  <a:gd name="connsiteX15" fmla="*/ 1439414 w 2418108"/>
                  <a:gd name="connsiteY15" fmla="*/ 108109 h 113728"/>
                  <a:gd name="connsiteX16" fmla="*/ 1503613 w 2418108"/>
                  <a:gd name="connsiteY16" fmla="*/ 105918 h 113728"/>
                  <a:gd name="connsiteX17" fmla="*/ 1495802 w 2418108"/>
                  <a:gd name="connsiteY17" fmla="*/ 105823 h 113728"/>
                  <a:gd name="connsiteX18" fmla="*/ 1695923 w 2418108"/>
                  <a:gd name="connsiteY18" fmla="*/ 95155 h 113728"/>
                  <a:gd name="connsiteX19" fmla="*/ 1684016 w 2418108"/>
                  <a:gd name="connsiteY19" fmla="*/ 92488 h 113728"/>
                  <a:gd name="connsiteX20" fmla="*/ 1706210 w 2418108"/>
                  <a:gd name="connsiteY20" fmla="*/ 90202 h 113728"/>
                  <a:gd name="connsiteX21" fmla="*/ 1693351 w 2418108"/>
                  <a:gd name="connsiteY21" fmla="*/ 98108 h 113728"/>
                  <a:gd name="connsiteX22" fmla="*/ 2058539 w 2418108"/>
                  <a:gd name="connsiteY22" fmla="*/ 102203 h 113728"/>
                  <a:gd name="connsiteX23" fmla="*/ 2064540 w 2418108"/>
                  <a:gd name="connsiteY23" fmla="*/ 95060 h 113728"/>
                  <a:gd name="connsiteX24" fmla="*/ 2227132 w 2418108"/>
                  <a:gd name="connsiteY24" fmla="*/ 96203 h 113728"/>
                  <a:gd name="connsiteX25" fmla="*/ 2245229 w 2418108"/>
                  <a:gd name="connsiteY25" fmla="*/ 96869 h 113728"/>
                  <a:gd name="connsiteX26" fmla="*/ 2254278 w 2418108"/>
                  <a:gd name="connsiteY26" fmla="*/ 94393 h 113728"/>
                  <a:gd name="connsiteX27" fmla="*/ 2418108 w 2418108"/>
                  <a:gd name="connsiteY27" fmla="*/ 5810 h 113728"/>
                  <a:gd name="connsiteX28" fmla="*/ 2399058 w 2418108"/>
                  <a:gd name="connsiteY28" fmla="*/ 2858 h 113728"/>
                  <a:gd name="connsiteX29" fmla="*/ 2241039 w 2418108"/>
                  <a:gd name="connsiteY29" fmla="*/ 1905 h 113728"/>
                  <a:gd name="connsiteX30" fmla="*/ 2243991 w 2418108"/>
                  <a:gd name="connsiteY30" fmla="*/ 1048 h 113728"/>
                  <a:gd name="connsiteX31" fmla="*/ 2197128 w 2418108"/>
                  <a:gd name="connsiteY31" fmla="*/ 0 h 113728"/>
                  <a:gd name="connsiteX32" fmla="*/ 1710591 w 2418108"/>
                  <a:gd name="connsiteY32" fmla="*/ 6287 h 113728"/>
                  <a:gd name="connsiteX33" fmla="*/ 1713353 w 2418108"/>
                  <a:gd name="connsiteY33" fmla="*/ 5906 h 113728"/>
                  <a:gd name="connsiteX34" fmla="*/ 1210814 w 2418108"/>
                  <a:gd name="connsiteY34" fmla="*/ 7715 h 113728"/>
                  <a:gd name="connsiteX35" fmla="*/ 684463 w 2418108"/>
                  <a:gd name="connsiteY35" fmla="*/ 13716 h 113728"/>
                  <a:gd name="connsiteX36" fmla="*/ 687511 w 2418108"/>
                  <a:gd name="connsiteY36" fmla="*/ 12859 h 113728"/>
                  <a:gd name="connsiteX37" fmla="*/ 435670 w 2418108"/>
                  <a:gd name="connsiteY37" fmla="*/ 12192 h 113728"/>
                  <a:gd name="connsiteX38" fmla="*/ 440718 w 2418108"/>
                  <a:gd name="connsiteY38" fmla="*/ 12668 h 113728"/>
                  <a:gd name="connsiteX39" fmla="*/ 386807 w 2418108"/>
                  <a:gd name="connsiteY39" fmla="*/ 9906 h 113728"/>
                  <a:gd name="connsiteX40" fmla="*/ 16856 w 2418108"/>
                  <a:gd name="connsiteY40" fmla="*/ 12192 h 113728"/>
                  <a:gd name="connsiteX41" fmla="*/ 63528 w 2418108"/>
                  <a:gd name="connsiteY41" fmla="*/ 102870 h 113728"/>
                  <a:gd name="connsiteX42" fmla="*/ 42668 w 2418108"/>
                  <a:gd name="connsiteY42" fmla="*/ 102584 h 113728"/>
                  <a:gd name="connsiteX43" fmla="*/ 41430 w 2418108"/>
                  <a:gd name="connsiteY43" fmla="*/ 105537 h 113728"/>
                  <a:gd name="connsiteX44" fmla="*/ 54575 w 2418108"/>
                  <a:gd name="connsiteY44" fmla="*/ 105347 h 113728"/>
                  <a:gd name="connsiteX45" fmla="*/ 388140 w 2418108"/>
                  <a:gd name="connsiteY45" fmla="*/ 112109 h 113728"/>
                  <a:gd name="connsiteX46" fmla="*/ 482152 w 2418108"/>
                  <a:gd name="connsiteY46" fmla="*/ 113729 h 113728"/>
                  <a:gd name="connsiteX47" fmla="*/ 632266 w 2418108"/>
                  <a:gd name="connsiteY47" fmla="*/ 112205 h 113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18108" h="113728">
                    <a:moveTo>
                      <a:pt x="632266" y="112205"/>
                    </a:moveTo>
                    <a:cubicBezTo>
                      <a:pt x="656364" y="104680"/>
                      <a:pt x="694940" y="114110"/>
                      <a:pt x="723039" y="109538"/>
                    </a:cubicBezTo>
                    <a:cubicBezTo>
                      <a:pt x="722849" y="109919"/>
                      <a:pt x="735898" y="110109"/>
                      <a:pt x="735136" y="111823"/>
                    </a:cubicBezTo>
                    <a:cubicBezTo>
                      <a:pt x="735041" y="108776"/>
                      <a:pt x="767616" y="112300"/>
                      <a:pt x="752471" y="108680"/>
                    </a:cubicBezTo>
                    <a:cubicBezTo>
                      <a:pt x="754757" y="107633"/>
                      <a:pt x="790571" y="107633"/>
                      <a:pt x="772569" y="110585"/>
                    </a:cubicBezTo>
                    <a:cubicBezTo>
                      <a:pt x="822099" y="111633"/>
                      <a:pt x="1059653" y="114395"/>
                      <a:pt x="1112993" y="112967"/>
                    </a:cubicBezTo>
                    <a:cubicBezTo>
                      <a:pt x="1106135" y="110776"/>
                      <a:pt x="1089656" y="112205"/>
                      <a:pt x="1083465" y="108776"/>
                    </a:cubicBezTo>
                    <a:cubicBezTo>
                      <a:pt x="1153950" y="111728"/>
                      <a:pt x="1230626" y="113157"/>
                      <a:pt x="1296825" y="108966"/>
                    </a:cubicBezTo>
                    <a:cubicBezTo>
                      <a:pt x="1277680" y="103251"/>
                      <a:pt x="1356071" y="110966"/>
                      <a:pt x="1346736" y="103632"/>
                    </a:cubicBezTo>
                    <a:cubicBezTo>
                      <a:pt x="1351213" y="105347"/>
                      <a:pt x="1374454" y="106109"/>
                      <a:pt x="1360643" y="107633"/>
                    </a:cubicBezTo>
                    <a:cubicBezTo>
                      <a:pt x="1368548" y="107728"/>
                      <a:pt x="1376168" y="108299"/>
                      <a:pt x="1381788" y="107442"/>
                    </a:cubicBezTo>
                    <a:lnTo>
                      <a:pt x="1371692" y="106490"/>
                    </a:lnTo>
                    <a:cubicBezTo>
                      <a:pt x="1398266" y="106013"/>
                      <a:pt x="1412744" y="108680"/>
                      <a:pt x="1430080" y="105537"/>
                    </a:cubicBezTo>
                    <a:lnTo>
                      <a:pt x="1420269" y="104108"/>
                    </a:lnTo>
                    <a:cubicBezTo>
                      <a:pt x="1436176" y="103918"/>
                      <a:pt x="1449416" y="103632"/>
                      <a:pt x="1455702" y="107061"/>
                    </a:cubicBezTo>
                    <a:lnTo>
                      <a:pt x="1439414" y="108109"/>
                    </a:lnTo>
                    <a:cubicBezTo>
                      <a:pt x="1465799" y="108014"/>
                      <a:pt x="1481610" y="107823"/>
                      <a:pt x="1503613" y="105918"/>
                    </a:cubicBezTo>
                    <a:lnTo>
                      <a:pt x="1495802" y="105823"/>
                    </a:lnTo>
                    <a:cubicBezTo>
                      <a:pt x="1523806" y="102394"/>
                      <a:pt x="1670110" y="99441"/>
                      <a:pt x="1695923" y="95155"/>
                    </a:cubicBezTo>
                    <a:lnTo>
                      <a:pt x="1684016" y="92488"/>
                    </a:lnTo>
                    <a:lnTo>
                      <a:pt x="1706210" y="90202"/>
                    </a:lnTo>
                    <a:cubicBezTo>
                      <a:pt x="1703543" y="90202"/>
                      <a:pt x="1695542" y="98965"/>
                      <a:pt x="1693351" y="98108"/>
                    </a:cubicBezTo>
                    <a:cubicBezTo>
                      <a:pt x="1757549" y="99441"/>
                      <a:pt x="2045109" y="91345"/>
                      <a:pt x="2058539" y="102203"/>
                    </a:cubicBezTo>
                    <a:cubicBezTo>
                      <a:pt x="2079780" y="101917"/>
                      <a:pt x="2071303" y="103918"/>
                      <a:pt x="2064540" y="95060"/>
                    </a:cubicBezTo>
                    <a:cubicBezTo>
                      <a:pt x="2086638" y="95441"/>
                      <a:pt x="2259707" y="88773"/>
                      <a:pt x="2227132" y="96203"/>
                    </a:cubicBezTo>
                    <a:cubicBezTo>
                      <a:pt x="2232371" y="96298"/>
                      <a:pt x="2240372" y="95917"/>
                      <a:pt x="2245229" y="96869"/>
                    </a:cubicBezTo>
                    <a:cubicBezTo>
                      <a:pt x="2235704" y="94583"/>
                      <a:pt x="2261708" y="95345"/>
                      <a:pt x="2254278" y="94393"/>
                    </a:cubicBezTo>
                    <a:cubicBezTo>
                      <a:pt x="2395724" y="108776"/>
                      <a:pt x="2341527" y="36576"/>
                      <a:pt x="2418108" y="5810"/>
                    </a:cubicBezTo>
                    <a:cubicBezTo>
                      <a:pt x="2398772" y="4763"/>
                      <a:pt x="2335717" y="7239"/>
                      <a:pt x="2399058" y="2858"/>
                    </a:cubicBezTo>
                    <a:cubicBezTo>
                      <a:pt x="2343527" y="-572"/>
                      <a:pt x="2296283" y="1238"/>
                      <a:pt x="2241039" y="1905"/>
                    </a:cubicBezTo>
                    <a:lnTo>
                      <a:pt x="2243991" y="1048"/>
                    </a:lnTo>
                    <a:cubicBezTo>
                      <a:pt x="2234181" y="-381"/>
                      <a:pt x="2214845" y="1524"/>
                      <a:pt x="2197128" y="0"/>
                    </a:cubicBezTo>
                    <a:cubicBezTo>
                      <a:pt x="2115880" y="6096"/>
                      <a:pt x="1816128" y="3524"/>
                      <a:pt x="1710591" y="6287"/>
                    </a:cubicBezTo>
                    <a:lnTo>
                      <a:pt x="1713353" y="5906"/>
                    </a:lnTo>
                    <a:cubicBezTo>
                      <a:pt x="1577146" y="5429"/>
                      <a:pt x="1349308" y="11240"/>
                      <a:pt x="1210814" y="7715"/>
                    </a:cubicBezTo>
                    <a:cubicBezTo>
                      <a:pt x="1095848" y="23717"/>
                      <a:pt x="819051" y="5429"/>
                      <a:pt x="684463" y="13716"/>
                    </a:cubicBezTo>
                    <a:lnTo>
                      <a:pt x="687511" y="12859"/>
                    </a:lnTo>
                    <a:cubicBezTo>
                      <a:pt x="655316" y="14192"/>
                      <a:pt x="473008" y="10954"/>
                      <a:pt x="435670" y="12192"/>
                    </a:cubicBezTo>
                    <a:lnTo>
                      <a:pt x="440718" y="12668"/>
                    </a:lnTo>
                    <a:cubicBezTo>
                      <a:pt x="408047" y="14764"/>
                      <a:pt x="412524" y="11049"/>
                      <a:pt x="386807" y="9906"/>
                    </a:cubicBezTo>
                    <a:cubicBezTo>
                      <a:pt x="275174" y="28004"/>
                      <a:pt x="142395" y="18764"/>
                      <a:pt x="16856" y="12192"/>
                    </a:cubicBezTo>
                    <a:cubicBezTo>
                      <a:pt x="-6195" y="35528"/>
                      <a:pt x="-17434" y="114395"/>
                      <a:pt x="63528" y="102870"/>
                    </a:cubicBezTo>
                    <a:cubicBezTo>
                      <a:pt x="63528" y="102870"/>
                      <a:pt x="42668" y="102584"/>
                      <a:pt x="42668" y="102584"/>
                    </a:cubicBezTo>
                    <a:cubicBezTo>
                      <a:pt x="58004" y="103156"/>
                      <a:pt x="47336" y="104299"/>
                      <a:pt x="41430" y="105537"/>
                    </a:cubicBezTo>
                    <a:cubicBezTo>
                      <a:pt x="46764" y="105537"/>
                      <a:pt x="68386" y="107442"/>
                      <a:pt x="54575" y="105347"/>
                    </a:cubicBezTo>
                    <a:cubicBezTo>
                      <a:pt x="158588" y="108109"/>
                      <a:pt x="297462" y="110109"/>
                      <a:pt x="388140" y="112109"/>
                    </a:cubicBezTo>
                    <a:cubicBezTo>
                      <a:pt x="420525" y="113348"/>
                      <a:pt x="453577" y="106680"/>
                      <a:pt x="482152" y="113729"/>
                    </a:cubicBezTo>
                    <a:cubicBezTo>
                      <a:pt x="477580" y="111919"/>
                      <a:pt x="629885" y="111728"/>
                      <a:pt x="632266" y="112205"/>
                    </a:cubicBezTo>
                    <a:close/>
                  </a:path>
                </a:pathLst>
              </a:custGeom>
              <a:grpFill/>
              <a:ln w="9525" cap="flat">
                <a:noFill/>
                <a:prstDash val="solid"/>
                <a:miter/>
              </a:ln>
            </p:spPr>
            <p:txBody>
              <a:bodyPr rtlCol="0" anchor="ctr"/>
              <a:lstStyle/>
              <a:p>
                <a:pPr algn="ctr"/>
                <a:endParaRPr lang="en-US"/>
              </a:p>
            </p:txBody>
          </p:sp>
        </p:grpSp>
      </p:grpSp>
      <p:grpSp>
        <p:nvGrpSpPr>
          <p:cNvPr id="22" name="Group 21">
            <a:extLst>
              <a:ext uri="{FF2B5EF4-FFF2-40B4-BE49-F238E27FC236}">
                <a16:creationId xmlns:a16="http://schemas.microsoft.com/office/drawing/2014/main" id="{D5E51A3D-2FA6-4FB0-8E96-240CD790AFB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3046134" flipH="1">
            <a:off x="862428" y="4444126"/>
            <a:ext cx="886141" cy="802496"/>
            <a:chOff x="10948005" y="3272152"/>
            <a:chExt cx="868640" cy="786648"/>
          </a:xfrm>
          <a:solidFill>
            <a:schemeClr val="accent6"/>
          </a:solidFill>
        </p:grpSpPr>
        <p:sp>
          <p:nvSpPr>
            <p:cNvPr id="23" name="Freeform: Shape 22">
              <a:extLst>
                <a:ext uri="{FF2B5EF4-FFF2-40B4-BE49-F238E27FC236}">
                  <a16:creationId xmlns:a16="http://schemas.microsoft.com/office/drawing/2014/main" id="{A9077F9C-631A-40ED-8DF2-6F7CE48C16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194317" y="3944888"/>
              <a:ext cx="128449" cy="113912"/>
            </a:xfrm>
            <a:custGeom>
              <a:avLst/>
              <a:gdLst>
                <a:gd name="connsiteX0" fmla="*/ 237621 w 453152"/>
                <a:gd name="connsiteY0" fmla="*/ 965 h 401867"/>
                <a:gd name="connsiteX1" fmla="*/ 370246 w 453152"/>
                <a:gd name="connsiteY1" fmla="*/ 23666 h 401867"/>
                <a:gd name="connsiteX2" fmla="*/ 437392 w 453152"/>
                <a:gd name="connsiteY2" fmla="*/ 198545 h 401867"/>
                <a:gd name="connsiteX3" fmla="*/ 67745 w 453152"/>
                <a:gd name="connsiteY3" fmla="*/ 392003 h 401867"/>
                <a:gd name="connsiteX4" fmla="*/ 911 w 453152"/>
                <a:gd name="connsiteY4" fmla="*/ 254095 h 401867"/>
                <a:gd name="connsiteX5" fmla="*/ 115564 w 453152"/>
                <a:gd name="connsiteY5" fmla="*/ 51160 h 401867"/>
                <a:gd name="connsiteX6" fmla="*/ 237621 w 453152"/>
                <a:gd name="connsiteY6" fmla="*/ 965 h 401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3152" h="401867">
                  <a:moveTo>
                    <a:pt x="237621" y="965"/>
                  </a:moveTo>
                  <a:cubicBezTo>
                    <a:pt x="283632" y="-2971"/>
                    <a:pt x="331405" y="5243"/>
                    <a:pt x="370246" y="23666"/>
                  </a:cubicBezTo>
                  <a:cubicBezTo>
                    <a:pt x="436830" y="55275"/>
                    <a:pt x="477168" y="116810"/>
                    <a:pt x="437392" y="198545"/>
                  </a:cubicBezTo>
                  <a:cubicBezTo>
                    <a:pt x="391568" y="292624"/>
                    <a:pt x="176850" y="441630"/>
                    <a:pt x="67745" y="392003"/>
                  </a:cubicBezTo>
                  <a:cubicBezTo>
                    <a:pt x="18056" y="369372"/>
                    <a:pt x="-5012" y="308398"/>
                    <a:pt x="911" y="254095"/>
                  </a:cubicBezTo>
                  <a:cubicBezTo>
                    <a:pt x="9203" y="178033"/>
                    <a:pt x="61012" y="103094"/>
                    <a:pt x="115564" y="51160"/>
                  </a:cubicBezTo>
                  <a:cubicBezTo>
                    <a:pt x="147361" y="20985"/>
                    <a:pt x="191610" y="4900"/>
                    <a:pt x="237621" y="96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Light"/>
                <a:ea typeface="+mn-ea"/>
                <a:cs typeface="+mn-cs"/>
              </a:endParaRPr>
            </a:p>
          </p:txBody>
        </p:sp>
        <p:sp>
          <p:nvSpPr>
            <p:cNvPr id="24" name="Freeform: Shape 23">
              <a:extLst>
                <a:ext uri="{FF2B5EF4-FFF2-40B4-BE49-F238E27FC236}">
                  <a16:creationId xmlns:a16="http://schemas.microsoft.com/office/drawing/2014/main" id="{AB5F57A0-CC7E-443D-8694-A244B50F86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53045" y="3808430"/>
              <a:ext cx="144912" cy="193414"/>
            </a:xfrm>
            <a:custGeom>
              <a:avLst/>
              <a:gdLst>
                <a:gd name="connsiteX0" fmla="*/ 390625 w 511232"/>
                <a:gd name="connsiteY0" fmla="*/ 1621 h 682341"/>
                <a:gd name="connsiteX1" fmla="*/ 508142 w 511232"/>
                <a:gd name="connsiteY1" fmla="*/ 64038 h 682341"/>
                <a:gd name="connsiteX2" fmla="*/ 508453 w 511232"/>
                <a:gd name="connsiteY2" fmla="*/ 121832 h 682341"/>
                <a:gd name="connsiteX3" fmla="*/ 316492 w 511232"/>
                <a:gd name="connsiteY3" fmla="*/ 567602 h 682341"/>
                <a:gd name="connsiteX4" fmla="*/ 80265 w 511232"/>
                <a:gd name="connsiteY4" fmla="*/ 640359 h 682341"/>
                <a:gd name="connsiteX5" fmla="*/ 13306 w 511232"/>
                <a:gd name="connsiteY5" fmla="*/ 274828 h 682341"/>
                <a:gd name="connsiteX6" fmla="*/ 140989 w 511232"/>
                <a:gd name="connsiteY6" fmla="*/ 107181 h 682341"/>
                <a:gd name="connsiteX7" fmla="*/ 390625 w 511232"/>
                <a:gd name="connsiteY7" fmla="*/ 1621 h 682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1232" h="682341">
                  <a:moveTo>
                    <a:pt x="390625" y="1621"/>
                  </a:moveTo>
                  <a:cubicBezTo>
                    <a:pt x="446543" y="-5212"/>
                    <a:pt x="493343" y="8441"/>
                    <a:pt x="508142" y="64038"/>
                  </a:cubicBezTo>
                  <a:cubicBezTo>
                    <a:pt x="513192" y="82866"/>
                    <a:pt x="511134" y="102754"/>
                    <a:pt x="508453" y="121832"/>
                  </a:cubicBezTo>
                  <a:cubicBezTo>
                    <a:pt x="485324" y="287796"/>
                    <a:pt x="417242" y="443971"/>
                    <a:pt x="316492" y="567602"/>
                  </a:cubicBezTo>
                  <a:cubicBezTo>
                    <a:pt x="253024" y="645534"/>
                    <a:pt x="165055" y="737743"/>
                    <a:pt x="80265" y="640359"/>
                  </a:cubicBezTo>
                  <a:cubicBezTo>
                    <a:pt x="5014" y="553948"/>
                    <a:pt x="-17368" y="383621"/>
                    <a:pt x="13306" y="274828"/>
                  </a:cubicBezTo>
                  <a:cubicBezTo>
                    <a:pt x="33443" y="203318"/>
                    <a:pt x="83382" y="146521"/>
                    <a:pt x="140989" y="107181"/>
                  </a:cubicBezTo>
                  <a:cubicBezTo>
                    <a:pt x="178904" y="81308"/>
                    <a:pt x="297428" y="13010"/>
                    <a:pt x="390625" y="1621"/>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Light"/>
                <a:ea typeface="+mn-ea"/>
                <a:cs typeface="+mn-cs"/>
              </a:endParaRPr>
            </a:p>
          </p:txBody>
        </p:sp>
        <p:sp>
          <p:nvSpPr>
            <p:cNvPr id="25" name="Freeform: Shape 24">
              <a:extLst>
                <a:ext uri="{FF2B5EF4-FFF2-40B4-BE49-F238E27FC236}">
                  <a16:creationId xmlns:a16="http://schemas.microsoft.com/office/drawing/2014/main" id="{EC28A3D1-4D8C-4C0C-9C35-6A60D2262E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84524" y="3907536"/>
              <a:ext cx="132121" cy="93006"/>
            </a:xfrm>
            <a:custGeom>
              <a:avLst/>
              <a:gdLst>
                <a:gd name="connsiteX0" fmla="*/ 252822 w 466107"/>
                <a:gd name="connsiteY0" fmla="*/ 1539 h 328114"/>
                <a:gd name="connsiteX1" fmla="*/ 451641 w 466107"/>
                <a:gd name="connsiteY1" fmla="*/ 122177 h 328114"/>
                <a:gd name="connsiteX2" fmla="*/ 391790 w 466107"/>
                <a:gd name="connsiteY2" fmla="*/ 297430 h 328114"/>
                <a:gd name="connsiteX3" fmla="*/ 8614 w 466107"/>
                <a:gd name="connsiteY3" fmla="*/ 243252 h 328114"/>
                <a:gd name="connsiteX4" fmla="*/ 45897 w 466107"/>
                <a:gd name="connsiteY4" fmla="*/ 97302 h 328114"/>
                <a:gd name="connsiteX5" fmla="*/ 252822 w 466107"/>
                <a:gd name="connsiteY5" fmla="*/ 1539 h 328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6107" h="328114">
                  <a:moveTo>
                    <a:pt x="252822" y="1539"/>
                  </a:moveTo>
                  <a:cubicBezTo>
                    <a:pt x="335429" y="-10494"/>
                    <a:pt x="418848" y="49794"/>
                    <a:pt x="451641" y="122177"/>
                  </a:cubicBezTo>
                  <a:cubicBezTo>
                    <a:pt x="479697" y="184273"/>
                    <a:pt x="470594" y="255285"/>
                    <a:pt x="391790" y="297430"/>
                  </a:cubicBezTo>
                  <a:cubicBezTo>
                    <a:pt x="301077" y="345935"/>
                    <a:pt x="55935" y="343254"/>
                    <a:pt x="8614" y="243252"/>
                  </a:cubicBezTo>
                  <a:cubicBezTo>
                    <a:pt x="-12895" y="197678"/>
                    <a:pt x="8240" y="136766"/>
                    <a:pt x="45897" y="97302"/>
                  </a:cubicBezTo>
                  <a:cubicBezTo>
                    <a:pt x="98704" y="42064"/>
                    <a:pt x="181872" y="11950"/>
                    <a:pt x="252822" y="1539"/>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Light"/>
                <a:ea typeface="+mn-ea"/>
                <a:cs typeface="+mn-cs"/>
              </a:endParaRPr>
            </a:p>
          </p:txBody>
        </p:sp>
        <p:sp>
          <p:nvSpPr>
            <p:cNvPr id="26" name="Graphic 12">
              <a:extLst>
                <a:ext uri="{FF2B5EF4-FFF2-40B4-BE49-F238E27FC236}">
                  <a16:creationId xmlns:a16="http://schemas.microsoft.com/office/drawing/2014/main" id="{F730EC4F-7921-4623-84EE-AD5E059F9E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142141" y="3272152"/>
              <a:ext cx="180625" cy="158824"/>
            </a:xfrm>
            <a:custGeom>
              <a:avLst/>
              <a:gdLst>
                <a:gd name="connsiteX0" fmla="*/ 63289 w 3341477"/>
                <a:gd name="connsiteY0" fmla="*/ 1933384 h 2938167"/>
                <a:gd name="connsiteX1" fmla="*/ 263314 w 3341477"/>
                <a:gd name="connsiteY1" fmla="*/ 514159 h 2938167"/>
                <a:gd name="connsiteX2" fmla="*/ 1098276 w 3341477"/>
                <a:gd name="connsiteY2" fmla="*/ 952 h 2938167"/>
                <a:gd name="connsiteX3" fmla="*/ 2654089 w 3341477"/>
                <a:gd name="connsiteY3" fmla="*/ 371284 h 2938167"/>
                <a:gd name="connsiteX4" fmla="*/ 3219398 w 3341477"/>
                <a:gd name="connsiteY4" fmla="*/ 2080926 h 2938167"/>
                <a:gd name="connsiteX5" fmla="*/ 2044489 w 3341477"/>
                <a:gd name="connsiteY5" fmla="*/ 2933509 h 2938167"/>
                <a:gd name="connsiteX6" fmla="*/ 453814 w 3341477"/>
                <a:gd name="connsiteY6" fmla="*/ 2495359 h 2938167"/>
                <a:gd name="connsiteX7" fmla="*/ 63289 w 3341477"/>
                <a:gd name="connsiteY7" fmla="*/ 1933384 h 2938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41477" h="2938167">
                  <a:moveTo>
                    <a:pt x="63289" y="1933384"/>
                  </a:moveTo>
                  <a:cubicBezTo>
                    <a:pt x="56717" y="1895856"/>
                    <a:pt x="-165311" y="914209"/>
                    <a:pt x="263314" y="514159"/>
                  </a:cubicBezTo>
                  <a:cubicBezTo>
                    <a:pt x="691939" y="114109"/>
                    <a:pt x="609262" y="11620"/>
                    <a:pt x="1098276" y="952"/>
                  </a:cubicBezTo>
                  <a:cubicBezTo>
                    <a:pt x="1587289" y="-9716"/>
                    <a:pt x="2320714" y="66484"/>
                    <a:pt x="2654089" y="371284"/>
                  </a:cubicBezTo>
                  <a:cubicBezTo>
                    <a:pt x="2987464" y="676084"/>
                    <a:pt x="3603732" y="1514094"/>
                    <a:pt x="3219398" y="2080926"/>
                  </a:cubicBezTo>
                  <a:cubicBezTo>
                    <a:pt x="2835064" y="2647759"/>
                    <a:pt x="2558839" y="2895409"/>
                    <a:pt x="2044489" y="2933509"/>
                  </a:cubicBezTo>
                  <a:cubicBezTo>
                    <a:pt x="1530139" y="2971609"/>
                    <a:pt x="701464" y="2771584"/>
                    <a:pt x="453814" y="2495359"/>
                  </a:cubicBezTo>
                  <a:cubicBezTo>
                    <a:pt x="206164" y="2219134"/>
                    <a:pt x="101389" y="2152459"/>
                    <a:pt x="63289" y="1933384"/>
                  </a:cubicBezTo>
                  <a:close/>
                </a:path>
              </a:pathLst>
            </a:custGeom>
            <a:grpFill/>
            <a:ln w="9525" cap="flat">
              <a:noFill/>
              <a:prstDash val="solid"/>
              <a:miter/>
            </a:ln>
          </p:spPr>
          <p:txBody>
            <a:bodyPr rtlCol="0" anchor="ctr"/>
            <a:lstStyle/>
            <a:p>
              <a:endParaRPr lang="en-US"/>
            </a:p>
          </p:txBody>
        </p:sp>
        <p:sp>
          <p:nvSpPr>
            <p:cNvPr id="27" name="Graphic 15">
              <a:extLst>
                <a:ext uri="{FF2B5EF4-FFF2-40B4-BE49-F238E27FC236}">
                  <a16:creationId xmlns:a16="http://schemas.microsoft.com/office/drawing/2014/main" id="{6C52E193-84A5-4949-8431-6CF8BED868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02136" y="3379098"/>
              <a:ext cx="82388" cy="75292"/>
            </a:xfrm>
            <a:custGeom>
              <a:avLst/>
              <a:gdLst>
                <a:gd name="connsiteX0" fmla="*/ 17664 w 5240764"/>
                <a:gd name="connsiteY0" fmla="*/ 2947947 h 4789394"/>
                <a:gd name="connsiteX1" fmla="*/ 903489 w 5240764"/>
                <a:gd name="connsiteY1" fmla="*/ 195222 h 4789394"/>
                <a:gd name="connsiteX2" fmla="*/ 3560964 w 5240764"/>
                <a:gd name="connsiteY2" fmla="*/ 357147 h 4789394"/>
                <a:gd name="connsiteX3" fmla="*/ 5240602 w 5240764"/>
                <a:gd name="connsiteY3" fmla="*/ 2076409 h 4789394"/>
                <a:gd name="connsiteX4" fmla="*/ 4568328 w 5240764"/>
                <a:gd name="connsiteY4" fmla="*/ 3879397 h 4789394"/>
                <a:gd name="connsiteX5" fmla="*/ 3284739 w 5240764"/>
                <a:gd name="connsiteY5" fmla="*/ 4605297 h 4789394"/>
                <a:gd name="connsiteX6" fmla="*/ 1074939 w 5240764"/>
                <a:gd name="connsiteY6" fmla="*/ 4357647 h 4789394"/>
                <a:gd name="connsiteX7" fmla="*/ 15187 w 5240764"/>
                <a:gd name="connsiteY7" fmla="*/ 2830313 h 478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40764" h="4789394">
                  <a:moveTo>
                    <a:pt x="17664" y="2947947"/>
                  </a:moveTo>
                  <a:cubicBezTo>
                    <a:pt x="17664" y="2900322"/>
                    <a:pt x="-201411" y="490497"/>
                    <a:pt x="903489" y="195222"/>
                  </a:cubicBezTo>
                  <a:cubicBezTo>
                    <a:pt x="2008389" y="-100053"/>
                    <a:pt x="2598939" y="-71478"/>
                    <a:pt x="3560964" y="357147"/>
                  </a:cubicBezTo>
                  <a:cubicBezTo>
                    <a:pt x="4522989" y="785772"/>
                    <a:pt x="5253271" y="1338222"/>
                    <a:pt x="5240602" y="2076409"/>
                  </a:cubicBezTo>
                  <a:cubicBezTo>
                    <a:pt x="5227934" y="2814597"/>
                    <a:pt x="4842267" y="3677276"/>
                    <a:pt x="4568328" y="3879397"/>
                  </a:cubicBezTo>
                  <a:cubicBezTo>
                    <a:pt x="4294389" y="4081422"/>
                    <a:pt x="4065789" y="4548147"/>
                    <a:pt x="3284739" y="4605297"/>
                  </a:cubicBezTo>
                  <a:cubicBezTo>
                    <a:pt x="2503689" y="4662447"/>
                    <a:pt x="1579764" y="5110122"/>
                    <a:pt x="1074939" y="4357647"/>
                  </a:cubicBezTo>
                  <a:cubicBezTo>
                    <a:pt x="570114" y="3605172"/>
                    <a:pt x="12615" y="3617554"/>
                    <a:pt x="15187" y="2830313"/>
                  </a:cubicBezTo>
                </a:path>
              </a:pathLst>
            </a:custGeom>
            <a:grpFill/>
            <a:ln w="9525" cap="flat">
              <a:noFill/>
              <a:prstDash val="solid"/>
              <a:miter/>
            </a:ln>
          </p:spPr>
          <p:txBody>
            <a:bodyPr rtlCol="0" anchor="ctr"/>
            <a:lstStyle/>
            <a:p>
              <a:endParaRPr lang="en-US"/>
            </a:p>
          </p:txBody>
        </p:sp>
        <p:sp>
          <p:nvSpPr>
            <p:cNvPr id="28" name="Graphic 15">
              <a:extLst>
                <a:ext uri="{FF2B5EF4-FFF2-40B4-BE49-F238E27FC236}">
                  <a16:creationId xmlns:a16="http://schemas.microsoft.com/office/drawing/2014/main" id="{9E948C20-2509-497E-8A43-AC9A26FD60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8005" y="3504095"/>
              <a:ext cx="82388" cy="75292"/>
            </a:xfrm>
            <a:custGeom>
              <a:avLst/>
              <a:gdLst>
                <a:gd name="connsiteX0" fmla="*/ 17664 w 5240764"/>
                <a:gd name="connsiteY0" fmla="*/ 2947947 h 4789394"/>
                <a:gd name="connsiteX1" fmla="*/ 903489 w 5240764"/>
                <a:gd name="connsiteY1" fmla="*/ 195222 h 4789394"/>
                <a:gd name="connsiteX2" fmla="*/ 3560964 w 5240764"/>
                <a:gd name="connsiteY2" fmla="*/ 357147 h 4789394"/>
                <a:gd name="connsiteX3" fmla="*/ 5240602 w 5240764"/>
                <a:gd name="connsiteY3" fmla="*/ 2076409 h 4789394"/>
                <a:gd name="connsiteX4" fmla="*/ 4568328 w 5240764"/>
                <a:gd name="connsiteY4" fmla="*/ 3879397 h 4789394"/>
                <a:gd name="connsiteX5" fmla="*/ 3284739 w 5240764"/>
                <a:gd name="connsiteY5" fmla="*/ 4605297 h 4789394"/>
                <a:gd name="connsiteX6" fmla="*/ 1074939 w 5240764"/>
                <a:gd name="connsiteY6" fmla="*/ 4357647 h 4789394"/>
                <a:gd name="connsiteX7" fmla="*/ 15187 w 5240764"/>
                <a:gd name="connsiteY7" fmla="*/ 2830313 h 478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40764" h="4789394">
                  <a:moveTo>
                    <a:pt x="17664" y="2947947"/>
                  </a:moveTo>
                  <a:cubicBezTo>
                    <a:pt x="17664" y="2900322"/>
                    <a:pt x="-201411" y="490497"/>
                    <a:pt x="903489" y="195222"/>
                  </a:cubicBezTo>
                  <a:cubicBezTo>
                    <a:pt x="2008389" y="-100053"/>
                    <a:pt x="2598939" y="-71478"/>
                    <a:pt x="3560964" y="357147"/>
                  </a:cubicBezTo>
                  <a:cubicBezTo>
                    <a:pt x="4522989" y="785772"/>
                    <a:pt x="5253271" y="1338222"/>
                    <a:pt x="5240602" y="2076409"/>
                  </a:cubicBezTo>
                  <a:cubicBezTo>
                    <a:pt x="5227934" y="2814597"/>
                    <a:pt x="4842267" y="3677276"/>
                    <a:pt x="4568328" y="3879397"/>
                  </a:cubicBezTo>
                  <a:cubicBezTo>
                    <a:pt x="4294389" y="4081422"/>
                    <a:pt x="4065789" y="4548147"/>
                    <a:pt x="3284739" y="4605297"/>
                  </a:cubicBezTo>
                  <a:cubicBezTo>
                    <a:pt x="2503689" y="4662447"/>
                    <a:pt x="1579764" y="5110122"/>
                    <a:pt x="1074939" y="4357647"/>
                  </a:cubicBezTo>
                  <a:cubicBezTo>
                    <a:pt x="570114" y="3605172"/>
                    <a:pt x="12615" y="3617554"/>
                    <a:pt x="15187" y="2830313"/>
                  </a:cubicBezTo>
                </a:path>
              </a:pathLst>
            </a:custGeom>
            <a:grpFill/>
            <a:ln w="9525"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5719FF44-226D-4A47-A1C7-BB6FA4315B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43727" y="3666564"/>
              <a:ext cx="173527" cy="138496"/>
            </a:xfrm>
            <a:custGeom>
              <a:avLst/>
              <a:gdLst>
                <a:gd name="connsiteX0" fmla="*/ 237392 w 789043"/>
                <a:gd name="connsiteY0" fmla="*/ 81 h 629754"/>
                <a:gd name="connsiteX1" fmla="*/ 758692 w 789043"/>
                <a:gd name="connsiteY1" fmla="*/ 233550 h 629754"/>
                <a:gd name="connsiteX2" fmla="*/ 650647 w 789043"/>
                <a:gd name="connsiteY2" fmla="*/ 335111 h 629754"/>
                <a:gd name="connsiteX3" fmla="*/ 315041 w 789043"/>
                <a:gd name="connsiteY3" fmla="*/ 584992 h 629754"/>
                <a:gd name="connsiteX4" fmla="*/ 192159 w 789043"/>
                <a:gd name="connsiteY4" fmla="*/ 625953 h 629754"/>
                <a:gd name="connsiteX5" fmla="*/ 124264 w 789043"/>
                <a:gd name="connsiteY5" fmla="*/ 552260 h 629754"/>
                <a:gd name="connsiteX6" fmla="*/ 1631 w 789043"/>
                <a:gd name="connsiteY6" fmla="*/ 133735 h 629754"/>
                <a:gd name="connsiteX7" fmla="*/ 35422 w 789043"/>
                <a:gd name="connsiteY7" fmla="*/ 14157 h 629754"/>
                <a:gd name="connsiteX8" fmla="*/ 113728 w 789043"/>
                <a:gd name="connsiteY8" fmla="*/ 378 h 629754"/>
                <a:gd name="connsiteX9" fmla="*/ 237392 w 789043"/>
                <a:gd name="connsiteY9" fmla="*/ 81 h 629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9043" h="629754">
                  <a:moveTo>
                    <a:pt x="237392" y="81"/>
                  </a:moveTo>
                  <a:cubicBezTo>
                    <a:pt x="474795" y="-992"/>
                    <a:pt x="907215" y="10463"/>
                    <a:pt x="758692" y="233550"/>
                  </a:cubicBezTo>
                  <a:cubicBezTo>
                    <a:pt x="731135" y="274948"/>
                    <a:pt x="690486" y="305435"/>
                    <a:pt x="650647" y="335111"/>
                  </a:cubicBezTo>
                  <a:cubicBezTo>
                    <a:pt x="538737" y="418405"/>
                    <a:pt x="426889" y="501698"/>
                    <a:pt x="315041" y="584992"/>
                  </a:cubicBezTo>
                  <a:cubicBezTo>
                    <a:pt x="278943" y="611863"/>
                    <a:pt x="234865" y="640167"/>
                    <a:pt x="192159" y="625953"/>
                  </a:cubicBezTo>
                  <a:cubicBezTo>
                    <a:pt x="159614" y="615105"/>
                    <a:pt x="139851" y="582810"/>
                    <a:pt x="124264" y="552260"/>
                  </a:cubicBezTo>
                  <a:cubicBezTo>
                    <a:pt x="57742" y="422021"/>
                    <a:pt x="15908" y="279250"/>
                    <a:pt x="1631" y="133735"/>
                  </a:cubicBezTo>
                  <a:cubicBezTo>
                    <a:pt x="-2671" y="90343"/>
                    <a:pt x="-676" y="38596"/>
                    <a:pt x="35422" y="14157"/>
                  </a:cubicBezTo>
                  <a:cubicBezTo>
                    <a:pt x="57804" y="-931"/>
                    <a:pt x="86795" y="-557"/>
                    <a:pt x="113728" y="378"/>
                  </a:cubicBezTo>
                  <a:cubicBezTo>
                    <a:pt x="138207" y="1243"/>
                    <a:pt x="182606" y="328"/>
                    <a:pt x="237392" y="81"/>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1" name="Freeform: Shape 30">
            <a:extLst>
              <a:ext uri="{FF2B5EF4-FFF2-40B4-BE49-F238E27FC236}">
                <a16:creationId xmlns:a16="http://schemas.microsoft.com/office/drawing/2014/main" id="{825CBD1C-2583-4689-9336-2E92126BB8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flipV="1">
            <a:off x="10428708" y="5094708"/>
            <a:ext cx="1446380" cy="2080204"/>
          </a:xfrm>
          <a:custGeom>
            <a:avLst/>
            <a:gdLst>
              <a:gd name="connsiteX0" fmla="*/ 0 w 2331138"/>
              <a:gd name="connsiteY0" fmla="*/ 0 h 3352676"/>
              <a:gd name="connsiteX1" fmla="*/ 2331138 w 2331138"/>
              <a:gd name="connsiteY1" fmla="*/ 0 h 3352676"/>
              <a:gd name="connsiteX2" fmla="*/ 2331138 w 2331138"/>
              <a:gd name="connsiteY2" fmla="*/ 3352676 h 3352676"/>
              <a:gd name="connsiteX3" fmla="*/ 2097210 w 2331138"/>
              <a:gd name="connsiteY3" fmla="*/ 3226228 h 3352676"/>
              <a:gd name="connsiteX4" fmla="*/ 214881 w 2331138"/>
              <a:gd name="connsiteY4" fmla="*/ 1176738 h 3352676"/>
              <a:gd name="connsiteX5" fmla="*/ 1129 w 2331138"/>
              <a:gd name="connsiteY5" fmla="*/ 67475 h 3352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31138" h="3352676">
                <a:moveTo>
                  <a:pt x="0" y="0"/>
                </a:moveTo>
                <a:lnTo>
                  <a:pt x="2331138" y="0"/>
                </a:lnTo>
                <a:lnTo>
                  <a:pt x="2331138" y="3352676"/>
                </a:lnTo>
                <a:lnTo>
                  <a:pt x="2097210" y="3226228"/>
                </a:lnTo>
                <a:cubicBezTo>
                  <a:pt x="1273150" y="2744079"/>
                  <a:pt x="560886" y="2027200"/>
                  <a:pt x="214881" y="1176738"/>
                </a:cubicBezTo>
                <a:cubicBezTo>
                  <a:pt x="72781" y="827511"/>
                  <a:pt x="14297" y="430630"/>
                  <a:pt x="1129" y="67475"/>
                </a:cubicBezTo>
                <a:close/>
              </a:path>
            </a:pathLst>
          </a:custGeom>
          <a:solidFill>
            <a:schemeClr val="accent5">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 name="Content Placeholder 2">
            <a:extLst>
              <a:ext uri="{FF2B5EF4-FFF2-40B4-BE49-F238E27FC236}">
                <a16:creationId xmlns:a16="http://schemas.microsoft.com/office/drawing/2014/main" id="{1414E67E-1C1A-811A-1AB5-CB7E87BFC811}"/>
              </a:ext>
            </a:extLst>
          </p:cNvPr>
          <p:cNvSpPr>
            <a:spLocks noGrp="1"/>
          </p:cNvSpPr>
          <p:nvPr>
            <p:ph idx="1"/>
          </p:nvPr>
        </p:nvSpPr>
        <p:spPr>
          <a:xfrm>
            <a:off x="6397956" y="1822976"/>
            <a:ext cx="4193458" cy="4060989"/>
          </a:xfrm>
        </p:spPr>
        <p:txBody>
          <a:bodyPr>
            <a:normAutofit/>
          </a:bodyPr>
          <a:lstStyle/>
          <a:p>
            <a:pPr marL="6160" indent="0">
              <a:buNone/>
            </a:pPr>
            <a:r>
              <a:rPr lang="en-US" sz="3600" u="sng" dirty="0"/>
              <a:t>Flexible Thinking</a:t>
            </a:r>
            <a:r>
              <a:rPr lang="en-US" sz="3600" dirty="0"/>
              <a:t>: Is the ability to problem solve and adapt to new situations.</a:t>
            </a:r>
          </a:p>
          <a:p>
            <a:pPr marL="6160" indent="0">
              <a:buNone/>
            </a:pPr>
            <a:endParaRPr lang="en-US" dirty="0"/>
          </a:p>
        </p:txBody>
      </p:sp>
      <p:sp>
        <p:nvSpPr>
          <p:cNvPr id="4" name="Footer Placeholder 3">
            <a:extLst>
              <a:ext uri="{FF2B5EF4-FFF2-40B4-BE49-F238E27FC236}">
                <a16:creationId xmlns:a16="http://schemas.microsoft.com/office/drawing/2014/main" id="{73DC6E90-3159-F99F-7BBB-D49B9FC3D6CB}"/>
              </a:ext>
            </a:extLst>
          </p:cNvPr>
          <p:cNvSpPr>
            <a:spLocks noGrp="1"/>
          </p:cNvSpPr>
          <p:nvPr>
            <p:ph type="ftr" sz="quarter" idx="11"/>
          </p:nvPr>
        </p:nvSpPr>
        <p:spPr>
          <a:xfrm>
            <a:off x="525718" y="6356350"/>
            <a:ext cx="3450659" cy="365125"/>
          </a:xfrm>
        </p:spPr>
        <p:txBody>
          <a:bodyPr>
            <a:normAutofit/>
          </a:bodyPr>
          <a:lstStyle/>
          <a:p>
            <a:pPr>
              <a:lnSpc>
                <a:spcPct val="90000"/>
              </a:lnSpc>
              <a:spcAft>
                <a:spcPts val="600"/>
              </a:spcAft>
            </a:pPr>
            <a:r>
              <a:rPr lang="en-US"/>
              <a:t>Erin E. Lee-Schneider, Assistant Dean of Students, Drake Law School</a:t>
            </a:r>
          </a:p>
        </p:txBody>
      </p:sp>
      <p:sp>
        <p:nvSpPr>
          <p:cNvPr id="5" name="Slide Number Placeholder 4">
            <a:extLst>
              <a:ext uri="{FF2B5EF4-FFF2-40B4-BE49-F238E27FC236}">
                <a16:creationId xmlns:a16="http://schemas.microsoft.com/office/drawing/2014/main" id="{43537392-0594-EF92-5F39-643209925D87}"/>
              </a:ext>
            </a:extLst>
          </p:cNvPr>
          <p:cNvSpPr>
            <a:spLocks noGrp="1"/>
          </p:cNvSpPr>
          <p:nvPr>
            <p:ph type="sldNum" sz="quarter" idx="12"/>
          </p:nvPr>
        </p:nvSpPr>
        <p:spPr>
          <a:xfrm>
            <a:off x="11655367" y="6356350"/>
            <a:ext cx="529809" cy="365125"/>
          </a:xfrm>
        </p:spPr>
        <p:txBody>
          <a:bodyPr>
            <a:normAutofit/>
          </a:bodyPr>
          <a:lstStyle/>
          <a:p>
            <a:pPr>
              <a:spcAft>
                <a:spcPts val="600"/>
              </a:spcAft>
            </a:pPr>
            <a:fld id="{6D22F896-40B5-4ADD-8801-0D06FADFA095}" type="slidenum">
              <a:rPr lang="en-US" smtClean="0"/>
              <a:pPr>
                <a:spcAft>
                  <a:spcPts val="600"/>
                </a:spcAft>
              </a:pPr>
              <a:t>15</a:t>
            </a:fld>
            <a:endParaRPr lang="en-US"/>
          </a:p>
        </p:txBody>
      </p:sp>
    </p:spTree>
    <p:extLst>
      <p:ext uri="{BB962C8B-B14F-4D97-AF65-F5344CB8AC3E}">
        <p14:creationId xmlns:p14="http://schemas.microsoft.com/office/powerpoint/2010/main" val="34822236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FC3CE7-582C-BB18-39D1-57ABB5C6B9F6}"/>
              </a:ext>
            </a:extLst>
          </p:cNvPr>
          <p:cNvSpPr>
            <a:spLocks noGrp="1"/>
          </p:cNvSpPr>
          <p:nvPr>
            <p:ph type="title"/>
          </p:nvPr>
        </p:nvSpPr>
        <p:spPr/>
        <p:txBody>
          <a:bodyPr/>
          <a:lstStyle/>
          <a:p>
            <a:r>
              <a:rPr lang="en-US" dirty="0"/>
              <a:t>What is Executive Function?</a:t>
            </a:r>
          </a:p>
        </p:txBody>
      </p:sp>
      <p:sp>
        <p:nvSpPr>
          <p:cNvPr id="3" name="Content Placeholder 2">
            <a:extLst>
              <a:ext uri="{FF2B5EF4-FFF2-40B4-BE49-F238E27FC236}">
                <a16:creationId xmlns:a16="http://schemas.microsoft.com/office/drawing/2014/main" id="{5E6B2F7B-5E94-7EB7-C8DA-12EDE569076E}"/>
              </a:ext>
            </a:extLst>
          </p:cNvPr>
          <p:cNvSpPr>
            <a:spLocks noGrp="1"/>
          </p:cNvSpPr>
          <p:nvPr>
            <p:ph idx="1"/>
          </p:nvPr>
        </p:nvSpPr>
        <p:spPr>
          <a:xfrm>
            <a:off x="1243173" y="2052116"/>
            <a:ext cx="9326966" cy="3997828"/>
          </a:xfrm>
        </p:spPr>
        <p:txBody>
          <a:bodyPr>
            <a:normAutofit lnSpcReduction="10000"/>
          </a:bodyPr>
          <a:lstStyle/>
          <a:p>
            <a:pPr marL="6160" indent="0">
              <a:buNone/>
            </a:pPr>
            <a:endParaRPr lang="en-US" sz="2800" u="sng" dirty="0"/>
          </a:p>
          <a:p>
            <a:pPr marL="6160" indent="0">
              <a:buNone/>
            </a:pPr>
            <a:r>
              <a:rPr lang="en-US" sz="3600" u="sng" dirty="0"/>
              <a:t>Inhibitory Control: </a:t>
            </a:r>
            <a:r>
              <a:rPr lang="en-US" sz="3600" dirty="0"/>
              <a:t>Impulse control keeps a person from reacting or acting without thinking, while emotional control helps a person to remain calm and resist the urge to overreact or shutdown due to criticism or obstacles.</a:t>
            </a:r>
          </a:p>
          <a:p>
            <a:pPr marL="6160" indent="0">
              <a:buNone/>
            </a:pPr>
            <a:endParaRPr lang="en-US" dirty="0"/>
          </a:p>
        </p:txBody>
      </p:sp>
      <p:sp>
        <p:nvSpPr>
          <p:cNvPr id="4" name="Footer Placeholder 3">
            <a:extLst>
              <a:ext uri="{FF2B5EF4-FFF2-40B4-BE49-F238E27FC236}">
                <a16:creationId xmlns:a16="http://schemas.microsoft.com/office/drawing/2014/main" id="{98CFA798-E34C-F68A-3A56-FA6A920EAB95}"/>
              </a:ext>
            </a:extLst>
          </p:cNvPr>
          <p:cNvSpPr>
            <a:spLocks noGrp="1"/>
          </p:cNvSpPr>
          <p:nvPr>
            <p:ph type="ftr" sz="quarter" idx="11"/>
          </p:nvPr>
        </p:nvSpPr>
        <p:spPr/>
        <p:txBody>
          <a:bodyPr/>
          <a:lstStyle/>
          <a:p>
            <a:r>
              <a:rPr lang="en-US" dirty="0"/>
              <a:t>Erin E. Lee-Schneider, Assistant Dean of Students, Drake Law School</a:t>
            </a:r>
          </a:p>
        </p:txBody>
      </p:sp>
      <p:sp>
        <p:nvSpPr>
          <p:cNvPr id="5" name="Slide Number Placeholder 4">
            <a:extLst>
              <a:ext uri="{FF2B5EF4-FFF2-40B4-BE49-F238E27FC236}">
                <a16:creationId xmlns:a16="http://schemas.microsoft.com/office/drawing/2014/main" id="{E3A8F2FE-B2C6-0699-CD92-F0872320A00B}"/>
              </a:ext>
            </a:extLst>
          </p:cNvPr>
          <p:cNvSpPr>
            <a:spLocks noGrp="1"/>
          </p:cNvSpPr>
          <p:nvPr>
            <p:ph type="sldNum" sz="quarter" idx="12"/>
          </p:nvPr>
        </p:nvSpPr>
        <p:spPr/>
        <p:txBody>
          <a:bodyPr/>
          <a:lstStyle/>
          <a:p>
            <a:fld id="{6D22F896-40B5-4ADD-8801-0D06FADFA095}" type="slidenum">
              <a:rPr lang="en-US" smtClean="0"/>
              <a:t>16</a:t>
            </a:fld>
            <a:endParaRPr lang="en-US" dirty="0"/>
          </a:p>
        </p:txBody>
      </p:sp>
    </p:spTree>
    <p:extLst>
      <p:ext uri="{BB962C8B-B14F-4D97-AF65-F5344CB8AC3E}">
        <p14:creationId xmlns:p14="http://schemas.microsoft.com/office/powerpoint/2010/main" val="214610499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033" name="Rectangle 1032">
            <a:extLst>
              <a:ext uri="{FF2B5EF4-FFF2-40B4-BE49-F238E27FC236}">
                <a16:creationId xmlns:a16="http://schemas.microsoft.com/office/drawing/2014/main" id="{F420BC5C-C418-4843-B04B-6918968D09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79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EE3D817-B12F-05C4-5E06-7681641711BE}"/>
              </a:ext>
            </a:extLst>
          </p:cNvPr>
          <p:cNvSpPr>
            <a:spLocks noGrp="1"/>
          </p:cNvSpPr>
          <p:nvPr>
            <p:ph type="title"/>
          </p:nvPr>
        </p:nvSpPr>
        <p:spPr>
          <a:xfrm>
            <a:off x="517871" y="976160"/>
            <a:ext cx="4767930" cy="1848734"/>
          </a:xfrm>
        </p:spPr>
        <p:txBody>
          <a:bodyPr>
            <a:normAutofit/>
          </a:bodyPr>
          <a:lstStyle/>
          <a:p>
            <a:r>
              <a:rPr lang="en-US" dirty="0"/>
              <a:t>Stress Response Cycle</a:t>
            </a:r>
          </a:p>
        </p:txBody>
      </p:sp>
      <p:sp>
        <p:nvSpPr>
          <p:cNvPr id="1035" name="Freeform: Shape 1034">
            <a:extLst>
              <a:ext uri="{FF2B5EF4-FFF2-40B4-BE49-F238E27FC236}">
                <a16:creationId xmlns:a16="http://schemas.microsoft.com/office/drawing/2014/main" id="{13E5F285-BD95-4989-B20B-7789901594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839951" cy="1423657"/>
          </a:xfrm>
          <a:custGeom>
            <a:avLst/>
            <a:gdLst>
              <a:gd name="connsiteX0" fmla="*/ 0 w 2331138"/>
              <a:gd name="connsiteY0" fmla="*/ 0 h 3352676"/>
              <a:gd name="connsiteX1" fmla="*/ 2331138 w 2331138"/>
              <a:gd name="connsiteY1" fmla="*/ 0 h 3352676"/>
              <a:gd name="connsiteX2" fmla="*/ 2331138 w 2331138"/>
              <a:gd name="connsiteY2" fmla="*/ 3352676 h 3352676"/>
              <a:gd name="connsiteX3" fmla="*/ 2097210 w 2331138"/>
              <a:gd name="connsiteY3" fmla="*/ 3226228 h 3352676"/>
              <a:gd name="connsiteX4" fmla="*/ 214881 w 2331138"/>
              <a:gd name="connsiteY4" fmla="*/ 1176738 h 3352676"/>
              <a:gd name="connsiteX5" fmla="*/ 1129 w 2331138"/>
              <a:gd name="connsiteY5" fmla="*/ 67475 h 3352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31138" h="3352676">
                <a:moveTo>
                  <a:pt x="0" y="0"/>
                </a:moveTo>
                <a:lnTo>
                  <a:pt x="2331138" y="0"/>
                </a:lnTo>
                <a:lnTo>
                  <a:pt x="2331138" y="3352676"/>
                </a:lnTo>
                <a:lnTo>
                  <a:pt x="2097210" y="3226228"/>
                </a:lnTo>
                <a:cubicBezTo>
                  <a:pt x="1273150" y="2744079"/>
                  <a:pt x="560886" y="2027200"/>
                  <a:pt x="214881" y="1176738"/>
                </a:cubicBezTo>
                <a:cubicBezTo>
                  <a:pt x="72781" y="827511"/>
                  <a:pt x="14297" y="430630"/>
                  <a:pt x="1129" y="67475"/>
                </a:cubicBezTo>
                <a:close/>
              </a:path>
            </a:pathLst>
          </a:custGeom>
          <a:solidFill>
            <a:schemeClr val="accent1">
              <a:lumMod val="40000"/>
              <a:lumOff val="6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nvGrpSpPr>
          <p:cNvPr id="1037" name="Graphic 78">
            <a:extLst>
              <a:ext uri="{FF2B5EF4-FFF2-40B4-BE49-F238E27FC236}">
                <a16:creationId xmlns:a16="http://schemas.microsoft.com/office/drawing/2014/main" id="{6C02F4BE-6538-4CAD-B506-5FEB41D378B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74415" y="3039261"/>
            <a:ext cx="1020166" cy="45718"/>
            <a:chOff x="4886325" y="3371754"/>
            <a:chExt cx="2418492" cy="113728"/>
          </a:xfrm>
          <a:solidFill>
            <a:schemeClr val="accent1"/>
          </a:solidFill>
        </p:grpSpPr>
        <p:sp>
          <p:nvSpPr>
            <p:cNvPr id="1038" name="Graphic 78">
              <a:extLst>
                <a:ext uri="{FF2B5EF4-FFF2-40B4-BE49-F238E27FC236}">
                  <a16:creationId xmlns:a16="http://schemas.microsoft.com/office/drawing/2014/main" id="{3937246C-D7B5-4CC9-B979-0999DFD5BF0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886325" y="3428428"/>
              <a:ext cx="2418302" cy="9525"/>
            </a:xfrm>
            <a:custGeom>
              <a:avLst/>
              <a:gdLst>
                <a:gd name="connsiteX0" fmla="*/ 0 w 2418302"/>
                <a:gd name="connsiteY0" fmla="*/ 0 h 9525"/>
                <a:gd name="connsiteX1" fmla="*/ 2418302 w 2418302"/>
                <a:gd name="connsiteY1" fmla="*/ 0 h 9525"/>
              </a:gdLst>
              <a:ahLst/>
              <a:cxnLst>
                <a:cxn ang="0">
                  <a:pos x="connsiteX0" y="connsiteY0"/>
                </a:cxn>
                <a:cxn ang="0">
                  <a:pos x="connsiteX1" y="connsiteY1"/>
                </a:cxn>
              </a:cxnLst>
              <a:rect l="l" t="t" r="r" b="b"/>
              <a:pathLst>
                <a:path w="2418302" h="9525">
                  <a:moveTo>
                    <a:pt x="0" y="0"/>
                  </a:moveTo>
                  <a:lnTo>
                    <a:pt x="2418302" y="0"/>
                  </a:lnTo>
                </a:path>
              </a:pathLst>
            </a:custGeom>
            <a:grpFill/>
            <a:ln w="9525" cap="flat">
              <a:noFill/>
              <a:prstDash val="solid"/>
              <a:miter/>
            </a:ln>
          </p:spPr>
          <p:txBody>
            <a:bodyPr rtlCol="0" anchor="ctr"/>
            <a:lstStyle/>
            <a:p>
              <a:pPr algn="ctr"/>
              <a:endParaRPr lang="en-US"/>
            </a:p>
          </p:txBody>
        </p:sp>
        <p:grpSp>
          <p:nvGrpSpPr>
            <p:cNvPr id="1039" name="Graphic 78">
              <a:extLst>
                <a:ext uri="{FF2B5EF4-FFF2-40B4-BE49-F238E27FC236}">
                  <a16:creationId xmlns:a16="http://schemas.microsoft.com/office/drawing/2014/main" id="{559392DF-C926-44F7-920D-C232D60C05F3}"/>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4886709" y="3371754"/>
              <a:ext cx="2418108" cy="113728"/>
              <a:chOff x="4886709" y="3371754"/>
              <a:chExt cx="2418108" cy="113728"/>
            </a:xfrm>
            <a:grpFill/>
          </p:grpSpPr>
          <p:sp>
            <p:nvSpPr>
              <p:cNvPr id="1040" name="Graphic 78">
                <a:extLst>
                  <a:ext uri="{FF2B5EF4-FFF2-40B4-BE49-F238E27FC236}">
                    <a16:creationId xmlns:a16="http://schemas.microsoft.com/office/drawing/2014/main" id="{437FE2E3-579D-4AA7-8775-C78D1D5631D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895088" y="3474384"/>
                <a:ext cx="32575" cy="2906"/>
              </a:xfrm>
              <a:custGeom>
                <a:avLst/>
                <a:gdLst>
                  <a:gd name="connsiteX0" fmla="*/ 0 w 32575"/>
                  <a:gd name="connsiteY0" fmla="*/ 49 h 2906"/>
                  <a:gd name="connsiteX1" fmla="*/ 32576 w 32575"/>
                  <a:gd name="connsiteY1" fmla="*/ 2907 h 2906"/>
                  <a:gd name="connsiteX2" fmla="*/ 0 w 32575"/>
                  <a:gd name="connsiteY2" fmla="*/ 49 h 2906"/>
                </a:gdLst>
                <a:ahLst/>
                <a:cxnLst>
                  <a:cxn ang="0">
                    <a:pos x="connsiteX0" y="connsiteY0"/>
                  </a:cxn>
                  <a:cxn ang="0">
                    <a:pos x="connsiteX1" y="connsiteY1"/>
                  </a:cxn>
                  <a:cxn ang="0">
                    <a:pos x="connsiteX2" y="connsiteY2"/>
                  </a:cxn>
                </a:cxnLst>
                <a:rect l="l" t="t" r="r" b="b"/>
                <a:pathLst>
                  <a:path w="32575" h="2906">
                    <a:moveTo>
                      <a:pt x="0" y="49"/>
                    </a:moveTo>
                    <a:cubicBezTo>
                      <a:pt x="7430" y="2335"/>
                      <a:pt x="20384" y="2526"/>
                      <a:pt x="32576" y="2907"/>
                    </a:cubicBezTo>
                    <a:cubicBezTo>
                      <a:pt x="23146" y="716"/>
                      <a:pt x="13240" y="-236"/>
                      <a:pt x="0" y="49"/>
                    </a:cubicBezTo>
                    <a:close/>
                  </a:path>
                </a:pathLst>
              </a:custGeom>
              <a:grpFill/>
              <a:ln w="9525" cap="flat">
                <a:noFill/>
                <a:prstDash val="solid"/>
                <a:miter/>
              </a:ln>
            </p:spPr>
            <p:txBody>
              <a:bodyPr rtlCol="0" anchor="ctr"/>
              <a:lstStyle/>
              <a:p>
                <a:pPr algn="ctr"/>
                <a:endParaRPr lang="en-US"/>
              </a:p>
            </p:txBody>
          </p:sp>
          <p:sp>
            <p:nvSpPr>
              <p:cNvPr id="1041" name="Graphic 78">
                <a:extLst>
                  <a:ext uri="{FF2B5EF4-FFF2-40B4-BE49-F238E27FC236}">
                    <a16:creationId xmlns:a16="http://schemas.microsoft.com/office/drawing/2014/main" id="{A6A05323-CAFA-4D34-83D6-3B23B02085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927758" y="3477344"/>
                <a:ext cx="380" cy="42"/>
              </a:xfrm>
              <a:custGeom>
                <a:avLst/>
                <a:gdLst>
                  <a:gd name="connsiteX0" fmla="*/ 190 w 380"/>
                  <a:gd name="connsiteY0" fmla="*/ 42 h 42"/>
                  <a:gd name="connsiteX1" fmla="*/ 381 w 380"/>
                  <a:gd name="connsiteY1" fmla="*/ 42 h 42"/>
                  <a:gd name="connsiteX2" fmla="*/ 0 w 380"/>
                  <a:gd name="connsiteY2" fmla="*/ 42 h 42"/>
                  <a:gd name="connsiteX3" fmla="*/ 190 w 380"/>
                  <a:gd name="connsiteY3" fmla="*/ 42 h 42"/>
                </a:gdLst>
                <a:ahLst/>
                <a:cxnLst>
                  <a:cxn ang="0">
                    <a:pos x="connsiteX0" y="connsiteY0"/>
                  </a:cxn>
                  <a:cxn ang="0">
                    <a:pos x="connsiteX1" y="connsiteY1"/>
                  </a:cxn>
                  <a:cxn ang="0">
                    <a:pos x="connsiteX2" y="connsiteY2"/>
                  </a:cxn>
                  <a:cxn ang="0">
                    <a:pos x="connsiteX3" y="connsiteY3"/>
                  </a:cxn>
                </a:cxnLst>
                <a:rect l="l" t="t" r="r" b="b"/>
                <a:pathLst>
                  <a:path w="380" h="42">
                    <a:moveTo>
                      <a:pt x="190" y="42"/>
                    </a:moveTo>
                    <a:cubicBezTo>
                      <a:pt x="190" y="42"/>
                      <a:pt x="286" y="42"/>
                      <a:pt x="381" y="42"/>
                    </a:cubicBezTo>
                    <a:cubicBezTo>
                      <a:pt x="190" y="42"/>
                      <a:pt x="95" y="42"/>
                      <a:pt x="0" y="42"/>
                    </a:cubicBezTo>
                    <a:cubicBezTo>
                      <a:pt x="0" y="-53"/>
                      <a:pt x="95" y="42"/>
                      <a:pt x="190" y="42"/>
                    </a:cubicBezTo>
                    <a:close/>
                  </a:path>
                </a:pathLst>
              </a:custGeom>
              <a:grpFill/>
              <a:ln w="9525" cap="flat">
                <a:noFill/>
                <a:prstDash val="solid"/>
                <a:miter/>
              </a:ln>
            </p:spPr>
            <p:txBody>
              <a:bodyPr rtlCol="0" anchor="ctr"/>
              <a:lstStyle/>
              <a:p>
                <a:pPr algn="ctr"/>
                <a:endParaRPr lang="en-US"/>
              </a:p>
            </p:txBody>
          </p:sp>
          <p:sp>
            <p:nvSpPr>
              <p:cNvPr id="1042" name="Graphic 78">
                <a:extLst>
                  <a:ext uri="{FF2B5EF4-FFF2-40B4-BE49-F238E27FC236}">
                    <a16:creationId xmlns:a16="http://schemas.microsoft.com/office/drawing/2014/main" id="{D49C45E0-CA07-4FD4-9097-BF313F498A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285577" y="3374517"/>
                <a:ext cx="10001" cy="190"/>
              </a:xfrm>
              <a:custGeom>
                <a:avLst/>
                <a:gdLst>
                  <a:gd name="connsiteX0" fmla="*/ 10001 w 10001"/>
                  <a:gd name="connsiteY0" fmla="*/ 0 h 190"/>
                  <a:gd name="connsiteX1" fmla="*/ 0 w 10001"/>
                  <a:gd name="connsiteY1" fmla="*/ 191 h 190"/>
                  <a:gd name="connsiteX2" fmla="*/ 10001 w 10001"/>
                  <a:gd name="connsiteY2" fmla="*/ 0 h 190"/>
                </a:gdLst>
                <a:ahLst/>
                <a:cxnLst>
                  <a:cxn ang="0">
                    <a:pos x="connsiteX0" y="connsiteY0"/>
                  </a:cxn>
                  <a:cxn ang="0">
                    <a:pos x="connsiteX1" y="connsiteY1"/>
                  </a:cxn>
                  <a:cxn ang="0">
                    <a:pos x="connsiteX2" y="connsiteY2"/>
                  </a:cxn>
                </a:cxnLst>
                <a:rect l="l" t="t" r="r" b="b"/>
                <a:pathLst>
                  <a:path w="10001" h="190">
                    <a:moveTo>
                      <a:pt x="10001" y="0"/>
                    </a:moveTo>
                    <a:cubicBezTo>
                      <a:pt x="6953" y="0"/>
                      <a:pt x="3524" y="95"/>
                      <a:pt x="0" y="191"/>
                    </a:cubicBezTo>
                    <a:cubicBezTo>
                      <a:pt x="3334" y="191"/>
                      <a:pt x="6763" y="191"/>
                      <a:pt x="10001" y="0"/>
                    </a:cubicBezTo>
                    <a:close/>
                  </a:path>
                </a:pathLst>
              </a:custGeom>
              <a:grpFill/>
              <a:ln w="9525" cap="flat">
                <a:noFill/>
                <a:prstDash val="solid"/>
                <a:miter/>
              </a:ln>
            </p:spPr>
            <p:txBody>
              <a:bodyPr rtlCol="0" anchor="ctr"/>
              <a:lstStyle/>
              <a:p>
                <a:pPr algn="ctr"/>
                <a:endParaRPr lang="en-US"/>
              </a:p>
            </p:txBody>
          </p:sp>
          <p:sp>
            <p:nvSpPr>
              <p:cNvPr id="1043" name="Graphic 78">
                <a:extLst>
                  <a:ext uri="{FF2B5EF4-FFF2-40B4-BE49-F238E27FC236}">
                    <a16:creationId xmlns:a16="http://schemas.microsoft.com/office/drawing/2014/main" id="{1EC741B7-EEE8-43D3-9F8E-C2B4DD1965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886709" y="3371754"/>
                <a:ext cx="2418108" cy="113728"/>
              </a:xfrm>
              <a:custGeom>
                <a:avLst/>
                <a:gdLst>
                  <a:gd name="connsiteX0" fmla="*/ 632266 w 2418108"/>
                  <a:gd name="connsiteY0" fmla="*/ 112205 h 113728"/>
                  <a:gd name="connsiteX1" fmla="*/ 723039 w 2418108"/>
                  <a:gd name="connsiteY1" fmla="*/ 109538 h 113728"/>
                  <a:gd name="connsiteX2" fmla="*/ 735136 w 2418108"/>
                  <a:gd name="connsiteY2" fmla="*/ 111823 h 113728"/>
                  <a:gd name="connsiteX3" fmla="*/ 752471 w 2418108"/>
                  <a:gd name="connsiteY3" fmla="*/ 108680 h 113728"/>
                  <a:gd name="connsiteX4" fmla="*/ 772569 w 2418108"/>
                  <a:gd name="connsiteY4" fmla="*/ 110585 h 113728"/>
                  <a:gd name="connsiteX5" fmla="*/ 1112993 w 2418108"/>
                  <a:gd name="connsiteY5" fmla="*/ 112967 h 113728"/>
                  <a:gd name="connsiteX6" fmla="*/ 1083465 w 2418108"/>
                  <a:gd name="connsiteY6" fmla="*/ 108776 h 113728"/>
                  <a:gd name="connsiteX7" fmla="*/ 1296825 w 2418108"/>
                  <a:gd name="connsiteY7" fmla="*/ 108966 h 113728"/>
                  <a:gd name="connsiteX8" fmla="*/ 1346736 w 2418108"/>
                  <a:gd name="connsiteY8" fmla="*/ 103632 h 113728"/>
                  <a:gd name="connsiteX9" fmla="*/ 1360643 w 2418108"/>
                  <a:gd name="connsiteY9" fmla="*/ 107633 h 113728"/>
                  <a:gd name="connsiteX10" fmla="*/ 1381788 w 2418108"/>
                  <a:gd name="connsiteY10" fmla="*/ 107442 h 113728"/>
                  <a:gd name="connsiteX11" fmla="*/ 1371692 w 2418108"/>
                  <a:gd name="connsiteY11" fmla="*/ 106490 h 113728"/>
                  <a:gd name="connsiteX12" fmla="*/ 1430080 w 2418108"/>
                  <a:gd name="connsiteY12" fmla="*/ 105537 h 113728"/>
                  <a:gd name="connsiteX13" fmla="*/ 1420269 w 2418108"/>
                  <a:gd name="connsiteY13" fmla="*/ 104108 h 113728"/>
                  <a:gd name="connsiteX14" fmla="*/ 1455702 w 2418108"/>
                  <a:gd name="connsiteY14" fmla="*/ 107061 h 113728"/>
                  <a:gd name="connsiteX15" fmla="*/ 1439414 w 2418108"/>
                  <a:gd name="connsiteY15" fmla="*/ 108109 h 113728"/>
                  <a:gd name="connsiteX16" fmla="*/ 1503613 w 2418108"/>
                  <a:gd name="connsiteY16" fmla="*/ 105918 h 113728"/>
                  <a:gd name="connsiteX17" fmla="*/ 1495802 w 2418108"/>
                  <a:gd name="connsiteY17" fmla="*/ 105823 h 113728"/>
                  <a:gd name="connsiteX18" fmla="*/ 1695923 w 2418108"/>
                  <a:gd name="connsiteY18" fmla="*/ 95155 h 113728"/>
                  <a:gd name="connsiteX19" fmla="*/ 1684016 w 2418108"/>
                  <a:gd name="connsiteY19" fmla="*/ 92488 h 113728"/>
                  <a:gd name="connsiteX20" fmla="*/ 1706210 w 2418108"/>
                  <a:gd name="connsiteY20" fmla="*/ 90202 h 113728"/>
                  <a:gd name="connsiteX21" fmla="*/ 1693351 w 2418108"/>
                  <a:gd name="connsiteY21" fmla="*/ 98108 h 113728"/>
                  <a:gd name="connsiteX22" fmla="*/ 2058539 w 2418108"/>
                  <a:gd name="connsiteY22" fmla="*/ 102203 h 113728"/>
                  <a:gd name="connsiteX23" fmla="*/ 2064540 w 2418108"/>
                  <a:gd name="connsiteY23" fmla="*/ 95060 h 113728"/>
                  <a:gd name="connsiteX24" fmla="*/ 2227132 w 2418108"/>
                  <a:gd name="connsiteY24" fmla="*/ 96203 h 113728"/>
                  <a:gd name="connsiteX25" fmla="*/ 2245229 w 2418108"/>
                  <a:gd name="connsiteY25" fmla="*/ 96869 h 113728"/>
                  <a:gd name="connsiteX26" fmla="*/ 2254278 w 2418108"/>
                  <a:gd name="connsiteY26" fmla="*/ 94393 h 113728"/>
                  <a:gd name="connsiteX27" fmla="*/ 2418108 w 2418108"/>
                  <a:gd name="connsiteY27" fmla="*/ 5810 h 113728"/>
                  <a:gd name="connsiteX28" fmla="*/ 2399058 w 2418108"/>
                  <a:gd name="connsiteY28" fmla="*/ 2858 h 113728"/>
                  <a:gd name="connsiteX29" fmla="*/ 2241039 w 2418108"/>
                  <a:gd name="connsiteY29" fmla="*/ 1905 h 113728"/>
                  <a:gd name="connsiteX30" fmla="*/ 2243991 w 2418108"/>
                  <a:gd name="connsiteY30" fmla="*/ 1048 h 113728"/>
                  <a:gd name="connsiteX31" fmla="*/ 2197128 w 2418108"/>
                  <a:gd name="connsiteY31" fmla="*/ 0 h 113728"/>
                  <a:gd name="connsiteX32" fmla="*/ 1710591 w 2418108"/>
                  <a:gd name="connsiteY32" fmla="*/ 6287 h 113728"/>
                  <a:gd name="connsiteX33" fmla="*/ 1713353 w 2418108"/>
                  <a:gd name="connsiteY33" fmla="*/ 5906 h 113728"/>
                  <a:gd name="connsiteX34" fmla="*/ 1210814 w 2418108"/>
                  <a:gd name="connsiteY34" fmla="*/ 7715 h 113728"/>
                  <a:gd name="connsiteX35" fmla="*/ 684463 w 2418108"/>
                  <a:gd name="connsiteY35" fmla="*/ 13716 h 113728"/>
                  <a:gd name="connsiteX36" fmla="*/ 687511 w 2418108"/>
                  <a:gd name="connsiteY36" fmla="*/ 12859 h 113728"/>
                  <a:gd name="connsiteX37" fmla="*/ 435670 w 2418108"/>
                  <a:gd name="connsiteY37" fmla="*/ 12192 h 113728"/>
                  <a:gd name="connsiteX38" fmla="*/ 440718 w 2418108"/>
                  <a:gd name="connsiteY38" fmla="*/ 12668 h 113728"/>
                  <a:gd name="connsiteX39" fmla="*/ 386807 w 2418108"/>
                  <a:gd name="connsiteY39" fmla="*/ 9906 h 113728"/>
                  <a:gd name="connsiteX40" fmla="*/ 16856 w 2418108"/>
                  <a:gd name="connsiteY40" fmla="*/ 12192 h 113728"/>
                  <a:gd name="connsiteX41" fmla="*/ 63528 w 2418108"/>
                  <a:gd name="connsiteY41" fmla="*/ 102870 h 113728"/>
                  <a:gd name="connsiteX42" fmla="*/ 42668 w 2418108"/>
                  <a:gd name="connsiteY42" fmla="*/ 102584 h 113728"/>
                  <a:gd name="connsiteX43" fmla="*/ 41430 w 2418108"/>
                  <a:gd name="connsiteY43" fmla="*/ 105537 h 113728"/>
                  <a:gd name="connsiteX44" fmla="*/ 54575 w 2418108"/>
                  <a:gd name="connsiteY44" fmla="*/ 105347 h 113728"/>
                  <a:gd name="connsiteX45" fmla="*/ 388140 w 2418108"/>
                  <a:gd name="connsiteY45" fmla="*/ 112109 h 113728"/>
                  <a:gd name="connsiteX46" fmla="*/ 482152 w 2418108"/>
                  <a:gd name="connsiteY46" fmla="*/ 113729 h 113728"/>
                  <a:gd name="connsiteX47" fmla="*/ 632266 w 2418108"/>
                  <a:gd name="connsiteY47" fmla="*/ 112205 h 113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18108" h="113728">
                    <a:moveTo>
                      <a:pt x="632266" y="112205"/>
                    </a:moveTo>
                    <a:cubicBezTo>
                      <a:pt x="656364" y="104680"/>
                      <a:pt x="694940" y="114110"/>
                      <a:pt x="723039" y="109538"/>
                    </a:cubicBezTo>
                    <a:cubicBezTo>
                      <a:pt x="722849" y="109919"/>
                      <a:pt x="735898" y="110109"/>
                      <a:pt x="735136" y="111823"/>
                    </a:cubicBezTo>
                    <a:cubicBezTo>
                      <a:pt x="735041" y="108776"/>
                      <a:pt x="767616" y="112300"/>
                      <a:pt x="752471" y="108680"/>
                    </a:cubicBezTo>
                    <a:cubicBezTo>
                      <a:pt x="754757" y="107633"/>
                      <a:pt x="790571" y="107633"/>
                      <a:pt x="772569" y="110585"/>
                    </a:cubicBezTo>
                    <a:cubicBezTo>
                      <a:pt x="822099" y="111633"/>
                      <a:pt x="1059653" y="114395"/>
                      <a:pt x="1112993" y="112967"/>
                    </a:cubicBezTo>
                    <a:cubicBezTo>
                      <a:pt x="1106135" y="110776"/>
                      <a:pt x="1089656" y="112205"/>
                      <a:pt x="1083465" y="108776"/>
                    </a:cubicBezTo>
                    <a:cubicBezTo>
                      <a:pt x="1153950" y="111728"/>
                      <a:pt x="1230626" y="113157"/>
                      <a:pt x="1296825" y="108966"/>
                    </a:cubicBezTo>
                    <a:cubicBezTo>
                      <a:pt x="1277680" y="103251"/>
                      <a:pt x="1356071" y="110966"/>
                      <a:pt x="1346736" y="103632"/>
                    </a:cubicBezTo>
                    <a:cubicBezTo>
                      <a:pt x="1351213" y="105347"/>
                      <a:pt x="1374454" y="106109"/>
                      <a:pt x="1360643" y="107633"/>
                    </a:cubicBezTo>
                    <a:cubicBezTo>
                      <a:pt x="1368548" y="107728"/>
                      <a:pt x="1376168" y="108299"/>
                      <a:pt x="1381788" y="107442"/>
                    </a:cubicBezTo>
                    <a:lnTo>
                      <a:pt x="1371692" y="106490"/>
                    </a:lnTo>
                    <a:cubicBezTo>
                      <a:pt x="1398266" y="106013"/>
                      <a:pt x="1412744" y="108680"/>
                      <a:pt x="1430080" y="105537"/>
                    </a:cubicBezTo>
                    <a:lnTo>
                      <a:pt x="1420269" y="104108"/>
                    </a:lnTo>
                    <a:cubicBezTo>
                      <a:pt x="1436176" y="103918"/>
                      <a:pt x="1449416" y="103632"/>
                      <a:pt x="1455702" y="107061"/>
                    </a:cubicBezTo>
                    <a:lnTo>
                      <a:pt x="1439414" y="108109"/>
                    </a:lnTo>
                    <a:cubicBezTo>
                      <a:pt x="1465799" y="108014"/>
                      <a:pt x="1481610" y="107823"/>
                      <a:pt x="1503613" y="105918"/>
                    </a:cubicBezTo>
                    <a:lnTo>
                      <a:pt x="1495802" y="105823"/>
                    </a:lnTo>
                    <a:cubicBezTo>
                      <a:pt x="1523806" y="102394"/>
                      <a:pt x="1670110" y="99441"/>
                      <a:pt x="1695923" y="95155"/>
                    </a:cubicBezTo>
                    <a:lnTo>
                      <a:pt x="1684016" y="92488"/>
                    </a:lnTo>
                    <a:lnTo>
                      <a:pt x="1706210" y="90202"/>
                    </a:lnTo>
                    <a:cubicBezTo>
                      <a:pt x="1703543" y="90202"/>
                      <a:pt x="1695542" y="98965"/>
                      <a:pt x="1693351" y="98108"/>
                    </a:cubicBezTo>
                    <a:cubicBezTo>
                      <a:pt x="1757549" y="99441"/>
                      <a:pt x="2045109" y="91345"/>
                      <a:pt x="2058539" y="102203"/>
                    </a:cubicBezTo>
                    <a:cubicBezTo>
                      <a:pt x="2079780" y="101917"/>
                      <a:pt x="2071303" y="103918"/>
                      <a:pt x="2064540" y="95060"/>
                    </a:cubicBezTo>
                    <a:cubicBezTo>
                      <a:pt x="2086638" y="95441"/>
                      <a:pt x="2259707" y="88773"/>
                      <a:pt x="2227132" y="96203"/>
                    </a:cubicBezTo>
                    <a:cubicBezTo>
                      <a:pt x="2232371" y="96298"/>
                      <a:pt x="2240372" y="95917"/>
                      <a:pt x="2245229" y="96869"/>
                    </a:cubicBezTo>
                    <a:cubicBezTo>
                      <a:pt x="2235704" y="94583"/>
                      <a:pt x="2261708" y="95345"/>
                      <a:pt x="2254278" y="94393"/>
                    </a:cubicBezTo>
                    <a:cubicBezTo>
                      <a:pt x="2395724" y="108776"/>
                      <a:pt x="2341527" y="36576"/>
                      <a:pt x="2418108" y="5810"/>
                    </a:cubicBezTo>
                    <a:cubicBezTo>
                      <a:pt x="2398772" y="4763"/>
                      <a:pt x="2335717" y="7239"/>
                      <a:pt x="2399058" y="2858"/>
                    </a:cubicBezTo>
                    <a:cubicBezTo>
                      <a:pt x="2343527" y="-572"/>
                      <a:pt x="2296283" y="1238"/>
                      <a:pt x="2241039" y="1905"/>
                    </a:cubicBezTo>
                    <a:lnTo>
                      <a:pt x="2243991" y="1048"/>
                    </a:lnTo>
                    <a:cubicBezTo>
                      <a:pt x="2234181" y="-381"/>
                      <a:pt x="2214845" y="1524"/>
                      <a:pt x="2197128" y="0"/>
                    </a:cubicBezTo>
                    <a:cubicBezTo>
                      <a:pt x="2115880" y="6096"/>
                      <a:pt x="1816128" y="3524"/>
                      <a:pt x="1710591" y="6287"/>
                    </a:cubicBezTo>
                    <a:lnTo>
                      <a:pt x="1713353" y="5906"/>
                    </a:lnTo>
                    <a:cubicBezTo>
                      <a:pt x="1577146" y="5429"/>
                      <a:pt x="1349308" y="11240"/>
                      <a:pt x="1210814" y="7715"/>
                    </a:cubicBezTo>
                    <a:cubicBezTo>
                      <a:pt x="1095848" y="23717"/>
                      <a:pt x="819051" y="5429"/>
                      <a:pt x="684463" y="13716"/>
                    </a:cubicBezTo>
                    <a:lnTo>
                      <a:pt x="687511" y="12859"/>
                    </a:lnTo>
                    <a:cubicBezTo>
                      <a:pt x="655316" y="14192"/>
                      <a:pt x="473008" y="10954"/>
                      <a:pt x="435670" y="12192"/>
                    </a:cubicBezTo>
                    <a:lnTo>
                      <a:pt x="440718" y="12668"/>
                    </a:lnTo>
                    <a:cubicBezTo>
                      <a:pt x="408047" y="14764"/>
                      <a:pt x="412524" y="11049"/>
                      <a:pt x="386807" y="9906"/>
                    </a:cubicBezTo>
                    <a:cubicBezTo>
                      <a:pt x="275174" y="28004"/>
                      <a:pt x="142395" y="18764"/>
                      <a:pt x="16856" y="12192"/>
                    </a:cubicBezTo>
                    <a:cubicBezTo>
                      <a:pt x="-6195" y="35528"/>
                      <a:pt x="-17434" y="114395"/>
                      <a:pt x="63528" y="102870"/>
                    </a:cubicBezTo>
                    <a:cubicBezTo>
                      <a:pt x="63528" y="102870"/>
                      <a:pt x="42668" y="102584"/>
                      <a:pt x="42668" y="102584"/>
                    </a:cubicBezTo>
                    <a:cubicBezTo>
                      <a:pt x="58004" y="103156"/>
                      <a:pt x="47336" y="104299"/>
                      <a:pt x="41430" y="105537"/>
                    </a:cubicBezTo>
                    <a:cubicBezTo>
                      <a:pt x="46764" y="105537"/>
                      <a:pt x="68386" y="107442"/>
                      <a:pt x="54575" y="105347"/>
                    </a:cubicBezTo>
                    <a:cubicBezTo>
                      <a:pt x="158588" y="108109"/>
                      <a:pt x="297462" y="110109"/>
                      <a:pt x="388140" y="112109"/>
                    </a:cubicBezTo>
                    <a:cubicBezTo>
                      <a:pt x="420525" y="113348"/>
                      <a:pt x="453577" y="106680"/>
                      <a:pt x="482152" y="113729"/>
                    </a:cubicBezTo>
                    <a:cubicBezTo>
                      <a:pt x="477580" y="111919"/>
                      <a:pt x="629885" y="111728"/>
                      <a:pt x="632266" y="112205"/>
                    </a:cubicBezTo>
                    <a:close/>
                  </a:path>
                </a:pathLst>
              </a:custGeom>
              <a:grpFill/>
              <a:ln w="9525" cap="flat">
                <a:noFill/>
                <a:prstDash val="solid"/>
                <a:miter/>
              </a:ln>
            </p:spPr>
            <p:txBody>
              <a:bodyPr rtlCol="0" anchor="ctr"/>
              <a:lstStyle/>
              <a:p>
                <a:pPr algn="ctr"/>
                <a:endParaRPr lang="en-US"/>
              </a:p>
            </p:txBody>
          </p:sp>
        </p:grpSp>
      </p:grpSp>
      <p:sp>
        <p:nvSpPr>
          <p:cNvPr id="1030" name="Content Placeholder 1029">
            <a:extLst>
              <a:ext uri="{FF2B5EF4-FFF2-40B4-BE49-F238E27FC236}">
                <a16:creationId xmlns:a16="http://schemas.microsoft.com/office/drawing/2014/main" id="{B91DC86B-259C-5506-6898-AA1C40A717D3}"/>
              </a:ext>
            </a:extLst>
          </p:cNvPr>
          <p:cNvSpPr>
            <a:spLocks noGrp="1"/>
          </p:cNvSpPr>
          <p:nvPr>
            <p:ph idx="1"/>
          </p:nvPr>
        </p:nvSpPr>
        <p:spPr>
          <a:xfrm>
            <a:off x="517871" y="3299404"/>
            <a:ext cx="4767930" cy="2745750"/>
          </a:xfrm>
        </p:spPr>
        <p:txBody>
          <a:bodyPr>
            <a:normAutofit/>
          </a:bodyPr>
          <a:lstStyle/>
          <a:p>
            <a:endParaRPr lang="en-US" dirty="0"/>
          </a:p>
        </p:txBody>
      </p:sp>
      <p:sp>
        <p:nvSpPr>
          <p:cNvPr id="1045" name="Freeform: Shape 1044">
            <a:extLst>
              <a:ext uri="{FF2B5EF4-FFF2-40B4-BE49-F238E27FC236}">
                <a16:creationId xmlns:a16="http://schemas.microsoft.com/office/drawing/2014/main" id="{6B6061A8-D267-4967-AF47-C3CC451385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899042" y="4951350"/>
            <a:ext cx="4292956" cy="1927671"/>
          </a:xfrm>
          <a:custGeom>
            <a:avLst/>
            <a:gdLst>
              <a:gd name="connsiteX0" fmla="*/ 0 w 4238069"/>
              <a:gd name="connsiteY0" fmla="*/ 0 h 1903025"/>
              <a:gd name="connsiteX1" fmla="*/ 113310 w 4238069"/>
              <a:gd name="connsiteY1" fmla="*/ 8960 h 1903025"/>
              <a:gd name="connsiteX2" fmla="*/ 291503 w 4238069"/>
              <a:gd name="connsiteY2" fmla="*/ 37000 h 1903025"/>
              <a:gd name="connsiteX3" fmla="*/ 3082930 w 4238069"/>
              <a:gd name="connsiteY3" fmla="*/ 1104916 h 1903025"/>
              <a:gd name="connsiteX4" fmla="*/ 3881548 w 4238069"/>
              <a:gd name="connsiteY4" fmla="*/ 1668276 h 1903025"/>
              <a:gd name="connsiteX5" fmla="*/ 4238069 w 4238069"/>
              <a:gd name="connsiteY5" fmla="*/ 1903025 h 1903025"/>
              <a:gd name="connsiteX6" fmla="*/ 0 w 4238069"/>
              <a:gd name="connsiteY6" fmla="*/ 1903025 h 1903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38069" h="1903025">
                <a:moveTo>
                  <a:pt x="0" y="0"/>
                </a:moveTo>
                <a:lnTo>
                  <a:pt x="113310" y="8960"/>
                </a:lnTo>
                <a:cubicBezTo>
                  <a:pt x="173365" y="16155"/>
                  <a:pt x="232870" y="25632"/>
                  <a:pt x="291503" y="37000"/>
                </a:cubicBezTo>
                <a:cubicBezTo>
                  <a:pt x="1250780" y="222537"/>
                  <a:pt x="2264787" y="499636"/>
                  <a:pt x="3082930" y="1104916"/>
                </a:cubicBezTo>
                <a:cubicBezTo>
                  <a:pt x="3348371" y="1301283"/>
                  <a:pt x="3614239" y="1488349"/>
                  <a:pt x="3881548" y="1668276"/>
                </a:cubicBezTo>
                <a:lnTo>
                  <a:pt x="4238069" y="1903025"/>
                </a:lnTo>
                <a:lnTo>
                  <a:pt x="0" y="1903025"/>
                </a:lnTo>
                <a:close/>
              </a:path>
            </a:pathLst>
          </a:cu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047" name="Group 1046">
            <a:extLst>
              <a:ext uri="{FF2B5EF4-FFF2-40B4-BE49-F238E27FC236}">
                <a16:creationId xmlns:a16="http://schemas.microsoft.com/office/drawing/2014/main" id="{12DB770A-658D-4212-9BF2-236070D5D7A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8447993" y="5742897"/>
            <a:ext cx="886141" cy="802496"/>
            <a:chOff x="10948005" y="3272152"/>
            <a:chExt cx="868640" cy="786648"/>
          </a:xfrm>
          <a:solidFill>
            <a:schemeClr val="accent3">
              <a:lumMod val="60000"/>
              <a:lumOff val="40000"/>
            </a:schemeClr>
          </a:solidFill>
        </p:grpSpPr>
        <p:sp>
          <p:nvSpPr>
            <p:cNvPr id="1048" name="Freeform: Shape 1047">
              <a:extLst>
                <a:ext uri="{FF2B5EF4-FFF2-40B4-BE49-F238E27FC236}">
                  <a16:creationId xmlns:a16="http://schemas.microsoft.com/office/drawing/2014/main" id="{A9B99195-76A3-4B90-8F45-BAEF05699C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194317" y="3944888"/>
              <a:ext cx="128449" cy="113912"/>
            </a:xfrm>
            <a:custGeom>
              <a:avLst/>
              <a:gdLst>
                <a:gd name="connsiteX0" fmla="*/ 237621 w 453152"/>
                <a:gd name="connsiteY0" fmla="*/ 965 h 401867"/>
                <a:gd name="connsiteX1" fmla="*/ 370246 w 453152"/>
                <a:gd name="connsiteY1" fmla="*/ 23666 h 401867"/>
                <a:gd name="connsiteX2" fmla="*/ 437392 w 453152"/>
                <a:gd name="connsiteY2" fmla="*/ 198545 h 401867"/>
                <a:gd name="connsiteX3" fmla="*/ 67745 w 453152"/>
                <a:gd name="connsiteY3" fmla="*/ 392003 h 401867"/>
                <a:gd name="connsiteX4" fmla="*/ 911 w 453152"/>
                <a:gd name="connsiteY4" fmla="*/ 254095 h 401867"/>
                <a:gd name="connsiteX5" fmla="*/ 115564 w 453152"/>
                <a:gd name="connsiteY5" fmla="*/ 51160 h 401867"/>
                <a:gd name="connsiteX6" fmla="*/ 237621 w 453152"/>
                <a:gd name="connsiteY6" fmla="*/ 965 h 401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3152" h="401867">
                  <a:moveTo>
                    <a:pt x="237621" y="965"/>
                  </a:moveTo>
                  <a:cubicBezTo>
                    <a:pt x="283632" y="-2971"/>
                    <a:pt x="331405" y="5243"/>
                    <a:pt x="370246" y="23666"/>
                  </a:cubicBezTo>
                  <a:cubicBezTo>
                    <a:pt x="436830" y="55275"/>
                    <a:pt x="477168" y="116810"/>
                    <a:pt x="437392" y="198545"/>
                  </a:cubicBezTo>
                  <a:cubicBezTo>
                    <a:pt x="391568" y="292624"/>
                    <a:pt x="176850" y="441630"/>
                    <a:pt x="67745" y="392003"/>
                  </a:cubicBezTo>
                  <a:cubicBezTo>
                    <a:pt x="18056" y="369372"/>
                    <a:pt x="-5012" y="308398"/>
                    <a:pt x="911" y="254095"/>
                  </a:cubicBezTo>
                  <a:cubicBezTo>
                    <a:pt x="9203" y="178033"/>
                    <a:pt x="61012" y="103094"/>
                    <a:pt x="115564" y="51160"/>
                  </a:cubicBezTo>
                  <a:cubicBezTo>
                    <a:pt x="147361" y="20985"/>
                    <a:pt x="191610" y="4900"/>
                    <a:pt x="237621" y="96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Light"/>
                <a:ea typeface="+mn-ea"/>
                <a:cs typeface="+mn-cs"/>
              </a:endParaRPr>
            </a:p>
          </p:txBody>
        </p:sp>
        <p:sp>
          <p:nvSpPr>
            <p:cNvPr id="1049" name="Freeform: Shape 1048">
              <a:extLst>
                <a:ext uri="{FF2B5EF4-FFF2-40B4-BE49-F238E27FC236}">
                  <a16:creationId xmlns:a16="http://schemas.microsoft.com/office/drawing/2014/main" id="{F1029419-581A-4B40-B3E3-BD5931F996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53045" y="3808430"/>
              <a:ext cx="144912" cy="193414"/>
            </a:xfrm>
            <a:custGeom>
              <a:avLst/>
              <a:gdLst>
                <a:gd name="connsiteX0" fmla="*/ 390625 w 511232"/>
                <a:gd name="connsiteY0" fmla="*/ 1621 h 682341"/>
                <a:gd name="connsiteX1" fmla="*/ 508142 w 511232"/>
                <a:gd name="connsiteY1" fmla="*/ 64038 h 682341"/>
                <a:gd name="connsiteX2" fmla="*/ 508453 w 511232"/>
                <a:gd name="connsiteY2" fmla="*/ 121832 h 682341"/>
                <a:gd name="connsiteX3" fmla="*/ 316492 w 511232"/>
                <a:gd name="connsiteY3" fmla="*/ 567602 h 682341"/>
                <a:gd name="connsiteX4" fmla="*/ 80265 w 511232"/>
                <a:gd name="connsiteY4" fmla="*/ 640359 h 682341"/>
                <a:gd name="connsiteX5" fmla="*/ 13306 w 511232"/>
                <a:gd name="connsiteY5" fmla="*/ 274828 h 682341"/>
                <a:gd name="connsiteX6" fmla="*/ 140989 w 511232"/>
                <a:gd name="connsiteY6" fmla="*/ 107181 h 682341"/>
                <a:gd name="connsiteX7" fmla="*/ 390625 w 511232"/>
                <a:gd name="connsiteY7" fmla="*/ 1621 h 682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1232" h="682341">
                  <a:moveTo>
                    <a:pt x="390625" y="1621"/>
                  </a:moveTo>
                  <a:cubicBezTo>
                    <a:pt x="446543" y="-5212"/>
                    <a:pt x="493343" y="8441"/>
                    <a:pt x="508142" y="64038"/>
                  </a:cubicBezTo>
                  <a:cubicBezTo>
                    <a:pt x="513192" y="82866"/>
                    <a:pt x="511134" y="102754"/>
                    <a:pt x="508453" y="121832"/>
                  </a:cubicBezTo>
                  <a:cubicBezTo>
                    <a:pt x="485324" y="287796"/>
                    <a:pt x="417242" y="443971"/>
                    <a:pt x="316492" y="567602"/>
                  </a:cubicBezTo>
                  <a:cubicBezTo>
                    <a:pt x="253024" y="645534"/>
                    <a:pt x="165055" y="737743"/>
                    <a:pt x="80265" y="640359"/>
                  </a:cubicBezTo>
                  <a:cubicBezTo>
                    <a:pt x="5014" y="553948"/>
                    <a:pt x="-17368" y="383621"/>
                    <a:pt x="13306" y="274828"/>
                  </a:cubicBezTo>
                  <a:cubicBezTo>
                    <a:pt x="33443" y="203318"/>
                    <a:pt x="83382" y="146521"/>
                    <a:pt x="140989" y="107181"/>
                  </a:cubicBezTo>
                  <a:cubicBezTo>
                    <a:pt x="178904" y="81308"/>
                    <a:pt x="297428" y="13010"/>
                    <a:pt x="390625" y="1621"/>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Light"/>
                <a:ea typeface="+mn-ea"/>
                <a:cs typeface="+mn-cs"/>
              </a:endParaRPr>
            </a:p>
          </p:txBody>
        </p:sp>
        <p:sp>
          <p:nvSpPr>
            <p:cNvPr id="1050" name="Freeform: Shape 1049">
              <a:extLst>
                <a:ext uri="{FF2B5EF4-FFF2-40B4-BE49-F238E27FC236}">
                  <a16:creationId xmlns:a16="http://schemas.microsoft.com/office/drawing/2014/main" id="{38F181C6-C3A7-463D-B837-E6FB1B0801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84524" y="3907536"/>
              <a:ext cx="132121" cy="93006"/>
            </a:xfrm>
            <a:custGeom>
              <a:avLst/>
              <a:gdLst>
                <a:gd name="connsiteX0" fmla="*/ 252822 w 466107"/>
                <a:gd name="connsiteY0" fmla="*/ 1539 h 328114"/>
                <a:gd name="connsiteX1" fmla="*/ 451641 w 466107"/>
                <a:gd name="connsiteY1" fmla="*/ 122177 h 328114"/>
                <a:gd name="connsiteX2" fmla="*/ 391790 w 466107"/>
                <a:gd name="connsiteY2" fmla="*/ 297430 h 328114"/>
                <a:gd name="connsiteX3" fmla="*/ 8614 w 466107"/>
                <a:gd name="connsiteY3" fmla="*/ 243252 h 328114"/>
                <a:gd name="connsiteX4" fmla="*/ 45897 w 466107"/>
                <a:gd name="connsiteY4" fmla="*/ 97302 h 328114"/>
                <a:gd name="connsiteX5" fmla="*/ 252822 w 466107"/>
                <a:gd name="connsiteY5" fmla="*/ 1539 h 328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6107" h="328114">
                  <a:moveTo>
                    <a:pt x="252822" y="1539"/>
                  </a:moveTo>
                  <a:cubicBezTo>
                    <a:pt x="335429" y="-10494"/>
                    <a:pt x="418848" y="49794"/>
                    <a:pt x="451641" y="122177"/>
                  </a:cubicBezTo>
                  <a:cubicBezTo>
                    <a:pt x="479697" y="184273"/>
                    <a:pt x="470594" y="255285"/>
                    <a:pt x="391790" y="297430"/>
                  </a:cubicBezTo>
                  <a:cubicBezTo>
                    <a:pt x="301077" y="345935"/>
                    <a:pt x="55935" y="343254"/>
                    <a:pt x="8614" y="243252"/>
                  </a:cubicBezTo>
                  <a:cubicBezTo>
                    <a:pt x="-12895" y="197678"/>
                    <a:pt x="8240" y="136766"/>
                    <a:pt x="45897" y="97302"/>
                  </a:cubicBezTo>
                  <a:cubicBezTo>
                    <a:pt x="98704" y="42064"/>
                    <a:pt x="181872" y="11950"/>
                    <a:pt x="252822" y="1539"/>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Light"/>
                <a:ea typeface="+mn-ea"/>
                <a:cs typeface="+mn-cs"/>
              </a:endParaRPr>
            </a:p>
          </p:txBody>
        </p:sp>
        <p:sp>
          <p:nvSpPr>
            <p:cNvPr id="1051" name="Graphic 12">
              <a:extLst>
                <a:ext uri="{FF2B5EF4-FFF2-40B4-BE49-F238E27FC236}">
                  <a16:creationId xmlns:a16="http://schemas.microsoft.com/office/drawing/2014/main" id="{FB6F6AFA-67F5-4D3A-839B-6B3980B6FC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142141" y="3272152"/>
              <a:ext cx="180625" cy="158824"/>
            </a:xfrm>
            <a:custGeom>
              <a:avLst/>
              <a:gdLst>
                <a:gd name="connsiteX0" fmla="*/ 63289 w 3341477"/>
                <a:gd name="connsiteY0" fmla="*/ 1933384 h 2938167"/>
                <a:gd name="connsiteX1" fmla="*/ 263314 w 3341477"/>
                <a:gd name="connsiteY1" fmla="*/ 514159 h 2938167"/>
                <a:gd name="connsiteX2" fmla="*/ 1098276 w 3341477"/>
                <a:gd name="connsiteY2" fmla="*/ 952 h 2938167"/>
                <a:gd name="connsiteX3" fmla="*/ 2654089 w 3341477"/>
                <a:gd name="connsiteY3" fmla="*/ 371284 h 2938167"/>
                <a:gd name="connsiteX4" fmla="*/ 3219398 w 3341477"/>
                <a:gd name="connsiteY4" fmla="*/ 2080926 h 2938167"/>
                <a:gd name="connsiteX5" fmla="*/ 2044489 w 3341477"/>
                <a:gd name="connsiteY5" fmla="*/ 2933509 h 2938167"/>
                <a:gd name="connsiteX6" fmla="*/ 453814 w 3341477"/>
                <a:gd name="connsiteY6" fmla="*/ 2495359 h 2938167"/>
                <a:gd name="connsiteX7" fmla="*/ 63289 w 3341477"/>
                <a:gd name="connsiteY7" fmla="*/ 1933384 h 2938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41477" h="2938167">
                  <a:moveTo>
                    <a:pt x="63289" y="1933384"/>
                  </a:moveTo>
                  <a:cubicBezTo>
                    <a:pt x="56717" y="1895856"/>
                    <a:pt x="-165311" y="914209"/>
                    <a:pt x="263314" y="514159"/>
                  </a:cubicBezTo>
                  <a:cubicBezTo>
                    <a:pt x="691939" y="114109"/>
                    <a:pt x="609262" y="11620"/>
                    <a:pt x="1098276" y="952"/>
                  </a:cubicBezTo>
                  <a:cubicBezTo>
                    <a:pt x="1587289" y="-9716"/>
                    <a:pt x="2320714" y="66484"/>
                    <a:pt x="2654089" y="371284"/>
                  </a:cubicBezTo>
                  <a:cubicBezTo>
                    <a:pt x="2987464" y="676084"/>
                    <a:pt x="3603732" y="1514094"/>
                    <a:pt x="3219398" y="2080926"/>
                  </a:cubicBezTo>
                  <a:cubicBezTo>
                    <a:pt x="2835064" y="2647759"/>
                    <a:pt x="2558839" y="2895409"/>
                    <a:pt x="2044489" y="2933509"/>
                  </a:cubicBezTo>
                  <a:cubicBezTo>
                    <a:pt x="1530139" y="2971609"/>
                    <a:pt x="701464" y="2771584"/>
                    <a:pt x="453814" y="2495359"/>
                  </a:cubicBezTo>
                  <a:cubicBezTo>
                    <a:pt x="206164" y="2219134"/>
                    <a:pt x="101389" y="2152459"/>
                    <a:pt x="63289" y="1933384"/>
                  </a:cubicBezTo>
                  <a:close/>
                </a:path>
              </a:pathLst>
            </a:custGeom>
            <a:grpFill/>
            <a:ln w="9525" cap="flat">
              <a:noFill/>
              <a:prstDash val="solid"/>
              <a:miter/>
            </a:ln>
          </p:spPr>
          <p:txBody>
            <a:bodyPr rtlCol="0" anchor="ctr"/>
            <a:lstStyle/>
            <a:p>
              <a:endParaRPr lang="en-US"/>
            </a:p>
          </p:txBody>
        </p:sp>
        <p:sp>
          <p:nvSpPr>
            <p:cNvPr id="1052" name="Graphic 15">
              <a:extLst>
                <a:ext uri="{FF2B5EF4-FFF2-40B4-BE49-F238E27FC236}">
                  <a16:creationId xmlns:a16="http://schemas.microsoft.com/office/drawing/2014/main" id="{E9F49015-3756-46EC-AF1A-2F33219CB1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02136" y="3379098"/>
              <a:ext cx="82388" cy="75292"/>
            </a:xfrm>
            <a:custGeom>
              <a:avLst/>
              <a:gdLst>
                <a:gd name="connsiteX0" fmla="*/ 17664 w 5240764"/>
                <a:gd name="connsiteY0" fmla="*/ 2947947 h 4789394"/>
                <a:gd name="connsiteX1" fmla="*/ 903489 w 5240764"/>
                <a:gd name="connsiteY1" fmla="*/ 195222 h 4789394"/>
                <a:gd name="connsiteX2" fmla="*/ 3560964 w 5240764"/>
                <a:gd name="connsiteY2" fmla="*/ 357147 h 4789394"/>
                <a:gd name="connsiteX3" fmla="*/ 5240602 w 5240764"/>
                <a:gd name="connsiteY3" fmla="*/ 2076409 h 4789394"/>
                <a:gd name="connsiteX4" fmla="*/ 4568328 w 5240764"/>
                <a:gd name="connsiteY4" fmla="*/ 3879397 h 4789394"/>
                <a:gd name="connsiteX5" fmla="*/ 3284739 w 5240764"/>
                <a:gd name="connsiteY5" fmla="*/ 4605297 h 4789394"/>
                <a:gd name="connsiteX6" fmla="*/ 1074939 w 5240764"/>
                <a:gd name="connsiteY6" fmla="*/ 4357647 h 4789394"/>
                <a:gd name="connsiteX7" fmla="*/ 15187 w 5240764"/>
                <a:gd name="connsiteY7" fmla="*/ 2830313 h 478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40764" h="4789394">
                  <a:moveTo>
                    <a:pt x="17664" y="2947947"/>
                  </a:moveTo>
                  <a:cubicBezTo>
                    <a:pt x="17664" y="2900322"/>
                    <a:pt x="-201411" y="490497"/>
                    <a:pt x="903489" y="195222"/>
                  </a:cubicBezTo>
                  <a:cubicBezTo>
                    <a:pt x="2008389" y="-100053"/>
                    <a:pt x="2598939" y="-71478"/>
                    <a:pt x="3560964" y="357147"/>
                  </a:cubicBezTo>
                  <a:cubicBezTo>
                    <a:pt x="4522989" y="785772"/>
                    <a:pt x="5253271" y="1338222"/>
                    <a:pt x="5240602" y="2076409"/>
                  </a:cubicBezTo>
                  <a:cubicBezTo>
                    <a:pt x="5227934" y="2814597"/>
                    <a:pt x="4842267" y="3677276"/>
                    <a:pt x="4568328" y="3879397"/>
                  </a:cubicBezTo>
                  <a:cubicBezTo>
                    <a:pt x="4294389" y="4081422"/>
                    <a:pt x="4065789" y="4548147"/>
                    <a:pt x="3284739" y="4605297"/>
                  </a:cubicBezTo>
                  <a:cubicBezTo>
                    <a:pt x="2503689" y="4662447"/>
                    <a:pt x="1579764" y="5110122"/>
                    <a:pt x="1074939" y="4357647"/>
                  </a:cubicBezTo>
                  <a:cubicBezTo>
                    <a:pt x="570114" y="3605172"/>
                    <a:pt x="12615" y="3617554"/>
                    <a:pt x="15187" y="2830313"/>
                  </a:cubicBezTo>
                </a:path>
              </a:pathLst>
            </a:custGeom>
            <a:grpFill/>
            <a:ln w="9525" cap="flat">
              <a:noFill/>
              <a:prstDash val="solid"/>
              <a:miter/>
            </a:ln>
          </p:spPr>
          <p:txBody>
            <a:bodyPr rtlCol="0" anchor="ctr"/>
            <a:lstStyle/>
            <a:p>
              <a:endParaRPr lang="en-US"/>
            </a:p>
          </p:txBody>
        </p:sp>
        <p:sp>
          <p:nvSpPr>
            <p:cNvPr id="1053" name="Graphic 15">
              <a:extLst>
                <a:ext uri="{FF2B5EF4-FFF2-40B4-BE49-F238E27FC236}">
                  <a16:creationId xmlns:a16="http://schemas.microsoft.com/office/drawing/2014/main" id="{44C1E606-364B-4793-83A8-61AC96EDBE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8005" y="3504095"/>
              <a:ext cx="82388" cy="75292"/>
            </a:xfrm>
            <a:custGeom>
              <a:avLst/>
              <a:gdLst>
                <a:gd name="connsiteX0" fmla="*/ 17664 w 5240764"/>
                <a:gd name="connsiteY0" fmla="*/ 2947947 h 4789394"/>
                <a:gd name="connsiteX1" fmla="*/ 903489 w 5240764"/>
                <a:gd name="connsiteY1" fmla="*/ 195222 h 4789394"/>
                <a:gd name="connsiteX2" fmla="*/ 3560964 w 5240764"/>
                <a:gd name="connsiteY2" fmla="*/ 357147 h 4789394"/>
                <a:gd name="connsiteX3" fmla="*/ 5240602 w 5240764"/>
                <a:gd name="connsiteY3" fmla="*/ 2076409 h 4789394"/>
                <a:gd name="connsiteX4" fmla="*/ 4568328 w 5240764"/>
                <a:gd name="connsiteY4" fmla="*/ 3879397 h 4789394"/>
                <a:gd name="connsiteX5" fmla="*/ 3284739 w 5240764"/>
                <a:gd name="connsiteY5" fmla="*/ 4605297 h 4789394"/>
                <a:gd name="connsiteX6" fmla="*/ 1074939 w 5240764"/>
                <a:gd name="connsiteY6" fmla="*/ 4357647 h 4789394"/>
                <a:gd name="connsiteX7" fmla="*/ 15187 w 5240764"/>
                <a:gd name="connsiteY7" fmla="*/ 2830313 h 478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40764" h="4789394">
                  <a:moveTo>
                    <a:pt x="17664" y="2947947"/>
                  </a:moveTo>
                  <a:cubicBezTo>
                    <a:pt x="17664" y="2900322"/>
                    <a:pt x="-201411" y="490497"/>
                    <a:pt x="903489" y="195222"/>
                  </a:cubicBezTo>
                  <a:cubicBezTo>
                    <a:pt x="2008389" y="-100053"/>
                    <a:pt x="2598939" y="-71478"/>
                    <a:pt x="3560964" y="357147"/>
                  </a:cubicBezTo>
                  <a:cubicBezTo>
                    <a:pt x="4522989" y="785772"/>
                    <a:pt x="5253271" y="1338222"/>
                    <a:pt x="5240602" y="2076409"/>
                  </a:cubicBezTo>
                  <a:cubicBezTo>
                    <a:pt x="5227934" y="2814597"/>
                    <a:pt x="4842267" y="3677276"/>
                    <a:pt x="4568328" y="3879397"/>
                  </a:cubicBezTo>
                  <a:cubicBezTo>
                    <a:pt x="4294389" y="4081422"/>
                    <a:pt x="4065789" y="4548147"/>
                    <a:pt x="3284739" y="4605297"/>
                  </a:cubicBezTo>
                  <a:cubicBezTo>
                    <a:pt x="2503689" y="4662447"/>
                    <a:pt x="1579764" y="5110122"/>
                    <a:pt x="1074939" y="4357647"/>
                  </a:cubicBezTo>
                  <a:cubicBezTo>
                    <a:pt x="570114" y="3605172"/>
                    <a:pt x="12615" y="3617554"/>
                    <a:pt x="15187" y="2830313"/>
                  </a:cubicBezTo>
                </a:path>
              </a:pathLst>
            </a:custGeom>
            <a:grpFill/>
            <a:ln w="9525" cap="flat">
              <a:noFill/>
              <a:prstDash val="solid"/>
              <a:miter/>
            </a:ln>
          </p:spPr>
          <p:txBody>
            <a:bodyPr rtlCol="0" anchor="ctr"/>
            <a:lstStyle/>
            <a:p>
              <a:endParaRPr lang="en-US"/>
            </a:p>
          </p:txBody>
        </p:sp>
        <p:sp>
          <p:nvSpPr>
            <p:cNvPr id="1054" name="Freeform: Shape 1053">
              <a:extLst>
                <a:ext uri="{FF2B5EF4-FFF2-40B4-BE49-F238E27FC236}">
                  <a16:creationId xmlns:a16="http://schemas.microsoft.com/office/drawing/2014/main" id="{4D62BB33-881E-4E43-A746-75C1E7C322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43727" y="3666564"/>
              <a:ext cx="173527" cy="138496"/>
            </a:xfrm>
            <a:custGeom>
              <a:avLst/>
              <a:gdLst>
                <a:gd name="connsiteX0" fmla="*/ 237392 w 789043"/>
                <a:gd name="connsiteY0" fmla="*/ 81 h 629754"/>
                <a:gd name="connsiteX1" fmla="*/ 758692 w 789043"/>
                <a:gd name="connsiteY1" fmla="*/ 233550 h 629754"/>
                <a:gd name="connsiteX2" fmla="*/ 650647 w 789043"/>
                <a:gd name="connsiteY2" fmla="*/ 335111 h 629754"/>
                <a:gd name="connsiteX3" fmla="*/ 315041 w 789043"/>
                <a:gd name="connsiteY3" fmla="*/ 584992 h 629754"/>
                <a:gd name="connsiteX4" fmla="*/ 192159 w 789043"/>
                <a:gd name="connsiteY4" fmla="*/ 625953 h 629754"/>
                <a:gd name="connsiteX5" fmla="*/ 124264 w 789043"/>
                <a:gd name="connsiteY5" fmla="*/ 552260 h 629754"/>
                <a:gd name="connsiteX6" fmla="*/ 1631 w 789043"/>
                <a:gd name="connsiteY6" fmla="*/ 133735 h 629754"/>
                <a:gd name="connsiteX7" fmla="*/ 35422 w 789043"/>
                <a:gd name="connsiteY7" fmla="*/ 14157 h 629754"/>
                <a:gd name="connsiteX8" fmla="*/ 113728 w 789043"/>
                <a:gd name="connsiteY8" fmla="*/ 378 h 629754"/>
                <a:gd name="connsiteX9" fmla="*/ 237392 w 789043"/>
                <a:gd name="connsiteY9" fmla="*/ 81 h 629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9043" h="629754">
                  <a:moveTo>
                    <a:pt x="237392" y="81"/>
                  </a:moveTo>
                  <a:cubicBezTo>
                    <a:pt x="474795" y="-992"/>
                    <a:pt x="907215" y="10463"/>
                    <a:pt x="758692" y="233550"/>
                  </a:cubicBezTo>
                  <a:cubicBezTo>
                    <a:pt x="731135" y="274948"/>
                    <a:pt x="690486" y="305435"/>
                    <a:pt x="650647" y="335111"/>
                  </a:cubicBezTo>
                  <a:cubicBezTo>
                    <a:pt x="538737" y="418405"/>
                    <a:pt x="426889" y="501698"/>
                    <a:pt x="315041" y="584992"/>
                  </a:cubicBezTo>
                  <a:cubicBezTo>
                    <a:pt x="278943" y="611863"/>
                    <a:pt x="234865" y="640167"/>
                    <a:pt x="192159" y="625953"/>
                  </a:cubicBezTo>
                  <a:cubicBezTo>
                    <a:pt x="159614" y="615105"/>
                    <a:pt x="139851" y="582810"/>
                    <a:pt x="124264" y="552260"/>
                  </a:cubicBezTo>
                  <a:cubicBezTo>
                    <a:pt x="57742" y="422021"/>
                    <a:pt x="15908" y="279250"/>
                    <a:pt x="1631" y="133735"/>
                  </a:cubicBezTo>
                  <a:cubicBezTo>
                    <a:pt x="-2671" y="90343"/>
                    <a:pt x="-676" y="38596"/>
                    <a:pt x="35422" y="14157"/>
                  </a:cubicBezTo>
                  <a:cubicBezTo>
                    <a:pt x="57804" y="-931"/>
                    <a:pt x="86795" y="-557"/>
                    <a:pt x="113728" y="378"/>
                  </a:cubicBezTo>
                  <a:cubicBezTo>
                    <a:pt x="138207" y="1243"/>
                    <a:pt x="182606" y="328"/>
                    <a:pt x="237392" y="81"/>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4" name="Picture 6" descr="Yellowstone Grizzly">
            <a:extLst>
              <a:ext uri="{FF2B5EF4-FFF2-40B4-BE49-F238E27FC236}">
                <a16:creationId xmlns:a16="http://schemas.microsoft.com/office/drawing/2014/main" id="{149E7BF5-687C-E1DC-2894-EBF4F7ECF2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43676" y="1570173"/>
            <a:ext cx="6246295" cy="42925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93704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5CEE37-F10C-E7D2-69B6-B8CBCB9EAEE7}"/>
              </a:ext>
            </a:extLst>
          </p:cNvPr>
          <p:cNvSpPr>
            <a:spLocks noGrp="1"/>
          </p:cNvSpPr>
          <p:nvPr>
            <p:ph type="title"/>
          </p:nvPr>
        </p:nvSpPr>
        <p:spPr/>
        <p:txBody>
          <a:bodyPr/>
          <a:lstStyle/>
          <a:p>
            <a:pPr algn="ctr"/>
            <a:r>
              <a:rPr lang="en-US" dirty="0"/>
              <a:t>We don’t battle with bears. </a:t>
            </a:r>
            <a:br>
              <a:rPr lang="en-US" dirty="0"/>
            </a:br>
            <a:r>
              <a:rPr lang="en-US" sz="3200" dirty="0"/>
              <a:t>(Our Modern-Day Stressors)</a:t>
            </a:r>
          </a:p>
        </p:txBody>
      </p:sp>
      <p:pic>
        <p:nvPicPr>
          <p:cNvPr id="4" name="Content Placeholder 3">
            <a:extLst>
              <a:ext uri="{FF2B5EF4-FFF2-40B4-BE49-F238E27FC236}">
                <a16:creationId xmlns:a16="http://schemas.microsoft.com/office/drawing/2014/main" id="{C4067894-4065-9EE7-88D9-741242FD72F4}"/>
              </a:ext>
            </a:extLst>
          </p:cNvPr>
          <p:cNvPicPr>
            <a:picLocks noGrp="1" noChangeAspect="1"/>
          </p:cNvPicPr>
          <p:nvPr>
            <p:ph idx="1"/>
          </p:nvPr>
        </p:nvPicPr>
        <p:blipFill>
          <a:blip r:embed="rId3"/>
          <a:stretch>
            <a:fillRect/>
          </a:stretch>
        </p:blipFill>
        <p:spPr>
          <a:xfrm>
            <a:off x="6884086" y="4015408"/>
            <a:ext cx="4172373" cy="2346960"/>
          </a:xfrm>
          <a:prstGeom prst="rect">
            <a:avLst/>
          </a:prstGeom>
        </p:spPr>
      </p:pic>
      <p:pic>
        <p:nvPicPr>
          <p:cNvPr id="5" name="Picture 4">
            <a:extLst>
              <a:ext uri="{FF2B5EF4-FFF2-40B4-BE49-F238E27FC236}">
                <a16:creationId xmlns:a16="http://schemas.microsoft.com/office/drawing/2014/main" id="{0364F8CE-B763-F39B-5225-FC6D6B0C43FC}"/>
              </a:ext>
            </a:extLst>
          </p:cNvPr>
          <p:cNvPicPr>
            <a:picLocks noChangeAspect="1"/>
          </p:cNvPicPr>
          <p:nvPr/>
        </p:nvPicPr>
        <p:blipFill>
          <a:blip r:embed="rId4"/>
          <a:stretch>
            <a:fillRect/>
          </a:stretch>
        </p:blipFill>
        <p:spPr>
          <a:xfrm>
            <a:off x="949911" y="2560320"/>
            <a:ext cx="1802814" cy="2272555"/>
          </a:xfrm>
          <a:prstGeom prst="rect">
            <a:avLst/>
          </a:prstGeom>
        </p:spPr>
      </p:pic>
      <p:pic>
        <p:nvPicPr>
          <p:cNvPr id="6" name="Picture 5">
            <a:extLst>
              <a:ext uri="{FF2B5EF4-FFF2-40B4-BE49-F238E27FC236}">
                <a16:creationId xmlns:a16="http://schemas.microsoft.com/office/drawing/2014/main" id="{AF96D307-6B07-38AC-D70C-2B882FFAA96C}"/>
              </a:ext>
            </a:extLst>
          </p:cNvPr>
          <p:cNvPicPr>
            <a:picLocks noChangeAspect="1"/>
          </p:cNvPicPr>
          <p:nvPr/>
        </p:nvPicPr>
        <p:blipFill>
          <a:blip r:embed="rId5"/>
          <a:stretch>
            <a:fillRect/>
          </a:stretch>
        </p:blipFill>
        <p:spPr>
          <a:xfrm>
            <a:off x="6588302" y="2386315"/>
            <a:ext cx="2619375" cy="1743075"/>
          </a:xfrm>
          <a:prstGeom prst="rect">
            <a:avLst/>
          </a:prstGeom>
        </p:spPr>
      </p:pic>
      <p:pic>
        <p:nvPicPr>
          <p:cNvPr id="7" name="Picture 6">
            <a:extLst>
              <a:ext uri="{FF2B5EF4-FFF2-40B4-BE49-F238E27FC236}">
                <a16:creationId xmlns:a16="http://schemas.microsoft.com/office/drawing/2014/main" id="{45607CBA-A05F-1503-23C5-A74C7FF5B8F6}"/>
              </a:ext>
            </a:extLst>
          </p:cNvPr>
          <p:cNvPicPr>
            <a:picLocks noChangeAspect="1"/>
          </p:cNvPicPr>
          <p:nvPr/>
        </p:nvPicPr>
        <p:blipFill>
          <a:blip r:embed="rId6"/>
          <a:stretch>
            <a:fillRect/>
          </a:stretch>
        </p:blipFill>
        <p:spPr>
          <a:xfrm>
            <a:off x="2663963" y="4442065"/>
            <a:ext cx="3841221" cy="2232569"/>
          </a:xfrm>
          <a:prstGeom prst="rect">
            <a:avLst/>
          </a:prstGeom>
        </p:spPr>
      </p:pic>
      <p:pic>
        <p:nvPicPr>
          <p:cNvPr id="8" name="Picture 7">
            <a:extLst>
              <a:ext uri="{FF2B5EF4-FFF2-40B4-BE49-F238E27FC236}">
                <a16:creationId xmlns:a16="http://schemas.microsoft.com/office/drawing/2014/main" id="{020A8B16-BF7A-BF3D-1A95-35C5DE21FBC2}"/>
              </a:ext>
            </a:extLst>
          </p:cNvPr>
          <p:cNvPicPr>
            <a:picLocks noChangeAspect="1"/>
          </p:cNvPicPr>
          <p:nvPr/>
        </p:nvPicPr>
        <p:blipFill>
          <a:blip r:embed="rId7"/>
          <a:stretch>
            <a:fillRect/>
          </a:stretch>
        </p:blipFill>
        <p:spPr>
          <a:xfrm>
            <a:off x="9379431" y="1903043"/>
            <a:ext cx="2468880" cy="1645920"/>
          </a:xfrm>
          <a:prstGeom prst="rect">
            <a:avLst/>
          </a:prstGeom>
        </p:spPr>
      </p:pic>
      <p:pic>
        <p:nvPicPr>
          <p:cNvPr id="9" name="Picture 8">
            <a:extLst>
              <a:ext uri="{FF2B5EF4-FFF2-40B4-BE49-F238E27FC236}">
                <a16:creationId xmlns:a16="http://schemas.microsoft.com/office/drawing/2014/main" id="{D52594A6-FA2B-3A9A-8E01-4418C73EADEE}"/>
              </a:ext>
            </a:extLst>
          </p:cNvPr>
          <p:cNvPicPr>
            <a:picLocks noChangeAspect="1"/>
          </p:cNvPicPr>
          <p:nvPr/>
        </p:nvPicPr>
        <p:blipFill>
          <a:blip r:embed="rId8"/>
          <a:stretch>
            <a:fillRect/>
          </a:stretch>
        </p:blipFill>
        <p:spPr>
          <a:xfrm>
            <a:off x="3424594" y="2272333"/>
            <a:ext cx="2956560" cy="1971040"/>
          </a:xfrm>
          <a:prstGeom prst="rect">
            <a:avLst/>
          </a:prstGeom>
        </p:spPr>
      </p:pic>
    </p:spTree>
    <p:extLst>
      <p:ext uri="{BB962C8B-B14F-4D97-AF65-F5344CB8AC3E}">
        <p14:creationId xmlns:p14="http://schemas.microsoft.com/office/powerpoint/2010/main" val="45972134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F420BC5C-C418-4843-B04B-6918968D09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79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D95338B-A6F1-227C-6249-D67AFB5FDEE1}"/>
              </a:ext>
            </a:extLst>
          </p:cNvPr>
          <p:cNvSpPr>
            <a:spLocks noGrp="1"/>
          </p:cNvSpPr>
          <p:nvPr>
            <p:ph type="title"/>
          </p:nvPr>
        </p:nvSpPr>
        <p:spPr>
          <a:xfrm>
            <a:off x="517871" y="976160"/>
            <a:ext cx="4767930" cy="1848734"/>
          </a:xfrm>
        </p:spPr>
        <p:txBody>
          <a:bodyPr>
            <a:normAutofit/>
          </a:bodyPr>
          <a:lstStyle/>
          <a:p>
            <a:r>
              <a:rPr lang="en-US" dirty="0"/>
              <a:t>Moving through stress</a:t>
            </a:r>
          </a:p>
        </p:txBody>
      </p:sp>
      <p:sp>
        <p:nvSpPr>
          <p:cNvPr id="13" name="Freeform: Shape 12">
            <a:extLst>
              <a:ext uri="{FF2B5EF4-FFF2-40B4-BE49-F238E27FC236}">
                <a16:creationId xmlns:a16="http://schemas.microsoft.com/office/drawing/2014/main" id="{13E5F285-BD95-4989-B20B-7789901594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839951" cy="1423657"/>
          </a:xfrm>
          <a:custGeom>
            <a:avLst/>
            <a:gdLst>
              <a:gd name="connsiteX0" fmla="*/ 0 w 2331138"/>
              <a:gd name="connsiteY0" fmla="*/ 0 h 3352676"/>
              <a:gd name="connsiteX1" fmla="*/ 2331138 w 2331138"/>
              <a:gd name="connsiteY1" fmla="*/ 0 h 3352676"/>
              <a:gd name="connsiteX2" fmla="*/ 2331138 w 2331138"/>
              <a:gd name="connsiteY2" fmla="*/ 3352676 h 3352676"/>
              <a:gd name="connsiteX3" fmla="*/ 2097210 w 2331138"/>
              <a:gd name="connsiteY3" fmla="*/ 3226228 h 3352676"/>
              <a:gd name="connsiteX4" fmla="*/ 214881 w 2331138"/>
              <a:gd name="connsiteY4" fmla="*/ 1176738 h 3352676"/>
              <a:gd name="connsiteX5" fmla="*/ 1129 w 2331138"/>
              <a:gd name="connsiteY5" fmla="*/ 67475 h 3352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31138" h="3352676">
                <a:moveTo>
                  <a:pt x="0" y="0"/>
                </a:moveTo>
                <a:lnTo>
                  <a:pt x="2331138" y="0"/>
                </a:lnTo>
                <a:lnTo>
                  <a:pt x="2331138" y="3352676"/>
                </a:lnTo>
                <a:lnTo>
                  <a:pt x="2097210" y="3226228"/>
                </a:lnTo>
                <a:cubicBezTo>
                  <a:pt x="1273150" y="2744079"/>
                  <a:pt x="560886" y="2027200"/>
                  <a:pt x="214881" y="1176738"/>
                </a:cubicBezTo>
                <a:cubicBezTo>
                  <a:pt x="72781" y="827511"/>
                  <a:pt x="14297" y="430630"/>
                  <a:pt x="1129" y="67475"/>
                </a:cubicBezTo>
                <a:close/>
              </a:path>
            </a:pathLst>
          </a:custGeom>
          <a:solidFill>
            <a:schemeClr val="accent1">
              <a:lumMod val="40000"/>
              <a:lumOff val="6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nvGrpSpPr>
          <p:cNvPr id="15" name="Graphic 78">
            <a:extLst>
              <a:ext uri="{FF2B5EF4-FFF2-40B4-BE49-F238E27FC236}">
                <a16:creationId xmlns:a16="http://schemas.microsoft.com/office/drawing/2014/main" id="{6C02F4BE-6538-4CAD-B506-5FEB41D378B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74415" y="3039261"/>
            <a:ext cx="1020166" cy="45718"/>
            <a:chOff x="4886325" y="3371754"/>
            <a:chExt cx="2418492" cy="113728"/>
          </a:xfrm>
          <a:solidFill>
            <a:schemeClr val="accent1"/>
          </a:solidFill>
        </p:grpSpPr>
        <p:sp>
          <p:nvSpPr>
            <p:cNvPr id="16" name="Graphic 78">
              <a:extLst>
                <a:ext uri="{FF2B5EF4-FFF2-40B4-BE49-F238E27FC236}">
                  <a16:creationId xmlns:a16="http://schemas.microsoft.com/office/drawing/2014/main" id="{3937246C-D7B5-4CC9-B979-0999DFD5BF0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886325" y="3428428"/>
              <a:ext cx="2418302" cy="9525"/>
            </a:xfrm>
            <a:custGeom>
              <a:avLst/>
              <a:gdLst>
                <a:gd name="connsiteX0" fmla="*/ 0 w 2418302"/>
                <a:gd name="connsiteY0" fmla="*/ 0 h 9525"/>
                <a:gd name="connsiteX1" fmla="*/ 2418302 w 2418302"/>
                <a:gd name="connsiteY1" fmla="*/ 0 h 9525"/>
              </a:gdLst>
              <a:ahLst/>
              <a:cxnLst>
                <a:cxn ang="0">
                  <a:pos x="connsiteX0" y="connsiteY0"/>
                </a:cxn>
                <a:cxn ang="0">
                  <a:pos x="connsiteX1" y="connsiteY1"/>
                </a:cxn>
              </a:cxnLst>
              <a:rect l="l" t="t" r="r" b="b"/>
              <a:pathLst>
                <a:path w="2418302" h="9525">
                  <a:moveTo>
                    <a:pt x="0" y="0"/>
                  </a:moveTo>
                  <a:lnTo>
                    <a:pt x="2418302" y="0"/>
                  </a:lnTo>
                </a:path>
              </a:pathLst>
            </a:custGeom>
            <a:grpFill/>
            <a:ln w="9525" cap="flat">
              <a:noFill/>
              <a:prstDash val="solid"/>
              <a:miter/>
            </a:ln>
          </p:spPr>
          <p:txBody>
            <a:bodyPr rtlCol="0" anchor="ctr"/>
            <a:lstStyle/>
            <a:p>
              <a:pPr algn="ctr"/>
              <a:endParaRPr lang="en-US"/>
            </a:p>
          </p:txBody>
        </p:sp>
        <p:grpSp>
          <p:nvGrpSpPr>
            <p:cNvPr id="17" name="Graphic 78">
              <a:extLst>
                <a:ext uri="{FF2B5EF4-FFF2-40B4-BE49-F238E27FC236}">
                  <a16:creationId xmlns:a16="http://schemas.microsoft.com/office/drawing/2014/main" id="{559392DF-C926-44F7-920D-C232D60C05F3}"/>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4886709" y="3371754"/>
              <a:ext cx="2418108" cy="113728"/>
              <a:chOff x="4886709" y="3371754"/>
              <a:chExt cx="2418108" cy="113728"/>
            </a:xfrm>
            <a:grpFill/>
          </p:grpSpPr>
          <p:sp>
            <p:nvSpPr>
              <p:cNvPr id="18" name="Graphic 78">
                <a:extLst>
                  <a:ext uri="{FF2B5EF4-FFF2-40B4-BE49-F238E27FC236}">
                    <a16:creationId xmlns:a16="http://schemas.microsoft.com/office/drawing/2014/main" id="{437FE2E3-579D-4AA7-8775-C78D1D5631D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895088" y="3474384"/>
                <a:ext cx="32575" cy="2906"/>
              </a:xfrm>
              <a:custGeom>
                <a:avLst/>
                <a:gdLst>
                  <a:gd name="connsiteX0" fmla="*/ 0 w 32575"/>
                  <a:gd name="connsiteY0" fmla="*/ 49 h 2906"/>
                  <a:gd name="connsiteX1" fmla="*/ 32576 w 32575"/>
                  <a:gd name="connsiteY1" fmla="*/ 2907 h 2906"/>
                  <a:gd name="connsiteX2" fmla="*/ 0 w 32575"/>
                  <a:gd name="connsiteY2" fmla="*/ 49 h 2906"/>
                </a:gdLst>
                <a:ahLst/>
                <a:cxnLst>
                  <a:cxn ang="0">
                    <a:pos x="connsiteX0" y="connsiteY0"/>
                  </a:cxn>
                  <a:cxn ang="0">
                    <a:pos x="connsiteX1" y="connsiteY1"/>
                  </a:cxn>
                  <a:cxn ang="0">
                    <a:pos x="connsiteX2" y="connsiteY2"/>
                  </a:cxn>
                </a:cxnLst>
                <a:rect l="l" t="t" r="r" b="b"/>
                <a:pathLst>
                  <a:path w="32575" h="2906">
                    <a:moveTo>
                      <a:pt x="0" y="49"/>
                    </a:moveTo>
                    <a:cubicBezTo>
                      <a:pt x="7430" y="2335"/>
                      <a:pt x="20384" y="2526"/>
                      <a:pt x="32576" y="2907"/>
                    </a:cubicBezTo>
                    <a:cubicBezTo>
                      <a:pt x="23146" y="716"/>
                      <a:pt x="13240" y="-236"/>
                      <a:pt x="0" y="49"/>
                    </a:cubicBezTo>
                    <a:close/>
                  </a:path>
                </a:pathLst>
              </a:custGeom>
              <a:grpFill/>
              <a:ln w="9525" cap="flat">
                <a:noFill/>
                <a:prstDash val="solid"/>
                <a:miter/>
              </a:ln>
            </p:spPr>
            <p:txBody>
              <a:bodyPr rtlCol="0" anchor="ctr"/>
              <a:lstStyle/>
              <a:p>
                <a:pPr algn="ctr"/>
                <a:endParaRPr lang="en-US"/>
              </a:p>
            </p:txBody>
          </p:sp>
          <p:sp>
            <p:nvSpPr>
              <p:cNvPr id="19" name="Graphic 78">
                <a:extLst>
                  <a:ext uri="{FF2B5EF4-FFF2-40B4-BE49-F238E27FC236}">
                    <a16:creationId xmlns:a16="http://schemas.microsoft.com/office/drawing/2014/main" id="{A6A05323-CAFA-4D34-83D6-3B23B02085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927758" y="3477344"/>
                <a:ext cx="380" cy="42"/>
              </a:xfrm>
              <a:custGeom>
                <a:avLst/>
                <a:gdLst>
                  <a:gd name="connsiteX0" fmla="*/ 190 w 380"/>
                  <a:gd name="connsiteY0" fmla="*/ 42 h 42"/>
                  <a:gd name="connsiteX1" fmla="*/ 381 w 380"/>
                  <a:gd name="connsiteY1" fmla="*/ 42 h 42"/>
                  <a:gd name="connsiteX2" fmla="*/ 0 w 380"/>
                  <a:gd name="connsiteY2" fmla="*/ 42 h 42"/>
                  <a:gd name="connsiteX3" fmla="*/ 190 w 380"/>
                  <a:gd name="connsiteY3" fmla="*/ 42 h 42"/>
                </a:gdLst>
                <a:ahLst/>
                <a:cxnLst>
                  <a:cxn ang="0">
                    <a:pos x="connsiteX0" y="connsiteY0"/>
                  </a:cxn>
                  <a:cxn ang="0">
                    <a:pos x="connsiteX1" y="connsiteY1"/>
                  </a:cxn>
                  <a:cxn ang="0">
                    <a:pos x="connsiteX2" y="connsiteY2"/>
                  </a:cxn>
                  <a:cxn ang="0">
                    <a:pos x="connsiteX3" y="connsiteY3"/>
                  </a:cxn>
                </a:cxnLst>
                <a:rect l="l" t="t" r="r" b="b"/>
                <a:pathLst>
                  <a:path w="380" h="42">
                    <a:moveTo>
                      <a:pt x="190" y="42"/>
                    </a:moveTo>
                    <a:cubicBezTo>
                      <a:pt x="190" y="42"/>
                      <a:pt x="286" y="42"/>
                      <a:pt x="381" y="42"/>
                    </a:cubicBezTo>
                    <a:cubicBezTo>
                      <a:pt x="190" y="42"/>
                      <a:pt x="95" y="42"/>
                      <a:pt x="0" y="42"/>
                    </a:cubicBezTo>
                    <a:cubicBezTo>
                      <a:pt x="0" y="-53"/>
                      <a:pt x="95" y="42"/>
                      <a:pt x="190" y="42"/>
                    </a:cubicBezTo>
                    <a:close/>
                  </a:path>
                </a:pathLst>
              </a:custGeom>
              <a:grpFill/>
              <a:ln w="9525" cap="flat">
                <a:noFill/>
                <a:prstDash val="solid"/>
                <a:miter/>
              </a:ln>
            </p:spPr>
            <p:txBody>
              <a:bodyPr rtlCol="0" anchor="ctr"/>
              <a:lstStyle/>
              <a:p>
                <a:pPr algn="ctr"/>
                <a:endParaRPr lang="en-US"/>
              </a:p>
            </p:txBody>
          </p:sp>
          <p:sp>
            <p:nvSpPr>
              <p:cNvPr id="20" name="Graphic 78">
                <a:extLst>
                  <a:ext uri="{FF2B5EF4-FFF2-40B4-BE49-F238E27FC236}">
                    <a16:creationId xmlns:a16="http://schemas.microsoft.com/office/drawing/2014/main" id="{D49C45E0-CA07-4FD4-9097-BF313F498A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285577" y="3374517"/>
                <a:ext cx="10001" cy="190"/>
              </a:xfrm>
              <a:custGeom>
                <a:avLst/>
                <a:gdLst>
                  <a:gd name="connsiteX0" fmla="*/ 10001 w 10001"/>
                  <a:gd name="connsiteY0" fmla="*/ 0 h 190"/>
                  <a:gd name="connsiteX1" fmla="*/ 0 w 10001"/>
                  <a:gd name="connsiteY1" fmla="*/ 191 h 190"/>
                  <a:gd name="connsiteX2" fmla="*/ 10001 w 10001"/>
                  <a:gd name="connsiteY2" fmla="*/ 0 h 190"/>
                </a:gdLst>
                <a:ahLst/>
                <a:cxnLst>
                  <a:cxn ang="0">
                    <a:pos x="connsiteX0" y="connsiteY0"/>
                  </a:cxn>
                  <a:cxn ang="0">
                    <a:pos x="connsiteX1" y="connsiteY1"/>
                  </a:cxn>
                  <a:cxn ang="0">
                    <a:pos x="connsiteX2" y="connsiteY2"/>
                  </a:cxn>
                </a:cxnLst>
                <a:rect l="l" t="t" r="r" b="b"/>
                <a:pathLst>
                  <a:path w="10001" h="190">
                    <a:moveTo>
                      <a:pt x="10001" y="0"/>
                    </a:moveTo>
                    <a:cubicBezTo>
                      <a:pt x="6953" y="0"/>
                      <a:pt x="3524" y="95"/>
                      <a:pt x="0" y="191"/>
                    </a:cubicBezTo>
                    <a:cubicBezTo>
                      <a:pt x="3334" y="191"/>
                      <a:pt x="6763" y="191"/>
                      <a:pt x="10001" y="0"/>
                    </a:cubicBezTo>
                    <a:close/>
                  </a:path>
                </a:pathLst>
              </a:custGeom>
              <a:grpFill/>
              <a:ln w="9525" cap="flat">
                <a:noFill/>
                <a:prstDash val="solid"/>
                <a:miter/>
              </a:ln>
            </p:spPr>
            <p:txBody>
              <a:bodyPr rtlCol="0" anchor="ctr"/>
              <a:lstStyle/>
              <a:p>
                <a:pPr algn="ctr"/>
                <a:endParaRPr lang="en-US"/>
              </a:p>
            </p:txBody>
          </p:sp>
          <p:sp>
            <p:nvSpPr>
              <p:cNvPr id="21" name="Graphic 78">
                <a:extLst>
                  <a:ext uri="{FF2B5EF4-FFF2-40B4-BE49-F238E27FC236}">
                    <a16:creationId xmlns:a16="http://schemas.microsoft.com/office/drawing/2014/main" id="{1EC741B7-EEE8-43D3-9F8E-C2B4DD1965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886709" y="3371754"/>
                <a:ext cx="2418108" cy="113728"/>
              </a:xfrm>
              <a:custGeom>
                <a:avLst/>
                <a:gdLst>
                  <a:gd name="connsiteX0" fmla="*/ 632266 w 2418108"/>
                  <a:gd name="connsiteY0" fmla="*/ 112205 h 113728"/>
                  <a:gd name="connsiteX1" fmla="*/ 723039 w 2418108"/>
                  <a:gd name="connsiteY1" fmla="*/ 109538 h 113728"/>
                  <a:gd name="connsiteX2" fmla="*/ 735136 w 2418108"/>
                  <a:gd name="connsiteY2" fmla="*/ 111823 h 113728"/>
                  <a:gd name="connsiteX3" fmla="*/ 752471 w 2418108"/>
                  <a:gd name="connsiteY3" fmla="*/ 108680 h 113728"/>
                  <a:gd name="connsiteX4" fmla="*/ 772569 w 2418108"/>
                  <a:gd name="connsiteY4" fmla="*/ 110585 h 113728"/>
                  <a:gd name="connsiteX5" fmla="*/ 1112993 w 2418108"/>
                  <a:gd name="connsiteY5" fmla="*/ 112967 h 113728"/>
                  <a:gd name="connsiteX6" fmla="*/ 1083465 w 2418108"/>
                  <a:gd name="connsiteY6" fmla="*/ 108776 h 113728"/>
                  <a:gd name="connsiteX7" fmla="*/ 1296825 w 2418108"/>
                  <a:gd name="connsiteY7" fmla="*/ 108966 h 113728"/>
                  <a:gd name="connsiteX8" fmla="*/ 1346736 w 2418108"/>
                  <a:gd name="connsiteY8" fmla="*/ 103632 h 113728"/>
                  <a:gd name="connsiteX9" fmla="*/ 1360643 w 2418108"/>
                  <a:gd name="connsiteY9" fmla="*/ 107633 h 113728"/>
                  <a:gd name="connsiteX10" fmla="*/ 1381788 w 2418108"/>
                  <a:gd name="connsiteY10" fmla="*/ 107442 h 113728"/>
                  <a:gd name="connsiteX11" fmla="*/ 1371692 w 2418108"/>
                  <a:gd name="connsiteY11" fmla="*/ 106490 h 113728"/>
                  <a:gd name="connsiteX12" fmla="*/ 1430080 w 2418108"/>
                  <a:gd name="connsiteY12" fmla="*/ 105537 h 113728"/>
                  <a:gd name="connsiteX13" fmla="*/ 1420269 w 2418108"/>
                  <a:gd name="connsiteY13" fmla="*/ 104108 h 113728"/>
                  <a:gd name="connsiteX14" fmla="*/ 1455702 w 2418108"/>
                  <a:gd name="connsiteY14" fmla="*/ 107061 h 113728"/>
                  <a:gd name="connsiteX15" fmla="*/ 1439414 w 2418108"/>
                  <a:gd name="connsiteY15" fmla="*/ 108109 h 113728"/>
                  <a:gd name="connsiteX16" fmla="*/ 1503613 w 2418108"/>
                  <a:gd name="connsiteY16" fmla="*/ 105918 h 113728"/>
                  <a:gd name="connsiteX17" fmla="*/ 1495802 w 2418108"/>
                  <a:gd name="connsiteY17" fmla="*/ 105823 h 113728"/>
                  <a:gd name="connsiteX18" fmla="*/ 1695923 w 2418108"/>
                  <a:gd name="connsiteY18" fmla="*/ 95155 h 113728"/>
                  <a:gd name="connsiteX19" fmla="*/ 1684016 w 2418108"/>
                  <a:gd name="connsiteY19" fmla="*/ 92488 h 113728"/>
                  <a:gd name="connsiteX20" fmla="*/ 1706210 w 2418108"/>
                  <a:gd name="connsiteY20" fmla="*/ 90202 h 113728"/>
                  <a:gd name="connsiteX21" fmla="*/ 1693351 w 2418108"/>
                  <a:gd name="connsiteY21" fmla="*/ 98108 h 113728"/>
                  <a:gd name="connsiteX22" fmla="*/ 2058539 w 2418108"/>
                  <a:gd name="connsiteY22" fmla="*/ 102203 h 113728"/>
                  <a:gd name="connsiteX23" fmla="*/ 2064540 w 2418108"/>
                  <a:gd name="connsiteY23" fmla="*/ 95060 h 113728"/>
                  <a:gd name="connsiteX24" fmla="*/ 2227132 w 2418108"/>
                  <a:gd name="connsiteY24" fmla="*/ 96203 h 113728"/>
                  <a:gd name="connsiteX25" fmla="*/ 2245229 w 2418108"/>
                  <a:gd name="connsiteY25" fmla="*/ 96869 h 113728"/>
                  <a:gd name="connsiteX26" fmla="*/ 2254278 w 2418108"/>
                  <a:gd name="connsiteY26" fmla="*/ 94393 h 113728"/>
                  <a:gd name="connsiteX27" fmla="*/ 2418108 w 2418108"/>
                  <a:gd name="connsiteY27" fmla="*/ 5810 h 113728"/>
                  <a:gd name="connsiteX28" fmla="*/ 2399058 w 2418108"/>
                  <a:gd name="connsiteY28" fmla="*/ 2858 h 113728"/>
                  <a:gd name="connsiteX29" fmla="*/ 2241039 w 2418108"/>
                  <a:gd name="connsiteY29" fmla="*/ 1905 h 113728"/>
                  <a:gd name="connsiteX30" fmla="*/ 2243991 w 2418108"/>
                  <a:gd name="connsiteY30" fmla="*/ 1048 h 113728"/>
                  <a:gd name="connsiteX31" fmla="*/ 2197128 w 2418108"/>
                  <a:gd name="connsiteY31" fmla="*/ 0 h 113728"/>
                  <a:gd name="connsiteX32" fmla="*/ 1710591 w 2418108"/>
                  <a:gd name="connsiteY32" fmla="*/ 6287 h 113728"/>
                  <a:gd name="connsiteX33" fmla="*/ 1713353 w 2418108"/>
                  <a:gd name="connsiteY33" fmla="*/ 5906 h 113728"/>
                  <a:gd name="connsiteX34" fmla="*/ 1210814 w 2418108"/>
                  <a:gd name="connsiteY34" fmla="*/ 7715 h 113728"/>
                  <a:gd name="connsiteX35" fmla="*/ 684463 w 2418108"/>
                  <a:gd name="connsiteY35" fmla="*/ 13716 h 113728"/>
                  <a:gd name="connsiteX36" fmla="*/ 687511 w 2418108"/>
                  <a:gd name="connsiteY36" fmla="*/ 12859 h 113728"/>
                  <a:gd name="connsiteX37" fmla="*/ 435670 w 2418108"/>
                  <a:gd name="connsiteY37" fmla="*/ 12192 h 113728"/>
                  <a:gd name="connsiteX38" fmla="*/ 440718 w 2418108"/>
                  <a:gd name="connsiteY38" fmla="*/ 12668 h 113728"/>
                  <a:gd name="connsiteX39" fmla="*/ 386807 w 2418108"/>
                  <a:gd name="connsiteY39" fmla="*/ 9906 h 113728"/>
                  <a:gd name="connsiteX40" fmla="*/ 16856 w 2418108"/>
                  <a:gd name="connsiteY40" fmla="*/ 12192 h 113728"/>
                  <a:gd name="connsiteX41" fmla="*/ 63528 w 2418108"/>
                  <a:gd name="connsiteY41" fmla="*/ 102870 h 113728"/>
                  <a:gd name="connsiteX42" fmla="*/ 42668 w 2418108"/>
                  <a:gd name="connsiteY42" fmla="*/ 102584 h 113728"/>
                  <a:gd name="connsiteX43" fmla="*/ 41430 w 2418108"/>
                  <a:gd name="connsiteY43" fmla="*/ 105537 h 113728"/>
                  <a:gd name="connsiteX44" fmla="*/ 54575 w 2418108"/>
                  <a:gd name="connsiteY44" fmla="*/ 105347 h 113728"/>
                  <a:gd name="connsiteX45" fmla="*/ 388140 w 2418108"/>
                  <a:gd name="connsiteY45" fmla="*/ 112109 h 113728"/>
                  <a:gd name="connsiteX46" fmla="*/ 482152 w 2418108"/>
                  <a:gd name="connsiteY46" fmla="*/ 113729 h 113728"/>
                  <a:gd name="connsiteX47" fmla="*/ 632266 w 2418108"/>
                  <a:gd name="connsiteY47" fmla="*/ 112205 h 113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18108" h="113728">
                    <a:moveTo>
                      <a:pt x="632266" y="112205"/>
                    </a:moveTo>
                    <a:cubicBezTo>
                      <a:pt x="656364" y="104680"/>
                      <a:pt x="694940" y="114110"/>
                      <a:pt x="723039" y="109538"/>
                    </a:cubicBezTo>
                    <a:cubicBezTo>
                      <a:pt x="722849" y="109919"/>
                      <a:pt x="735898" y="110109"/>
                      <a:pt x="735136" y="111823"/>
                    </a:cubicBezTo>
                    <a:cubicBezTo>
                      <a:pt x="735041" y="108776"/>
                      <a:pt x="767616" y="112300"/>
                      <a:pt x="752471" y="108680"/>
                    </a:cubicBezTo>
                    <a:cubicBezTo>
                      <a:pt x="754757" y="107633"/>
                      <a:pt x="790571" y="107633"/>
                      <a:pt x="772569" y="110585"/>
                    </a:cubicBezTo>
                    <a:cubicBezTo>
                      <a:pt x="822099" y="111633"/>
                      <a:pt x="1059653" y="114395"/>
                      <a:pt x="1112993" y="112967"/>
                    </a:cubicBezTo>
                    <a:cubicBezTo>
                      <a:pt x="1106135" y="110776"/>
                      <a:pt x="1089656" y="112205"/>
                      <a:pt x="1083465" y="108776"/>
                    </a:cubicBezTo>
                    <a:cubicBezTo>
                      <a:pt x="1153950" y="111728"/>
                      <a:pt x="1230626" y="113157"/>
                      <a:pt x="1296825" y="108966"/>
                    </a:cubicBezTo>
                    <a:cubicBezTo>
                      <a:pt x="1277680" y="103251"/>
                      <a:pt x="1356071" y="110966"/>
                      <a:pt x="1346736" y="103632"/>
                    </a:cubicBezTo>
                    <a:cubicBezTo>
                      <a:pt x="1351213" y="105347"/>
                      <a:pt x="1374454" y="106109"/>
                      <a:pt x="1360643" y="107633"/>
                    </a:cubicBezTo>
                    <a:cubicBezTo>
                      <a:pt x="1368548" y="107728"/>
                      <a:pt x="1376168" y="108299"/>
                      <a:pt x="1381788" y="107442"/>
                    </a:cubicBezTo>
                    <a:lnTo>
                      <a:pt x="1371692" y="106490"/>
                    </a:lnTo>
                    <a:cubicBezTo>
                      <a:pt x="1398266" y="106013"/>
                      <a:pt x="1412744" y="108680"/>
                      <a:pt x="1430080" y="105537"/>
                    </a:cubicBezTo>
                    <a:lnTo>
                      <a:pt x="1420269" y="104108"/>
                    </a:lnTo>
                    <a:cubicBezTo>
                      <a:pt x="1436176" y="103918"/>
                      <a:pt x="1449416" y="103632"/>
                      <a:pt x="1455702" y="107061"/>
                    </a:cubicBezTo>
                    <a:lnTo>
                      <a:pt x="1439414" y="108109"/>
                    </a:lnTo>
                    <a:cubicBezTo>
                      <a:pt x="1465799" y="108014"/>
                      <a:pt x="1481610" y="107823"/>
                      <a:pt x="1503613" y="105918"/>
                    </a:cubicBezTo>
                    <a:lnTo>
                      <a:pt x="1495802" y="105823"/>
                    </a:lnTo>
                    <a:cubicBezTo>
                      <a:pt x="1523806" y="102394"/>
                      <a:pt x="1670110" y="99441"/>
                      <a:pt x="1695923" y="95155"/>
                    </a:cubicBezTo>
                    <a:lnTo>
                      <a:pt x="1684016" y="92488"/>
                    </a:lnTo>
                    <a:lnTo>
                      <a:pt x="1706210" y="90202"/>
                    </a:lnTo>
                    <a:cubicBezTo>
                      <a:pt x="1703543" y="90202"/>
                      <a:pt x="1695542" y="98965"/>
                      <a:pt x="1693351" y="98108"/>
                    </a:cubicBezTo>
                    <a:cubicBezTo>
                      <a:pt x="1757549" y="99441"/>
                      <a:pt x="2045109" y="91345"/>
                      <a:pt x="2058539" y="102203"/>
                    </a:cubicBezTo>
                    <a:cubicBezTo>
                      <a:pt x="2079780" y="101917"/>
                      <a:pt x="2071303" y="103918"/>
                      <a:pt x="2064540" y="95060"/>
                    </a:cubicBezTo>
                    <a:cubicBezTo>
                      <a:pt x="2086638" y="95441"/>
                      <a:pt x="2259707" y="88773"/>
                      <a:pt x="2227132" y="96203"/>
                    </a:cubicBezTo>
                    <a:cubicBezTo>
                      <a:pt x="2232371" y="96298"/>
                      <a:pt x="2240372" y="95917"/>
                      <a:pt x="2245229" y="96869"/>
                    </a:cubicBezTo>
                    <a:cubicBezTo>
                      <a:pt x="2235704" y="94583"/>
                      <a:pt x="2261708" y="95345"/>
                      <a:pt x="2254278" y="94393"/>
                    </a:cubicBezTo>
                    <a:cubicBezTo>
                      <a:pt x="2395724" y="108776"/>
                      <a:pt x="2341527" y="36576"/>
                      <a:pt x="2418108" y="5810"/>
                    </a:cubicBezTo>
                    <a:cubicBezTo>
                      <a:pt x="2398772" y="4763"/>
                      <a:pt x="2335717" y="7239"/>
                      <a:pt x="2399058" y="2858"/>
                    </a:cubicBezTo>
                    <a:cubicBezTo>
                      <a:pt x="2343527" y="-572"/>
                      <a:pt x="2296283" y="1238"/>
                      <a:pt x="2241039" y="1905"/>
                    </a:cubicBezTo>
                    <a:lnTo>
                      <a:pt x="2243991" y="1048"/>
                    </a:lnTo>
                    <a:cubicBezTo>
                      <a:pt x="2234181" y="-381"/>
                      <a:pt x="2214845" y="1524"/>
                      <a:pt x="2197128" y="0"/>
                    </a:cubicBezTo>
                    <a:cubicBezTo>
                      <a:pt x="2115880" y="6096"/>
                      <a:pt x="1816128" y="3524"/>
                      <a:pt x="1710591" y="6287"/>
                    </a:cubicBezTo>
                    <a:lnTo>
                      <a:pt x="1713353" y="5906"/>
                    </a:lnTo>
                    <a:cubicBezTo>
                      <a:pt x="1577146" y="5429"/>
                      <a:pt x="1349308" y="11240"/>
                      <a:pt x="1210814" y="7715"/>
                    </a:cubicBezTo>
                    <a:cubicBezTo>
                      <a:pt x="1095848" y="23717"/>
                      <a:pt x="819051" y="5429"/>
                      <a:pt x="684463" y="13716"/>
                    </a:cubicBezTo>
                    <a:lnTo>
                      <a:pt x="687511" y="12859"/>
                    </a:lnTo>
                    <a:cubicBezTo>
                      <a:pt x="655316" y="14192"/>
                      <a:pt x="473008" y="10954"/>
                      <a:pt x="435670" y="12192"/>
                    </a:cubicBezTo>
                    <a:lnTo>
                      <a:pt x="440718" y="12668"/>
                    </a:lnTo>
                    <a:cubicBezTo>
                      <a:pt x="408047" y="14764"/>
                      <a:pt x="412524" y="11049"/>
                      <a:pt x="386807" y="9906"/>
                    </a:cubicBezTo>
                    <a:cubicBezTo>
                      <a:pt x="275174" y="28004"/>
                      <a:pt x="142395" y="18764"/>
                      <a:pt x="16856" y="12192"/>
                    </a:cubicBezTo>
                    <a:cubicBezTo>
                      <a:pt x="-6195" y="35528"/>
                      <a:pt x="-17434" y="114395"/>
                      <a:pt x="63528" y="102870"/>
                    </a:cubicBezTo>
                    <a:cubicBezTo>
                      <a:pt x="63528" y="102870"/>
                      <a:pt x="42668" y="102584"/>
                      <a:pt x="42668" y="102584"/>
                    </a:cubicBezTo>
                    <a:cubicBezTo>
                      <a:pt x="58004" y="103156"/>
                      <a:pt x="47336" y="104299"/>
                      <a:pt x="41430" y="105537"/>
                    </a:cubicBezTo>
                    <a:cubicBezTo>
                      <a:pt x="46764" y="105537"/>
                      <a:pt x="68386" y="107442"/>
                      <a:pt x="54575" y="105347"/>
                    </a:cubicBezTo>
                    <a:cubicBezTo>
                      <a:pt x="158588" y="108109"/>
                      <a:pt x="297462" y="110109"/>
                      <a:pt x="388140" y="112109"/>
                    </a:cubicBezTo>
                    <a:cubicBezTo>
                      <a:pt x="420525" y="113348"/>
                      <a:pt x="453577" y="106680"/>
                      <a:pt x="482152" y="113729"/>
                    </a:cubicBezTo>
                    <a:cubicBezTo>
                      <a:pt x="477580" y="111919"/>
                      <a:pt x="629885" y="111728"/>
                      <a:pt x="632266" y="112205"/>
                    </a:cubicBezTo>
                    <a:close/>
                  </a:path>
                </a:pathLst>
              </a:custGeom>
              <a:grpFill/>
              <a:ln w="9525" cap="flat">
                <a:noFill/>
                <a:prstDash val="solid"/>
                <a:miter/>
              </a:ln>
            </p:spPr>
            <p:txBody>
              <a:bodyPr rtlCol="0" anchor="ctr"/>
              <a:lstStyle/>
              <a:p>
                <a:pPr algn="ctr"/>
                <a:endParaRPr lang="en-US"/>
              </a:p>
            </p:txBody>
          </p:sp>
        </p:grpSp>
      </p:grpSp>
      <p:sp>
        <p:nvSpPr>
          <p:cNvPr id="8" name="Content Placeholder 7">
            <a:extLst>
              <a:ext uri="{FF2B5EF4-FFF2-40B4-BE49-F238E27FC236}">
                <a16:creationId xmlns:a16="http://schemas.microsoft.com/office/drawing/2014/main" id="{431564C0-8FB7-B23F-2541-370D62D1439C}"/>
              </a:ext>
            </a:extLst>
          </p:cNvPr>
          <p:cNvSpPr>
            <a:spLocks noGrp="1"/>
          </p:cNvSpPr>
          <p:nvPr>
            <p:ph idx="1"/>
          </p:nvPr>
        </p:nvSpPr>
        <p:spPr>
          <a:xfrm>
            <a:off x="517871" y="3299404"/>
            <a:ext cx="4767930" cy="2745750"/>
          </a:xfrm>
        </p:spPr>
        <p:txBody>
          <a:bodyPr>
            <a:normAutofit/>
          </a:bodyPr>
          <a:lstStyle/>
          <a:p>
            <a:r>
              <a:rPr lang="en-US" sz="2800" dirty="0"/>
              <a:t>Stress has a </a:t>
            </a:r>
          </a:p>
          <a:p>
            <a:r>
              <a:rPr lang="en-US" sz="2800" dirty="0"/>
              <a:t>beginning, </a:t>
            </a:r>
          </a:p>
          <a:p>
            <a:r>
              <a:rPr lang="en-US" sz="2800" dirty="0"/>
              <a:t>A middle </a:t>
            </a:r>
          </a:p>
          <a:p>
            <a:r>
              <a:rPr lang="en-US" sz="2800" dirty="0"/>
              <a:t>and end.</a:t>
            </a:r>
          </a:p>
        </p:txBody>
      </p:sp>
      <p:pic>
        <p:nvPicPr>
          <p:cNvPr id="4" name="Content Placeholder 3">
            <a:extLst>
              <a:ext uri="{FF2B5EF4-FFF2-40B4-BE49-F238E27FC236}">
                <a16:creationId xmlns:a16="http://schemas.microsoft.com/office/drawing/2014/main" id="{5100EC35-DF18-4E24-B5AF-D9BE1841428D}"/>
              </a:ext>
            </a:extLst>
          </p:cNvPr>
          <p:cNvPicPr>
            <a:picLocks noChangeAspect="1"/>
          </p:cNvPicPr>
          <p:nvPr/>
        </p:nvPicPr>
        <p:blipFill rotWithShape="1">
          <a:blip r:embed="rId3"/>
          <a:srcRect l="19516" r="16789" b="-1"/>
          <a:stretch/>
        </p:blipFill>
        <p:spPr>
          <a:xfrm>
            <a:off x="5980742" y="565167"/>
            <a:ext cx="5654663" cy="5654663"/>
          </a:xfrm>
          <a:prstGeom prst="rect">
            <a:avLst/>
          </a:prstGeom>
        </p:spPr>
      </p:pic>
      <p:sp>
        <p:nvSpPr>
          <p:cNvPr id="23" name="Freeform: Shape 22">
            <a:extLst>
              <a:ext uri="{FF2B5EF4-FFF2-40B4-BE49-F238E27FC236}">
                <a16:creationId xmlns:a16="http://schemas.microsoft.com/office/drawing/2014/main" id="{6B6061A8-D267-4967-AF47-C3CC451385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899042" y="4951350"/>
            <a:ext cx="4292956" cy="1927671"/>
          </a:xfrm>
          <a:custGeom>
            <a:avLst/>
            <a:gdLst>
              <a:gd name="connsiteX0" fmla="*/ 0 w 4238069"/>
              <a:gd name="connsiteY0" fmla="*/ 0 h 1903025"/>
              <a:gd name="connsiteX1" fmla="*/ 113310 w 4238069"/>
              <a:gd name="connsiteY1" fmla="*/ 8960 h 1903025"/>
              <a:gd name="connsiteX2" fmla="*/ 291503 w 4238069"/>
              <a:gd name="connsiteY2" fmla="*/ 37000 h 1903025"/>
              <a:gd name="connsiteX3" fmla="*/ 3082930 w 4238069"/>
              <a:gd name="connsiteY3" fmla="*/ 1104916 h 1903025"/>
              <a:gd name="connsiteX4" fmla="*/ 3881548 w 4238069"/>
              <a:gd name="connsiteY4" fmla="*/ 1668276 h 1903025"/>
              <a:gd name="connsiteX5" fmla="*/ 4238069 w 4238069"/>
              <a:gd name="connsiteY5" fmla="*/ 1903025 h 1903025"/>
              <a:gd name="connsiteX6" fmla="*/ 0 w 4238069"/>
              <a:gd name="connsiteY6" fmla="*/ 1903025 h 1903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38069" h="1903025">
                <a:moveTo>
                  <a:pt x="0" y="0"/>
                </a:moveTo>
                <a:lnTo>
                  <a:pt x="113310" y="8960"/>
                </a:lnTo>
                <a:cubicBezTo>
                  <a:pt x="173365" y="16155"/>
                  <a:pt x="232870" y="25632"/>
                  <a:pt x="291503" y="37000"/>
                </a:cubicBezTo>
                <a:cubicBezTo>
                  <a:pt x="1250780" y="222537"/>
                  <a:pt x="2264787" y="499636"/>
                  <a:pt x="3082930" y="1104916"/>
                </a:cubicBezTo>
                <a:cubicBezTo>
                  <a:pt x="3348371" y="1301283"/>
                  <a:pt x="3614239" y="1488349"/>
                  <a:pt x="3881548" y="1668276"/>
                </a:cubicBezTo>
                <a:lnTo>
                  <a:pt x="4238069" y="1903025"/>
                </a:lnTo>
                <a:lnTo>
                  <a:pt x="0" y="1903025"/>
                </a:lnTo>
                <a:close/>
              </a:path>
            </a:pathLst>
          </a:cu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25" name="Group 24">
            <a:extLst>
              <a:ext uri="{FF2B5EF4-FFF2-40B4-BE49-F238E27FC236}">
                <a16:creationId xmlns:a16="http://schemas.microsoft.com/office/drawing/2014/main" id="{12DB770A-658D-4212-9BF2-236070D5D7A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8447993" y="5742897"/>
            <a:ext cx="886141" cy="802496"/>
            <a:chOff x="10948005" y="3272152"/>
            <a:chExt cx="868640" cy="786648"/>
          </a:xfrm>
          <a:solidFill>
            <a:schemeClr val="accent3">
              <a:lumMod val="60000"/>
              <a:lumOff val="40000"/>
            </a:schemeClr>
          </a:solidFill>
        </p:grpSpPr>
        <p:sp>
          <p:nvSpPr>
            <p:cNvPr id="26" name="Freeform: Shape 25">
              <a:extLst>
                <a:ext uri="{FF2B5EF4-FFF2-40B4-BE49-F238E27FC236}">
                  <a16:creationId xmlns:a16="http://schemas.microsoft.com/office/drawing/2014/main" id="{A9B99195-76A3-4B90-8F45-BAEF05699C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194317" y="3944888"/>
              <a:ext cx="128449" cy="113912"/>
            </a:xfrm>
            <a:custGeom>
              <a:avLst/>
              <a:gdLst>
                <a:gd name="connsiteX0" fmla="*/ 237621 w 453152"/>
                <a:gd name="connsiteY0" fmla="*/ 965 h 401867"/>
                <a:gd name="connsiteX1" fmla="*/ 370246 w 453152"/>
                <a:gd name="connsiteY1" fmla="*/ 23666 h 401867"/>
                <a:gd name="connsiteX2" fmla="*/ 437392 w 453152"/>
                <a:gd name="connsiteY2" fmla="*/ 198545 h 401867"/>
                <a:gd name="connsiteX3" fmla="*/ 67745 w 453152"/>
                <a:gd name="connsiteY3" fmla="*/ 392003 h 401867"/>
                <a:gd name="connsiteX4" fmla="*/ 911 w 453152"/>
                <a:gd name="connsiteY4" fmla="*/ 254095 h 401867"/>
                <a:gd name="connsiteX5" fmla="*/ 115564 w 453152"/>
                <a:gd name="connsiteY5" fmla="*/ 51160 h 401867"/>
                <a:gd name="connsiteX6" fmla="*/ 237621 w 453152"/>
                <a:gd name="connsiteY6" fmla="*/ 965 h 401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3152" h="401867">
                  <a:moveTo>
                    <a:pt x="237621" y="965"/>
                  </a:moveTo>
                  <a:cubicBezTo>
                    <a:pt x="283632" y="-2971"/>
                    <a:pt x="331405" y="5243"/>
                    <a:pt x="370246" y="23666"/>
                  </a:cubicBezTo>
                  <a:cubicBezTo>
                    <a:pt x="436830" y="55275"/>
                    <a:pt x="477168" y="116810"/>
                    <a:pt x="437392" y="198545"/>
                  </a:cubicBezTo>
                  <a:cubicBezTo>
                    <a:pt x="391568" y="292624"/>
                    <a:pt x="176850" y="441630"/>
                    <a:pt x="67745" y="392003"/>
                  </a:cubicBezTo>
                  <a:cubicBezTo>
                    <a:pt x="18056" y="369372"/>
                    <a:pt x="-5012" y="308398"/>
                    <a:pt x="911" y="254095"/>
                  </a:cubicBezTo>
                  <a:cubicBezTo>
                    <a:pt x="9203" y="178033"/>
                    <a:pt x="61012" y="103094"/>
                    <a:pt x="115564" y="51160"/>
                  </a:cubicBezTo>
                  <a:cubicBezTo>
                    <a:pt x="147361" y="20985"/>
                    <a:pt x="191610" y="4900"/>
                    <a:pt x="237621" y="96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Light"/>
                <a:ea typeface="+mn-ea"/>
                <a:cs typeface="+mn-cs"/>
              </a:endParaRPr>
            </a:p>
          </p:txBody>
        </p:sp>
        <p:sp>
          <p:nvSpPr>
            <p:cNvPr id="27" name="Freeform: Shape 26">
              <a:extLst>
                <a:ext uri="{FF2B5EF4-FFF2-40B4-BE49-F238E27FC236}">
                  <a16:creationId xmlns:a16="http://schemas.microsoft.com/office/drawing/2014/main" id="{F1029419-581A-4B40-B3E3-BD5931F996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53045" y="3808430"/>
              <a:ext cx="144912" cy="193414"/>
            </a:xfrm>
            <a:custGeom>
              <a:avLst/>
              <a:gdLst>
                <a:gd name="connsiteX0" fmla="*/ 390625 w 511232"/>
                <a:gd name="connsiteY0" fmla="*/ 1621 h 682341"/>
                <a:gd name="connsiteX1" fmla="*/ 508142 w 511232"/>
                <a:gd name="connsiteY1" fmla="*/ 64038 h 682341"/>
                <a:gd name="connsiteX2" fmla="*/ 508453 w 511232"/>
                <a:gd name="connsiteY2" fmla="*/ 121832 h 682341"/>
                <a:gd name="connsiteX3" fmla="*/ 316492 w 511232"/>
                <a:gd name="connsiteY3" fmla="*/ 567602 h 682341"/>
                <a:gd name="connsiteX4" fmla="*/ 80265 w 511232"/>
                <a:gd name="connsiteY4" fmla="*/ 640359 h 682341"/>
                <a:gd name="connsiteX5" fmla="*/ 13306 w 511232"/>
                <a:gd name="connsiteY5" fmla="*/ 274828 h 682341"/>
                <a:gd name="connsiteX6" fmla="*/ 140989 w 511232"/>
                <a:gd name="connsiteY6" fmla="*/ 107181 h 682341"/>
                <a:gd name="connsiteX7" fmla="*/ 390625 w 511232"/>
                <a:gd name="connsiteY7" fmla="*/ 1621 h 682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1232" h="682341">
                  <a:moveTo>
                    <a:pt x="390625" y="1621"/>
                  </a:moveTo>
                  <a:cubicBezTo>
                    <a:pt x="446543" y="-5212"/>
                    <a:pt x="493343" y="8441"/>
                    <a:pt x="508142" y="64038"/>
                  </a:cubicBezTo>
                  <a:cubicBezTo>
                    <a:pt x="513192" y="82866"/>
                    <a:pt x="511134" y="102754"/>
                    <a:pt x="508453" y="121832"/>
                  </a:cubicBezTo>
                  <a:cubicBezTo>
                    <a:pt x="485324" y="287796"/>
                    <a:pt x="417242" y="443971"/>
                    <a:pt x="316492" y="567602"/>
                  </a:cubicBezTo>
                  <a:cubicBezTo>
                    <a:pt x="253024" y="645534"/>
                    <a:pt x="165055" y="737743"/>
                    <a:pt x="80265" y="640359"/>
                  </a:cubicBezTo>
                  <a:cubicBezTo>
                    <a:pt x="5014" y="553948"/>
                    <a:pt x="-17368" y="383621"/>
                    <a:pt x="13306" y="274828"/>
                  </a:cubicBezTo>
                  <a:cubicBezTo>
                    <a:pt x="33443" y="203318"/>
                    <a:pt x="83382" y="146521"/>
                    <a:pt x="140989" y="107181"/>
                  </a:cubicBezTo>
                  <a:cubicBezTo>
                    <a:pt x="178904" y="81308"/>
                    <a:pt x="297428" y="13010"/>
                    <a:pt x="390625" y="1621"/>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Light"/>
                <a:ea typeface="+mn-ea"/>
                <a:cs typeface="+mn-cs"/>
              </a:endParaRPr>
            </a:p>
          </p:txBody>
        </p:sp>
        <p:sp>
          <p:nvSpPr>
            <p:cNvPr id="28" name="Freeform: Shape 27">
              <a:extLst>
                <a:ext uri="{FF2B5EF4-FFF2-40B4-BE49-F238E27FC236}">
                  <a16:creationId xmlns:a16="http://schemas.microsoft.com/office/drawing/2014/main" id="{38F181C6-C3A7-463D-B837-E6FB1B0801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84524" y="3907536"/>
              <a:ext cx="132121" cy="93006"/>
            </a:xfrm>
            <a:custGeom>
              <a:avLst/>
              <a:gdLst>
                <a:gd name="connsiteX0" fmla="*/ 252822 w 466107"/>
                <a:gd name="connsiteY0" fmla="*/ 1539 h 328114"/>
                <a:gd name="connsiteX1" fmla="*/ 451641 w 466107"/>
                <a:gd name="connsiteY1" fmla="*/ 122177 h 328114"/>
                <a:gd name="connsiteX2" fmla="*/ 391790 w 466107"/>
                <a:gd name="connsiteY2" fmla="*/ 297430 h 328114"/>
                <a:gd name="connsiteX3" fmla="*/ 8614 w 466107"/>
                <a:gd name="connsiteY3" fmla="*/ 243252 h 328114"/>
                <a:gd name="connsiteX4" fmla="*/ 45897 w 466107"/>
                <a:gd name="connsiteY4" fmla="*/ 97302 h 328114"/>
                <a:gd name="connsiteX5" fmla="*/ 252822 w 466107"/>
                <a:gd name="connsiteY5" fmla="*/ 1539 h 328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6107" h="328114">
                  <a:moveTo>
                    <a:pt x="252822" y="1539"/>
                  </a:moveTo>
                  <a:cubicBezTo>
                    <a:pt x="335429" y="-10494"/>
                    <a:pt x="418848" y="49794"/>
                    <a:pt x="451641" y="122177"/>
                  </a:cubicBezTo>
                  <a:cubicBezTo>
                    <a:pt x="479697" y="184273"/>
                    <a:pt x="470594" y="255285"/>
                    <a:pt x="391790" y="297430"/>
                  </a:cubicBezTo>
                  <a:cubicBezTo>
                    <a:pt x="301077" y="345935"/>
                    <a:pt x="55935" y="343254"/>
                    <a:pt x="8614" y="243252"/>
                  </a:cubicBezTo>
                  <a:cubicBezTo>
                    <a:pt x="-12895" y="197678"/>
                    <a:pt x="8240" y="136766"/>
                    <a:pt x="45897" y="97302"/>
                  </a:cubicBezTo>
                  <a:cubicBezTo>
                    <a:pt x="98704" y="42064"/>
                    <a:pt x="181872" y="11950"/>
                    <a:pt x="252822" y="1539"/>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Light"/>
                <a:ea typeface="+mn-ea"/>
                <a:cs typeface="+mn-cs"/>
              </a:endParaRPr>
            </a:p>
          </p:txBody>
        </p:sp>
        <p:sp>
          <p:nvSpPr>
            <p:cNvPr id="29" name="Graphic 12">
              <a:extLst>
                <a:ext uri="{FF2B5EF4-FFF2-40B4-BE49-F238E27FC236}">
                  <a16:creationId xmlns:a16="http://schemas.microsoft.com/office/drawing/2014/main" id="{FB6F6AFA-67F5-4D3A-839B-6B3980B6FC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142141" y="3272152"/>
              <a:ext cx="180625" cy="158824"/>
            </a:xfrm>
            <a:custGeom>
              <a:avLst/>
              <a:gdLst>
                <a:gd name="connsiteX0" fmla="*/ 63289 w 3341477"/>
                <a:gd name="connsiteY0" fmla="*/ 1933384 h 2938167"/>
                <a:gd name="connsiteX1" fmla="*/ 263314 w 3341477"/>
                <a:gd name="connsiteY1" fmla="*/ 514159 h 2938167"/>
                <a:gd name="connsiteX2" fmla="*/ 1098276 w 3341477"/>
                <a:gd name="connsiteY2" fmla="*/ 952 h 2938167"/>
                <a:gd name="connsiteX3" fmla="*/ 2654089 w 3341477"/>
                <a:gd name="connsiteY3" fmla="*/ 371284 h 2938167"/>
                <a:gd name="connsiteX4" fmla="*/ 3219398 w 3341477"/>
                <a:gd name="connsiteY4" fmla="*/ 2080926 h 2938167"/>
                <a:gd name="connsiteX5" fmla="*/ 2044489 w 3341477"/>
                <a:gd name="connsiteY5" fmla="*/ 2933509 h 2938167"/>
                <a:gd name="connsiteX6" fmla="*/ 453814 w 3341477"/>
                <a:gd name="connsiteY6" fmla="*/ 2495359 h 2938167"/>
                <a:gd name="connsiteX7" fmla="*/ 63289 w 3341477"/>
                <a:gd name="connsiteY7" fmla="*/ 1933384 h 2938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41477" h="2938167">
                  <a:moveTo>
                    <a:pt x="63289" y="1933384"/>
                  </a:moveTo>
                  <a:cubicBezTo>
                    <a:pt x="56717" y="1895856"/>
                    <a:pt x="-165311" y="914209"/>
                    <a:pt x="263314" y="514159"/>
                  </a:cubicBezTo>
                  <a:cubicBezTo>
                    <a:pt x="691939" y="114109"/>
                    <a:pt x="609262" y="11620"/>
                    <a:pt x="1098276" y="952"/>
                  </a:cubicBezTo>
                  <a:cubicBezTo>
                    <a:pt x="1587289" y="-9716"/>
                    <a:pt x="2320714" y="66484"/>
                    <a:pt x="2654089" y="371284"/>
                  </a:cubicBezTo>
                  <a:cubicBezTo>
                    <a:pt x="2987464" y="676084"/>
                    <a:pt x="3603732" y="1514094"/>
                    <a:pt x="3219398" y="2080926"/>
                  </a:cubicBezTo>
                  <a:cubicBezTo>
                    <a:pt x="2835064" y="2647759"/>
                    <a:pt x="2558839" y="2895409"/>
                    <a:pt x="2044489" y="2933509"/>
                  </a:cubicBezTo>
                  <a:cubicBezTo>
                    <a:pt x="1530139" y="2971609"/>
                    <a:pt x="701464" y="2771584"/>
                    <a:pt x="453814" y="2495359"/>
                  </a:cubicBezTo>
                  <a:cubicBezTo>
                    <a:pt x="206164" y="2219134"/>
                    <a:pt x="101389" y="2152459"/>
                    <a:pt x="63289" y="1933384"/>
                  </a:cubicBezTo>
                  <a:close/>
                </a:path>
              </a:pathLst>
            </a:custGeom>
            <a:grpFill/>
            <a:ln w="9525" cap="flat">
              <a:noFill/>
              <a:prstDash val="solid"/>
              <a:miter/>
            </a:ln>
          </p:spPr>
          <p:txBody>
            <a:bodyPr rtlCol="0" anchor="ctr"/>
            <a:lstStyle/>
            <a:p>
              <a:endParaRPr lang="en-US"/>
            </a:p>
          </p:txBody>
        </p:sp>
        <p:sp>
          <p:nvSpPr>
            <p:cNvPr id="30" name="Graphic 15">
              <a:extLst>
                <a:ext uri="{FF2B5EF4-FFF2-40B4-BE49-F238E27FC236}">
                  <a16:creationId xmlns:a16="http://schemas.microsoft.com/office/drawing/2014/main" id="{E9F49015-3756-46EC-AF1A-2F33219CB1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02136" y="3379098"/>
              <a:ext cx="82388" cy="75292"/>
            </a:xfrm>
            <a:custGeom>
              <a:avLst/>
              <a:gdLst>
                <a:gd name="connsiteX0" fmla="*/ 17664 w 5240764"/>
                <a:gd name="connsiteY0" fmla="*/ 2947947 h 4789394"/>
                <a:gd name="connsiteX1" fmla="*/ 903489 w 5240764"/>
                <a:gd name="connsiteY1" fmla="*/ 195222 h 4789394"/>
                <a:gd name="connsiteX2" fmla="*/ 3560964 w 5240764"/>
                <a:gd name="connsiteY2" fmla="*/ 357147 h 4789394"/>
                <a:gd name="connsiteX3" fmla="*/ 5240602 w 5240764"/>
                <a:gd name="connsiteY3" fmla="*/ 2076409 h 4789394"/>
                <a:gd name="connsiteX4" fmla="*/ 4568328 w 5240764"/>
                <a:gd name="connsiteY4" fmla="*/ 3879397 h 4789394"/>
                <a:gd name="connsiteX5" fmla="*/ 3284739 w 5240764"/>
                <a:gd name="connsiteY5" fmla="*/ 4605297 h 4789394"/>
                <a:gd name="connsiteX6" fmla="*/ 1074939 w 5240764"/>
                <a:gd name="connsiteY6" fmla="*/ 4357647 h 4789394"/>
                <a:gd name="connsiteX7" fmla="*/ 15187 w 5240764"/>
                <a:gd name="connsiteY7" fmla="*/ 2830313 h 478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40764" h="4789394">
                  <a:moveTo>
                    <a:pt x="17664" y="2947947"/>
                  </a:moveTo>
                  <a:cubicBezTo>
                    <a:pt x="17664" y="2900322"/>
                    <a:pt x="-201411" y="490497"/>
                    <a:pt x="903489" y="195222"/>
                  </a:cubicBezTo>
                  <a:cubicBezTo>
                    <a:pt x="2008389" y="-100053"/>
                    <a:pt x="2598939" y="-71478"/>
                    <a:pt x="3560964" y="357147"/>
                  </a:cubicBezTo>
                  <a:cubicBezTo>
                    <a:pt x="4522989" y="785772"/>
                    <a:pt x="5253271" y="1338222"/>
                    <a:pt x="5240602" y="2076409"/>
                  </a:cubicBezTo>
                  <a:cubicBezTo>
                    <a:pt x="5227934" y="2814597"/>
                    <a:pt x="4842267" y="3677276"/>
                    <a:pt x="4568328" y="3879397"/>
                  </a:cubicBezTo>
                  <a:cubicBezTo>
                    <a:pt x="4294389" y="4081422"/>
                    <a:pt x="4065789" y="4548147"/>
                    <a:pt x="3284739" y="4605297"/>
                  </a:cubicBezTo>
                  <a:cubicBezTo>
                    <a:pt x="2503689" y="4662447"/>
                    <a:pt x="1579764" y="5110122"/>
                    <a:pt x="1074939" y="4357647"/>
                  </a:cubicBezTo>
                  <a:cubicBezTo>
                    <a:pt x="570114" y="3605172"/>
                    <a:pt x="12615" y="3617554"/>
                    <a:pt x="15187" y="2830313"/>
                  </a:cubicBezTo>
                </a:path>
              </a:pathLst>
            </a:custGeom>
            <a:grpFill/>
            <a:ln w="9525" cap="flat">
              <a:noFill/>
              <a:prstDash val="solid"/>
              <a:miter/>
            </a:ln>
          </p:spPr>
          <p:txBody>
            <a:bodyPr rtlCol="0" anchor="ctr"/>
            <a:lstStyle/>
            <a:p>
              <a:endParaRPr lang="en-US"/>
            </a:p>
          </p:txBody>
        </p:sp>
        <p:sp>
          <p:nvSpPr>
            <p:cNvPr id="31" name="Graphic 15">
              <a:extLst>
                <a:ext uri="{FF2B5EF4-FFF2-40B4-BE49-F238E27FC236}">
                  <a16:creationId xmlns:a16="http://schemas.microsoft.com/office/drawing/2014/main" id="{44C1E606-364B-4793-83A8-61AC96EDBE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8005" y="3504095"/>
              <a:ext cx="82388" cy="75292"/>
            </a:xfrm>
            <a:custGeom>
              <a:avLst/>
              <a:gdLst>
                <a:gd name="connsiteX0" fmla="*/ 17664 w 5240764"/>
                <a:gd name="connsiteY0" fmla="*/ 2947947 h 4789394"/>
                <a:gd name="connsiteX1" fmla="*/ 903489 w 5240764"/>
                <a:gd name="connsiteY1" fmla="*/ 195222 h 4789394"/>
                <a:gd name="connsiteX2" fmla="*/ 3560964 w 5240764"/>
                <a:gd name="connsiteY2" fmla="*/ 357147 h 4789394"/>
                <a:gd name="connsiteX3" fmla="*/ 5240602 w 5240764"/>
                <a:gd name="connsiteY3" fmla="*/ 2076409 h 4789394"/>
                <a:gd name="connsiteX4" fmla="*/ 4568328 w 5240764"/>
                <a:gd name="connsiteY4" fmla="*/ 3879397 h 4789394"/>
                <a:gd name="connsiteX5" fmla="*/ 3284739 w 5240764"/>
                <a:gd name="connsiteY5" fmla="*/ 4605297 h 4789394"/>
                <a:gd name="connsiteX6" fmla="*/ 1074939 w 5240764"/>
                <a:gd name="connsiteY6" fmla="*/ 4357647 h 4789394"/>
                <a:gd name="connsiteX7" fmla="*/ 15187 w 5240764"/>
                <a:gd name="connsiteY7" fmla="*/ 2830313 h 478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40764" h="4789394">
                  <a:moveTo>
                    <a:pt x="17664" y="2947947"/>
                  </a:moveTo>
                  <a:cubicBezTo>
                    <a:pt x="17664" y="2900322"/>
                    <a:pt x="-201411" y="490497"/>
                    <a:pt x="903489" y="195222"/>
                  </a:cubicBezTo>
                  <a:cubicBezTo>
                    <a:pt x="2008389" y="-100053"/>
                    <a:pt x="2598939" y="-71478"/>
                    <a:pt x="3560964" y="357147"/>
                  </a:cubicBezTo>
                  <a:cubicBezTo>
                    <a:pt x="4522989" y="785772"/>
                    <a:pt x="5253271" y="1338222"/>
                    <a:pt x="5240602" y="2076409"/>
                  </a:cubicBezTo>
                  <a:cubicBezTo>
                    <a:pt x="5227934" y="2814597"/>
                    <a:pt x="4842267" y="3677276"/>
                    <a:pt x="4568328" y="3879397"/>
                  </a:cubicBezTo>
                  <a:cubicBezTo>
                    <a:pt x="4294389" y="4081422"/>
                    <a:pt x="4065789" y="4548147"/>
                    <a:pt x="3284739" y="4605297"/>
                  </a:cubicBezTo>
                  <a:cubicBezTo>
                    <a:pt x="2503689" y="4662447"/>
                    <a:pt x="1579764" y="5110122"/>
                    <a:pt x="1074939" y="4357647"/>
                  </a:cubicBezTo>
                  <a:cubicBezTo>
                    <a:pt x="570114" y="3605172"/>
                    <a:pt x="12615" y="3617554"/>
                    <a:pt x="15187" y="2830313"/>
                  </a:cubicBezTo>
                </a:path>
              </a:pathLst>
            </a:custGeom>
            <a:grpFill/>
            <a:ln w="9525"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4D62BB33-881E-4E43-A746-75C1E7C322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43727" y="3666564"/>
              <a:ext cx="173527" cy="138496"/>
            </a:xfrm>
            <a:custGeom>
              <a:avLst/>
              <a:gdLst>
                <a:gd name="connsiteX0" fmla="*/ 237392 w 789043"/>
                <a:gd name="connsiteY0" fmla="*/ 81 h 629754"/>
                <a:gd name="connsiteX1" fmla="*/ 758692 w 789043"/>
                <a:gd name="connsiteY1" fmla="*/ 233550 h 629754"/>
                <a:gd name="connsiteX2" fmla="*/ 650647 w 789043"/>
                <a:gd name="connsiteY2" fmla="*/ 335111 h 629754"/>
                <a:gd name="connsiteX3" fmla="*/ 315041 w 789043"/>
                <a:gd name="connsiteY3" fmla="*/ 584992 h 629754"/>
                <a:gd name="connsiteX4" fmla="*/ 192159 w 789043"/>
                <a:gd name="connsiteY4" fmla="*/ 625953 h 629754"/>
                <a:gd name="connsiteX5" fmla="*/ 124264 w 789043"/>
                <a:gd name="connsiteY5" fmla="*/ 552260 h 629754"/>
                <a:gd name="connsiteX6" fmla="*/ 1631 w 789043"/>
                <a:gd name="connsiteY6" fmla="*/ 133735 h 629754"/>
                <a:gd name="connsiteX7" fmla="*/ 35422 w 789043"/>
                <a:gd name="connsiteY7" fmla="*/ 14157 h 629754"/>
                <a:gd name="connsiteX8" fmla="*/ 113728 w 789043"/>
                <a:gd name="connsiteY8" fmla="*/ 378 h 629754"/>
                <a:gd name="connsiteX9" fmla="*/ 237392 w 789043"/>
                <a:gd name="connsiteY9" fmla="*/ 81 h 629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9043" h="629754">
                  <a:moveTo>
                    <a:pt x="237392" y="81"/>
                  </a:moveTo>
                  <a:cubicBezTo>
                    <a:pt x="474795" y="-992"/>
                    <a:pt x="907215" y="10463"/>
                    <a:pt x="758692" y="233550"/>
                  </a:cubicBezTo>
                  <a:cubicBezTo>
                    <a:pt x="731135" y="274948"/>
                    <a:pt x="690486" y="305435"/>
                    <a:pt x="650647" y="335111"/>
                  </a:cubicBezTo>
                  <a:cubicBezTo>
                    <a:pt x="538737" y="418405"/>
                    <a:pt x="426889" y="501698"/>
                    <a:pt x="315041" y="584992"/>
                  </a:cubicBezTo>
                  <a:cubicBezTo>
                    <a:pt x="278943" y="611863"/>
                    <a:pt x="234865" y="640167"/>
                    <a:pt x="192159" y="625953"/>
                  </a:cubicBezTo>
                  <a:cubicBezTo>
                    <a:pt x="159614" y="615105"/>
                    <a:pt x="139851" y="582810"/>
                    <a:pt x="124264" y="552260"/>
                  </a:cubicBezTo>
                  <a:cubicBezTo>
                    <a:pt x="57742" y="422021"/>
                    <a:pt x="15908" y="279250"/>
                    <a:pt x="1631" y="133735"/>
                  </a:cubicBezTo>
                  <a:cubicBezTo>
                    <a:pt x="-2671" y="90343"/>
                    <a:pt x="-676" y="38596"/>
                    <a:pt x="35422" y="14157"/>
                  </a:cubicBezTo>
                  <a:cubicBezTo>
                    <a:pt x="57804" y="-931"/>
                    <a:pt x="86795" y="-557"/>
                    <a:pt x="113728" y="378"/>
                  </a:cubicBezTo>
                  <a:cubicBezTo>
                    <a:pt x="138207" y="1243"/>
                    <a:pt x="182606" y="328"/>
                    <a:pt x="237392" y="81"/>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14617685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435959F4-53DA-47FF-BC24-1E5B75C698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753030" y="5516668"/>
            <a:ext cx="2438970" cy="1341332"/>
          </a:xfrm>
          <a:custGeom>
            <a:avLst/>
            <a:gdLst>
              <a:gd name="connsiteX0" fmla="*/ 2025355 w 2438970"/>
              <a:gd name="connsiteY0" fmla="*/ 235 h 1341332"/>
              <a:gd name="connsiteX1" fmla="*/ 2381960 w 2438970"/>
              <a:gd name="connsiteY1" fmla="*/ 44517 h 1341332"/>
              <a:gd name="connsiteX2" fmla="*/ 2438970 w 2438970"/>
              <a:gd name="connsiteY2" fmla="*/ 58872 h 1341332"/>
              <a:gd name="connsiteX3" fmla="*/ 2438970 w 2438970"/>
              <a:gd name="connsiteY3" fmla="*/ 1341332 h 1341332"/>
              <a:gd name="connsiteX4" fmla="*/ 0 w 2438970"/>
              <a:gd name="connsiteY4" fmla="*/ 1341332 h 1341332"/>
              <a:gd name="connsiteX5" fmla="*/ 13333 w 2438970"/>
              <a:gd name="connsiteY5" fmla="*/ 1328018 h 1341332"/>
              <a:gd name="connsiteX6" fmla="*/ 936262 w 2438970"/>
              <a:gd name="connsiteY6" fmla="*/ 459947 h 1341332"/>
              <a:gd name="connsiteX7" fmla="*/ 1554028 w 2438970"/>
              <a:gd name="connsiteY7" fmla="*/ 71153 h 1341332"/>
              <a:gd name="connsiteX8" fmla="*/ 2025355 w 2438970"/>
              <a:gd name="connsiteY8" fmla="*/ 235 h 1341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38970" h="1341332">
                <a:moveTo>
                  <a:pt x="2025355" y="235"/>
                </a:moveTo>
                <a:cubicBezTo>
                  <a:pt x="2143847" y="2306"/>
                  <a:pt x="2262766" y="17993"/>
                  <a:pt x="2381960" y="44517"/>
                </a:cubicBezTo>
                <a:lnTo>
                  <a:pt x="2438970" y="58872"/>
                </a:lnTo>
                <a:lnTo>
                  <a:pt x="2438970" y="1341332"/>
                </a:lnTo>
                <a:lnTo>
                  <a:pt x="0" y="1341332"/>
                </a:lnTo>
                <a:lnTo>
                  <a:pt x="13333" y="1328018"/>
                </a:lnTo>
                <a:cubicBezTo>
                  <a:pt x="324723" y="1028950"/>
                  <a:pt x="645390" y="738459"/>
                  <a:pt x="936262" y="459947"/>
                </a:cubicBezTo>
                <a:cubicBezTo>
                  <a:pt x="1139660" y="265152"/>
                  <a:pt x="1345794" y="140817"/>
                  <a:pt x="1554028" y="71153"/>
                </a:cubicBezTo>
                <a:cubicBezTo>
                  <a:pt x="1710136" y="18918"/>
                  <a:pt x="1867365" y="-2526"/>
                  <a:pt x="2025355" y="235"/>
                </a:cubicBezTo>
                <a:close/>
              </a:path>
            </a:pathLst>
          </a:custGeom>
          <a:solidFill>
            <a:schemeClr val="accent2">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nvGrpSpPr>
          <p:cNvPr id="11" name="Group 10">
            <a:extLst>
              <a:ext uri="{FF2B5EF4-FFF2-40B4-BE49-F238E27FC236}">
                <a16:creationId xmlns:a16="http://schemas.microsoft.com/office/drawing/2014/main" id="{A7CF83E8-F6F0-41E3-B580-7412A04DDFB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776050" y="5204025"/>
            <a:ext cx="886141" cy="802496"/>
            <a:chOff x="10948005" y="3272152"/>
            <a:chExt cx="868640" cy="786648"/>
          </a:xfrm>
          <a:solidFill>
            <a:schemeClr val="accent1"/>
          </a:solidFill>
        </p:grpSpPr>
        <p:sp>
          <p:nvSpPr>
            <p:cNvPr id="12" name="Freeform: Shape 11">
              <a:extLst>
                <a:ext uri="{FF2B5EF4-FFF2-40B4-BE49-F238E27FC236}">
                  <a16:creationId xmlns:a16="http://schemas.microsoft.com/office/drawing/2014/main" id="{1A0B6DBB-705D-48D0-842C-F9DFA7684D1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194317" y="3944888"/>
              <a:ext cx="128449" cy="113912"/>
            </a:xfrm>
            <a:custGeom>
              <a:avLst/>
              <a:gdLst>
                <a:gd name="connsiteX0" fmla="*/ 237621 w 453152"/>
                <a:gd name="connsiteY0" fmla="*/ 965 h 401867"/>
                <a:gd name="connsiteX1" fmla="*/ 370246 w 453152"/>
                <a:gd name="connsiteY1" fmla="*/ 23666 h 401867"/>
                <a:gd name="connsiteX2" fmla="*/ 437392 w 453152"/>
                <a:gd name="connsiteY2" fmla="*/ 198545 h 401867"/>
                <a:gd name="connsiteX3" fmla="*/ 67745 w 453152"/>
                <a:gd name="connsiteY3" fmla="*/ 392003 h 401867"/>
                <a:gd name="connsiteX4" fmla="*/ 911 w 453152"/>
                <a:gd name="connsiteY4" fmla="*/ 254095 h 401867"/>
                <a:gd name="connsiteX5" fmla="*/ 115564 w 453152"/>
                <a:gd name="connsiteY5" fmla="*/ 51160 h 401867"/>
                <a:gd name="connsiteX6" fmla="*/ 237621 w 453152"/>
                <a:gd name="connsiteY6" fmla="*/ 965 h 401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3152" h="401867">
                  <a:moveTo>
                    <a:pt x="237621" y="965"/>
                  </a:moveTo>
                  <a:cubicBezTo>
                    <a:pt x="283632" y="-2971"/>
                    <a:pt x="331405" y="5243"/>
                    <a:pt x="370246" y="23666"/>
                  </a:cubicBezTo>
                  <a:cubicBezTo>
                    <a:pt x="436830" y="55275"/>
                    <a:pt x="477168" y="116810"/>
                    <a:pt x="437392" y="198545"/>
                  </a:cubicBezTo>
                  <a:cubicBezTo>
                    <a:pt x="391568" y="292624"/>
                    <a:pt x="176850" y="441630"/>
                    <a:pt x="67745" y="392003"/>
                  </a:cubicBezTo>
                  <a:cubicBezTo>
                    <a:pt x="18056" y="369372"/>
                    <a:pt x="-5012" y="308398"/>
                    <a:pt x="911" y="254095"/>
                  </a:cubicBezTo>
                  <a:cubicBezTo>
                    <a:pt x="9203" y="178033"/>
                    <a:pt x="61012" y="103094"/>
                    <a:pt x="115564" y="51160"/>
                  </a:cubicBezTo>
                  <a:cubicBezTo>
                    <a:pt x="147361" y="20985"/>
                    <a:pt x="191610" y="4900"/>
                    <a:pt x="237621" y="96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Light"/>
                <a:ea typeface="+mn-ea"/>
                <a:cs typeface="+mn-cs"/>
              </a:endParaRPr>
            </a:p>
          </p:txBody>
        </p:sp>
        <p:sp>
          <p:nvSpPr>
            <p:cNvPr id="13" name="Freeform: Shape 12">
              <a:extLst>
                <a:ext uri="{FF2B5EF4-FFF2-40B4-BE49-F238E27FC236}">
                  <a16:creationId xmlns:a16="http://schemas.microsoft.com/office/drawing/2014/main" id="{C194A764-16E1-4D0D-9357-76F80E6086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53045" y="3808430"/>
              <a:ext cx="144912" cy="193414"/>
            </a:xfrm>
            <a:custGeom>
              <a:avLst/>
              <a:gdLst>
                <a:gd name="connsiteX0" fmla="*/ 390625 w 511232"/>
                <a:gd name="connsiteY0" fmla="*/ 1621 h 682341"/>
                <a:gd name="connsiteX1" fmla="*/ 508142 w 511232"/>
                <a:gd name="connsiteY1" fmla="*/ 64038 h 682341"/>
                <a:gd name="connsiteX2" fmla="*/ 508453 w 511232"/>
                <a:gd name="connsiteY2" fmla="*/ 121832 h 682341"/>
                <a:gd name="connsiteX3" fmla="*/ 316492 w 511232"/>
                <a:gd name="connsiteY3" fmla="*/ 567602 h 682341"/>
                <a:gd name="connsiteX4" fmla="*/ 80265 w 511232"/>
                <a:gd name="connsiteY4" fmla="*/ 640359 h 682341"/>
                <a:gd name="connsiteX5" fmla="*/ 13306 w 511232"/>
                <a:gd name="connsiteY5" fmla="*/ 274828 h 682341"/>
                <a:gd name="connsiteX6" fmla="*/ 140989 w 511232"/>
                <a:gd name="connsiteY6" fmla="*/ 107181 h 682341"/>
                <a:gd name="connsiteX7" fmla="*/ 390625 w 511232"/>
                <a:gd name="connsiteY7" fmla="*/ 1621 h 682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1232" h="682341">
                  <a:moveTo>
                    <a:pt x="390625" y="1621"/>
                  </a:moveTo>
                  <a:cubicBezTo>
                    <a:pt x="446543" y="-5212"/>
                    <a:pt x="493343" y="8441"/>
                    <a:pt x="508142" y="64038"/>
                  </a:cubicBezTo>
                  <a:cubicBezTo>
                    <a:pt x="513192" y="82866"/>
                    <a:pt x="511134" y="102754"/>
                    <a:pt x="508453" y="121832"/>
                  </a:cubicBezTo>
                  <a:cubicBezTo>
                    <a:pt x="485324" y="287796"/>
                    <a:pt x="417242" y="443971"/>
                    <a:pt x="316492" y="567602"/>
                  </a:cubicBezTo>
                  <a:cubicBezTo>
                    <a:pt x="253024" y="645534"/>
                    <a:pt x="165055" y="737743"/>
                    <a:pt x="80265" y="640359"/>
                  </a:cubicBezTo>
                  <a:cubicBezTo>
                    <a:pt x="5014" y="553948"/>
                    <a:pt x="-17368" y="383621"/>
                    <a:pt x="13306" y="274828"/>
                  </a:cubicBezTo>
                  <a:cubicBezTo>
                    <a:pt x="33443" y="203318"/>
                    <a:pt x="83382" y="146521"/>
                    <a:pt x="140989" y="107181"/>
                  </a:cubicBezTo>
                  <a:cubicBezTo>
                    <a:pt x="178904" y="81308"/>
                    <a:pt x="297428" y="13010"/>
                    <a:pt x="390625" y="1621"/>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Light"/>
                <a:ea typeface="+mn-ea"/>
                <a:cs typeface="+mn-cs"/>
              </a:endParaRPr>
            </a:p>
          </p:txBody>
        </p:sp>
        <p:sp>
          <p:nvSpPr>
            <p:cNvPr id="14" name="Freeform: Shape 13">
              <a:extLst>
                <a:ext uri="{FF2B5EF4-FFF2-40B4-BE49-F238E27FC236}">
                  <a16:creationId xmlns:a16="http://schemas.microsoft.com/office/drawing/2014/main" id="{115B7F3F-A40D-4F24-8536-E2420B4332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84524" y="3907536"/>
              <a:ext cx="132121" cy="93006"/>
            </a:xfrm>
            <a:custGeom>
              <a:avLst/>
              <a:gdLst>
                <a:gd name="connsiteX0" fmla="*/ 252822 w 466107"/>
                <a:gd name="connsiteY0" fmla="*/ 1539 h 328114"/>
                <a:gd name="connsiteX1" fmla="*/ 451641 w 466107"/>
                <a:gd name="connsiteY1" fmla="*/ 122177 h 328114"/>
                <a:gd name="connsiteX2" fmla="*/ 391790 w 466107"/>
                <a:gd name="connsiteY2" fmla="*/ 297430 h 328114"/>
                <a:gd name="connsiteX3" fmla="*/ 8614 w 466107"/>
                <a:gd name="connsiteY3" fmla="*/ 243252 h 328114"/>
                <a:gd name="connsiteX4" fmla="*/ 45897 w 466107"/>
                <a:gd name="connsiteY4" fmla="*/ 97302 h 328114"/>
                <a:gd name="connsiteX5" fmla="*/ 252822 w 466107"/>
                <a:gd name="connsiteY5" fmla="*/ 1539 h 328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6107" h="328114">
                  <a:moveTo>
                    <a:pt x="252822" y="1539"/>
                  </a:moveTo>
                  <a:cubicBezTo>
                    <a:pt x="335429" y="-10494"/>
                    <a:pt x="418848" y="49794"/>
                    <a:pt x="451641" y="122177"/>
                  </a:cubicBezTo>
                  <a:cubicBezTo>
                    <a:pt x="479697" y="184273"/>
                    <a:pt x="470594" y="255285"/>
                    <a:pt x="391790" y="297430"/>
                  </a:cubicBezTo>
                  <a:cubicBezTo>
                    <a:pt x="301077" y="345935"/>
                    <a:pt x="55935" y="343254"/>
                    <a:pt x="8614" y="243252"/>
                  </a:cubicBezTo>
                  <a:cubicBezTo>
                    <a:pt x="-12895" y="197678"/>
                    <a:pt x="8240" y="136766"/>
                    <a:pt x="45897" y="97302"/>
                  </a:cubicBezTo>
                  <a:cubicBezTo>
                    <a:pt x="98704" y="42064"/>
                    <a:pt x="181872" y="11950"/>
                    <a:pt x="252822" y="1539"/>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Light"/>
                <a:ea typeface="+mn-ea"/>
                <a:cs typeface="+mn-cs"/>
              </a:endParaRPr>
            </a:p>
          </p:txBody>
        </p:sp>
        <p:sp>
          <p:nvSpPr>
            <p:cNvPr id="15" name="Graphic 12">
              <a:extLst>
                <a:ext uri="{FF2B5EF4-FFF2-40B4-BE49-F238E27FC236}">
                  <a16:creationId xmlns:a16="http://schemas.microsoft.com/office/drawing/2014/main" id="{CEF42844-A829-4ED2-A360-63BB2A7C45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142141" y="3272152"/>
              <a:ext cx="180625" cy="158824"/>
            </a:xfrm>
            <a:custGeom>
              <a:avLst/>
              <a:gdLst>
                <a:gd name="connsiteX0" fmla="*/ 63289 w 3341477"/>
                <a:gd name="connsiteY0" fmla="*/ 1933384 h 2938167"/>
                <a:gd name="connsiteX1" fmla="*/ 263314 w 3341477"/>
                <a:gd name="connsiteY1" fmla="*/ 514159 h 2938167"/>
                <a:gd name="connsiteX2" fmla="*/ 1098276 w 3341477"/>
                <a:gd name="connsiteY2" fmla="*/ 952 h 2938167"/>
                <a:gd name="connsiteX3" fmla="*/ 2654089 w 3341477"/>
                <a:gd name="connsiteY3" fmla="*/ 371284 h 2938167"/>
                <a:gd name="connsiteX4" fmla="*/ 3219398 w 3341477"/>
                <a:gd name="connsiteY4" fmla="*/ 2080926 h 2938167"/>
                <a:gd name="connsiteX5" fmla="*/ 2044489 w 3341477"/>
                <a:gd name="connsiteY5" fmla="*/ 2933509 h 2938167"/>
                <a:gd name="connsiteX6" fmla="*/ 453814 w 3341477"/>
                <a:gd name="connsiteY6" fmla="*/ 2495359 h 2938167"/>
                <a:gd name="connsiteX7" fmla="*/ 63289 w 3341477"/>
                <a:gd name="connsiteY7" fmla="*/ 1933384 h 2938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41477" h="2938167">
                  <a:moveTo>
                    <a:pt x="63289" y="1933384"/>
                  </a:moveTo>
                  <a:cubicBezTo>
                    <a:pt x="56717" y="1895856"/>
                    <a:pt x="-165311" y="914209"/>
                    <a:pt x="263314" y="514159"/>
                  </a:cubicBezTo>
                  <a:cubicBezTo>
                    <a:pt x="691939" y="114109"/>
                    <a:pt x="609262" y="11620"/>
                    <a:pt x="1098276" y="952"/>
                  </a:cubicBezTo>
                  <a:cubicBezTo>
                    <a:pt x="1587289" y="-9716"/>
                    <a:pt x="2320714" y="66484"/>
                    <a:pt x="2654089" y="371284"/>
                  </a:cubicBezTo>
                  <a:cubicBezTo>
                    <a:pt x="2987464" y="676084"/>
                    <a:pt x="3603732" y="1514094"/>
                    <a:pt x="3219398" y="2080926"/>
                  </a:cubicBezTo>
                  <a:cubicBezTo>
                    <a:pt x="2835064" y="2647759"/>
                    <a:pt x="2558839" y="2895409"/>
                    <a:pt x="2044489" y="2933509"/>
                  </a:cubicBezTo>
                  <a:cubicBezTo>
                    <a:pt x="1530139" y="2971609"/>
                    <a:pt x="701464" y="2771584"/>
                    <a:pt x="453814" y="2495359"/>
                  </a:cubicBezTo>
                  <a:cubicBezTo>
                    <a:pt x="206164" y="2219134"/>
                    <a:pt x="101389" y="2152459"/>
                    <a:pt x="63289" y="1933384"/>
                  </a:cubicBezTo>
                  <a:close/>
                </a:path>
              </a:pathLst>
            </a:custGeom>
            <a:grpFill/>
            <a:ln w="9525" cap="flat">
              <a:noFill/>
              <a:prstDash val="solid"/>
              <a:miter/>
            </a:ln>
          </p:spPr>
          <p:txBody>
            <a:bodyPr rtlCol="0" anchor="ctr"/>
            <a:lstStyle/>
            <a:p>
              <a:endParaRPr lang="en-US"/>
            </a:p>
          </p:txBody>
        </p:sp>
        <p:sp>
          <p:nvSpPr>
            <p:cNvPr id="16" name="Graphic 15">
              <a:extLst>
                <a:ext uri="{FF2B5EF4-FFF2-40B4-BE49-F238E27FC236}">
                  <a16:creationId xmlns:a16="http://schemas.microsoft.com/office/drawing/2014/main" id="{57B23B52-A1C3-44EF-BC11-9094A0DA11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02136" y="3379098"/>
              <a:ext cx="82388" cy="75292"/>
            </a:xfrm>
            <a:custGeom>
              <a:avLst/>
              <a:gdLst>
                <a:gd name="connsiteX0" fmla="*/ 17664 w 5240764"/>
                <a:gd name="connsiteY0" fmla="*/ 2947947 h 4789394"/>
                <a:gd name="connsiteX1" fmla="*/ 903489 w 5240764"/>
                <a:gd name="connsiteY1" fmla="*/ 195222 h 4789394"/>
                <a:gd name="connsiteX2" fmla="*/ 3560964 w 5240764"/>
                <a:gd name="connsiteY2" fmla="*/ 357147 h 4789394"/>
                <a:gd name="connsiteX3" fmla="*/ 5240602 w 5240764"/>
                <a:gd name="connsiteY3" fmla="*/ 2076409 h 4789394"/>
                <a:gd name="connsiteX4" fmla="*/ 4568328 w 5240764"/>
                <a:gd name="connsiteY4" fmla="*/ 3879397 h 4789394"/>
                <a:gd name="connsiteX5" fmla="*/ 3284739 w 5240764"/>
                <a:gd name="connsiteY5" fmla="*/ 4605297 h 4789394"/>
                <a:gd name="connsiteX6" fmla="*/ 1074939 w 5240764"/>
                <a:gd name="connsiteY6" fmla="*/ 4357647 h 4789394"/>
                <a:gd name="connsiteX7" fmla="*/ 15187 w 5240764"/>
                <a:gd name="connsiteY7" fmla="*/ 2830313 h 478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40764" h="4789394">
                  <a:moveTo>
                    <a:pt x="17664" y="2947947"/>
                  </a:moveTo>
                  <a:cubicBezTo>
                    <a:pt x="17664" y="2900322"/>
                    <a:pt x="-201411" y="490497"/>
                    <a:pt x="903489" y="195222"/>
                  </a:cubicBezTo>
                  <a:cubicBezTo>
                    <a:pt x="2008389" y="-100053"/>
                    <a:pt x="2598939" y="-71478"/>
                    <a:pt x="3560964" y="357147"/>
                  </a:cubicBezTo>
                  <a:cubicBezTo>
                    <a:pt x="4522989" y="785772"/>
                    <a:pt x="5253271" y="1338222"/>
                    <a:pt x="5240602" y="2076409"/>
                  </a:cubicBezTo>
                  <a:cubicBezTo>
                    <a:pt x="5227934" y="2814597"/>
                    <a:pt x="4842267" y="3677276"/>
                    <a:pt x="4568328" y="3879397"/>
                  </a:cubicBezTo>
                  <a:cubicBezTo>
                    <a:pt x="4294389" y="4081422"/>
                    <a:pt x="4065789" y="4548147"/>
                    <a:pt x="3284739" y="4605297"/>
                  </a:cubicBezTo>
                  <a:cubicBezTo>
                    <a:pt x="2503689" y="4662447"/>
                    <a:pt x="1579764" y="5110122"/>
                    <a:pt x="1074939" y="4357647"/>
                  </a:cubicBezTo>
                  <a:cubicBezTo>
                    <a:pt x="570114" y="3605172"/>
                    <a:pt x="12615" y="3617554"/>
                    <a:pt x="15187" y="2830313"/>
                  </a:cubicBezTo>
                </a:path>
              </a:pathLst>
            </a:custGeom>
            <a:grpFill/>
            <a:ln w="9525" cap="flat">
              <a:noFill/>
              <a:prstDash val="solid"/>
              <a:miter/>
            </a:ln>
          </p:spPr>
          <p:txBody>
            <a:bodyPr rtlCol="0" anchor="ctr"/>
            <a:lstStyle/>
            <a:p>
              <a:endParaRPr lang="en-US"/>
            </a:p>
          </p:txBody>
        </p:sp>
        <p:sp>
          <p:nvSpPr>
            <p:cNvPr id="17" name="Graphic 15">
              <a:extLst>
                <a:ext uri="{FF2B5EF4-FFF2-40B4-BE49-F238E27FC236}">
                  <a16:creationId xmlns:a16="http://schemas.microsoft.com/office/drawing/2014/main" id="{064E08E5-DA92-4CF2-A0BF-E341800227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8005" y="3504095"/>
              <a:ext cx="82388" cy="75292"/>
            </a:xfrm>
            <a:custGeom>
              <a:avLst/>
              <a:gdLst>
                <a:gd name="connsiteX0" fmla="*/ 17664 w 5240764"/>
                <a:gd name="connsiteY0" fmla="*/ 2947947 h 4789394"/>
                <a:gd name="connsiteX1" fmla="*/ 903489 w 5240764"/>
                <a:gd name="connsiteY1" fmla="*/ 195222 h 4789394"/>
                <a:gd name="connsiteX2" fmla="*/ 3560964 w 5240764"/>
                <a:gd name="connsiteY2" fmla="*/ 357147 h 4789394"/>
                <a:gd name="connsiteX3" fmla="*/ 5240602 w 5240764"/>
                <a:gd name="connsiteY3" fmla="*/ 2076409 h 4789394"/>
                <a:gd name="connsiteX4" fmla="*/ 4568328 w 5240764"/>
                <a:gd name="connsiteY4" fmla="*/ 3879397 h 4789394"/>
                <a:gd name="connsiteX5" fmla="*/ 3284739 w 5240764"/>
                <a:gd name="connsiteY5" fmla="*/ 4605297 h 4789394"/>
                <a:gd name="connsiteX6" fmla="*/ 1074939 w 5240764"/>
                <a:gd name="connsiteY6" fmla="*/ 4357647 h 4789394"/>
                <a:gd name="connsiteX7" fmla="*/ 15187 w 5240764"/>
                <a:gd name="connsiteY7" fmla="*/ 2830313 h 478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40764" h="4789394">
                  <a:moveTo>
                    <a:pt x="17664" y="2947947"/>
                  </a:moveTo>
                  <a:cubicBezTo>
                    <a:pt x="17664" y="2900322"/>
                    <a:pt x="-201411" y="490497"/>
                    <a:pt x="903489" y="195222"/>
                  </a:cubicBezTo>
                  <a:cubicBezTo>
                    <a:pt x="2008389" y="-100053"/>
                    <a:pt x="2598939" y="-71478"/>
                    <a:pt x="3560964" y="357147"/>
                  </a:cubicBezTo>
                  <a:cubicBezTo>
                    <a:pt x="4522989" y="785772"/>
                    <a:pt x="5253271" y="1338222"/>
                    <a:pt x="5240602" y="2076409"/>
                  </a:cubicBezTo>
                  <a:cubicBezTo>
                    <a:pt x="5227934" y="2814597"/>
                    <a:pt x="4842267" y="3677276"/>
                    <a:pt x="4568328" y="3879397"/>
                  </a:cubicBezTo>
                  <a:cubicBezTo>
                    <a:pt x="4294389" y="4081422"/>
                    <a:pt x="4065789" y="4548147"/>
                    <a:pt x="3284739" y="4605297"/>
                  </a:cubicBezTo>
                  <a:cubicBezTo>
                    <a:pt x="2503689" y="4662447"/>
                    <a:pt x="1579764" y="5110122"/>
                    <a:pt x="1074939" y="4357647"/>
                  </a:cubicBezTo>
                  <a:cubicBezTo>
                    <a:pt x="570114" y="3605172"/>
                    <a:pt x="12615" y="3617554"/>
                    <a:pt x="15187" y="2830313"/>
                  </a:cubicBezTo>
                </a:path>
              </a:pathLst>
            </a:custGeom>
            <a:grpFill/>
            <a:ln w="9525"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7A222560-E657-4CAE-B667-7BE9E224B2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43727" y="3666564"/>
              <a:ext cx="173527" cy="138496"/>
            </a:xfrm>
            <a:custGeom>
              <a:avLst/>
              <a:gdLst>
                <a:gd name="connsiteX0" fmla="*/ 237392 w 789043"/>
                <a:gd name="connsiteY0" fmla="*/ 81 h 629754"/>
                <a:gd name="connsiteX1" fmla="*/ 758692 w 789043"/>
                <a:gd name="connsiteY1" fmla="*/ 233550 h 629754"/>
                <a:gd name="connsiteX2" fmla="*/ 650647 w 789043"/>
                <a:gd name="connsiteY2" fmla="*/ 335111 h 629754"/>
                <a:gd name="connsiteX3" fmla="*/ 315041 w 789043"/>
                <a:gd name="connsiteY3" fmla="*/ 584992 h 629754"/>
                <a:gd name="connsiteX4" fmla="*/ 192159 w 789043"/>
                <a:gd name="connsiteY4" fmla="*/ 625953 h 629754"/>
                <a:gd name="connsiteX5" fmla="*/ 124264 w 789043"/>
                <a:gd name="connsiteY5" fmla="*/ 552260 h 629754"/>
                <a:gd name="connsiteX6" fmla="*/ 1631 w 789043"/>
                <a:gd name="connsiteY6" fmla="*/ 133735 h 629754"/>
                <a:gd name="connsiteX7" fmla="*/ 35422 w 789043"/>
                <a:gd name="connsiteY7" fmla="*/ 14157 h 629754"/>
                <a:gd name="connsiteX8" fmla="*/ 113728 w 789043"/>
                <a:gd name="connsiteY8" fmla="*/ 378 h 629754"/>
                <a:gd name="connsiteX9" fmla="*/ 237392 w 789043"/>
                <a:gd name="connsiteY9" fmla="*/ 81 h 629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9043" h="629754">
                  <a:moveTo>
                    <a:pt x="237392" y="81"/>
                  </a:moveTo>
                  <a:cubicBezTo>
                    <a:pt x="474795" y="-992"/>
                    <a:pt x="907215" y="10463"/>
                    <a:pt x="758692" y="233550"/>
                  </a:cubicBezTo>
                  <a:cubicBezTo>
                    <a:pt x="731135" y="274948"/>
                    <a:pt x="690486" y="305435"/>
                    <a:pt x="650647" y="335111"/>
                  </a:cubicBezTo>
                  <a:cubicBezTo>
                    <a:pt x="538737" y="418405"/>
                    <a:pt x="426889" y="501698"/>
                    <a:pt x="315041" y="584992"/>
                  </a:cubicBezTo>
                  <a:cubicBezTo>
                    <a:pt x="278943" y="611863"/>
                    <a:pt x="234865" y="640167"/>
                    <a:pt x="192159" y="625953"/>
                  </a:cubicBezTo>
                  <a:cubicBezTo>
                    <a:pt x="159614" y="615105"/>
                    <a:pt x="139851" y="582810"/>
                    <a:pt x="124264" y="552260"/>
                  </a:cubicBezTo>
                  <a:cubicBezTo>
                    <a:pt x="57742" y="422021"/>
                    <a:pt x="15908" y="279250"/>
                    <a:pt x="1631" y="133735"/>
                  </a:cubicBezTo>
                  <a:cubicBezTo>
                    <a:pt x="-2671" y="90343"/>
                    <a:pt x="-676" y="38596"/>
                    <a:pt x="35422" y="14157"/>
                  </a:cubicBezTo>
                  <a:cubicBezTo>
                    <a:pt x="57804" y="-931"/>
                    <a:pt x="86795" y="-557"/>
                    <a:pt x="113728" y="378"/>
                  </a:cubicBezTo>
                  <a:cubicBezTo>
                    <a:pt x="138207" y="1243"/>
                    <a:pt x="182606" y="328"/>
                    <a:pt x="237392" y="81"/>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0" name="Freeform: Shape 19">
            <a:extLst>
              <a:ext uri="{FF2B5EF4-FFF2-40B4-BE49-F238E27FC236}">
                <a16:creationId xmlns:a16="http://schemas.microsoft.com/office/drawing/2014/main" id="{59226104-0061-4319-8237-9C001BF85D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15181" y="-615181"/>
            <a:ext cx="1085312" cy="2315675"/>
          </a:xfrm>
          <a:custGeom>
            <a:avLst/>
            <a:gdLst>
              <a:gd name="connsiteX0" fmla="*/ 0 w 1085312"/>
              <a:gd name="connsiteY0" fmla="*/ 2315675 h 2315675"/>
              <a:gd name="connsiteX1" fmla="*/ 0 w 1085312"/>
              <a:gd name="connsiteY1" fmla="*/ 0 h 2315675"/>
              <a:gd name="connsiteX2" fmla="*/ 53089 w 1085312"/>
              <a:gd name="connsiteY2" fmla="*/ 4542 h 2315675"/>
              <a:gd name="connsiteX3" fmla="*/ 790077 w 1085312"/>
              <a:gd name="connsiteY3" fmla="*/ 872756 h 2315675"/>
              <a:gd name="connsiteX4" fmla="*/ 1085252 w 1085312"/>
              <a:gd name="connsiteY4" fmla="*/ 1943649 h 2315675"/>
              <a:gd name="connsiteX5" fmla="*/ 1064832 w 1085312"/>
              <a:gd name="connsiteY5" fmla="*/ 2198094 h 2315675"/>
              <a:gd name="connsiteX6" fmla="*/ 1043734 w 1085312"/>
              <a:gd name="connsiteY6" fmla="*/ 2315675 h 2315675"/>
              <a:gd name="connsiteX7" fmla="*/ 0 w 1085312"/>
              <a:gd name="connsiteY7" fmla="*/ 2315675 h 2315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85312" h="2315675">
                <a:moveTo>
                  <a:pt x="0" y="2315675"/>
                </a:moveTo>
                <a:lnTo>
                  <a:pt x="0" y="0"/>
                </a:lnTo>
                <a:lnTo>
                  <a:pt x="53089" y="4542"/>
                </a:lnTo>
                <a:cubicBezTo>
                  <a:pt x="405263" y="73503"/>
                  <a:pt x="612623" y="486635"/>
                  <a:pt x="790077" y="872756"/>
                </a:cubicBezTo>
                <a:cubicBezTo>
                  <a:pt x="937425" y="1193596"/>
                  <a:pt x="1088787" y="1533232"/>
                  <a:pt x="1085252" y="1943649"/>
                </a:cubicBezTo>
                <a:cubicBezTo>
                  <a:pt x="1084528" y="2029058"/>
                  <a:pt x="1077341" y="2113833"/>
                  <a:pt x="1064832" y="2198094"/>
                </a:cubicBezTo>
                <a:lnTo>
                  <a:pt x="1043734" y="2315675"/>
                </a:lnTo>
                <a:lnTo>
                  <a:pt x="0" y="2315675"/>
                </a:lnTo>
                <a:close/>
              </a:path>
            </a:pathLst>
          </a:custGeom>
          <a:solidFill>
            <a:schemeClr val="accent5">
              <a:lumMod val="40000"/>
              <a:lumOff val="6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22" name="Graphic 78">
            <a:extLst>
              <a:ext uri="{FF2B5EF4-FFF2-40B4-BE49-F238E27FC236}">
                <a16:creationId xmlns:a16="http://schemas.microsoft.com/office/drawing/2014/main" id="{51B01909-73B8-4486-A749-C643B1D7E36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30225" y="3267662"/>
            <a:ext cx="972241" cy="45718"/>
            <a:chOff x="4886325" y="3371754"/>
            <a:chExt cx="2418492" cy="113728"/>
          </a:xfrm>
          <a:solidFill>
            <a:schemeClr val="accent1"/>
          </a:solidFill>
        </p:grpSpPr>
        <p:sp>
          <p:nvSpPr>
            <p:cNvPr id="23" name="Graphic 78">
              <a:extLst>
                <a:ext uri="{FF2B5EF4-FFF2-40B4-BE49-F238E27FC236}">
                  <a16:creationId xmlns:a16="http://schemas.microsoft.com/office/drawing/2014/main" id="{5E279D86-4533-45F1-B0AA-D237399A5ED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886325" y="3428428"/>
              <a:ext cx="2418302" cy="9525"/>
            </a:xfrm>
            <a:custGeom>
              <a:avLst/>
              <a:gdLst>
                <a:gd name="connsiteX0" fmla="*/ 0 w 2418302"/>
                <a:gd name="connsiteY0" fmla="*/ 0 h 9525"/>
                <a:gd name="connsiteX1" fmla="*/ 2418302 w 2418302"/>
                <a:gd name="connsiteY1" fmla="*/ 0 h 9525"/>
              </a:gdLst>
              <a:ahLst/>
              <a:cxnLst>
                <a:cxn ang="0">
                  <a:pos x="connsiteX0" y="connsiteY0"/>
                </a:cxn>
                <a:cxn ang="0">
                  <a:pos x="connsiteX1" y="connsiteY1"/>
                </a:cxn>
              </a:cxnLst>
              <a:rect l="l" t="t" r="r" b="b"/>
              <a:pathLst>
                <a:path w="2418302" h="9525">
                  <a:moveTo>
                    <a:pt x="0" y="0"/>
                  </a:moveTo>
                  <a:lnTo>
                    <a:pt x="2418302" y="0"/>
                  </a:lnTo>
                </a:path>
              </a:pathLst>
            </a:custGeom>
            <a:grpFill/>
            <a:ln w="9525" cap="flat">
              <a:noFill/>
              <a:prstDash val="solid"/>
              <a:miter/>
            </a:ln>
          </p:spPr>
          <p:txBody>
            <a:bodyPr rtlCol="0" anchor="ctr"/>
            <a:lstStyle/>
            <a:p>
              <a:pPr algn="ctr"/>
              <a:endParaRPr lang="en-US"/>
            </a:p>
          </p:txBody>
        </p:sp>
        <p:grpSp>
          <p:nvGrpSpPr>
            <p:cNvPr id="24" name="Graphic 78">
              <a:extLst>
                <a:ext uri="{FF2B5EF4-FFF2-40B4-BE49-F238E27FC236}">
                  <a16:creationId xmlns:a16="http://schemas.microsoft.com/office/drawing/2014/main" id="{764FD722-CB31-4326-ADD8-CBA52FD1FF59}"/>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4886709" y="3371754"/>
              <a:ext cx="2418108" cy="113728"/>
              <a:chOff x="4886709" y="3371754"/>
              <a:chExt cx="2418108" cy="113728"/>
            </a:xfrm>
            <a:grpFill/>
          </p:grpSpPr>
          <p:sp>
            <p:nvSpPr>
              <p:cNvPr id="25" name="Graphic 78">
                <a:extLst>
                  <a:ext uri="{FF2B5EF4-FFF2-40B4-BE49-F238E27FC236}">
                    <a16:creationId xmlns:a16="http://schemas.microsoft.com/office/drawing/2014/main" id="{24E4BCEC-8B0A-444E-8509-1B3BB0449E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895088" y="3474384"/>
                <a:ext cx="32575" cy="2906"/>
              </a:xfrm>
              <a:custGeom>
                <a:avLst/>
                <a:gdLst>
                  <a:gd name="connsiteX0" fmla="*/ 0 w 32575"/>
                  <a:gd name="connsiteY0" fmla="*/ 49 h 2906"/>
                  <a:gd name="connsiteX1" fmla="*/ 32576 w 32575"/>
                  <a:gd name="connsiteY1" fmla="*/ 2907 h 2906"/>
                  <a:gd name="connsiteX2" fmla="*/ 0 w 32575"/>
                  <a:gd name="connsiteY2" fmla="*/ 49 h 2906"/>
                </a:gdLst>
                <a:ahLst/>
                <a:cxnLst>
                  <a:cxn ang="0">
                    <a:pos x="connsiteX0" y="connsiteY0"/>
                  </a:cxn>
                  <a:cxn ang="0">
                    <a:pos x="connsiteX1" y="connsiteY1"/>
                  </a:cxn>
                  <a:cxn ang="0">
                    <a:pos x="connsiteX2" y="connsiteY2"/>
                  </a:cxn>
                </a:cxnLst>
                <a:rect l="l" t="t" r="r" b="b"/>
                <a:pathLst>
                  <a:path w="32575" h="2906">
                    <a:moveTo>
                      <a:pt x="0" y="49"/>
                    </a:moveTo>
                    <a:cubicBezTo>
                      <a:pt x="7430" y="2335"/>
                      <a:pt x="20384" y="2526"/>
                      <a:pt x="32576" y="2907"/>
                    </a:cubicBezTo>
                    <a:cubicBezTo>
                      <a:pt x="23146" y="716"/>
                      <a:pt x="13240" y="-236"/>
                      <a:pt x="0" y="49"/>
                    </a:cubicBezTo>
                    <a:close/>
                  </a:path>
                </a:pathLst>
              </a:custGeom>
              <a:grpFill/>
              <a:ln w="9525" cap="flat">
                <a:noFill/>
                <a:prstDash val="solid"/>
                <a:miter/>
              </a:ln>
            </p:spPr>
            <p:txBody>
              <a:bodyPr rtlCol="0" anchor="ctr"/>
              <a:lstStyle/>
              <a:p>
                <a:pPr algn="ctr"/>
                <a:endParaRPr lang="en-US"/>
              </a:p>
            </p:txBody>
          </p:sp>
          <p:sp>
            <p:nvSpPr>
              <p:cNvPr id="26" name="Graphic 78">
                <a:extLst>
                  <a:ext uri="{FF2B5EF4-FFF2-40B4-BE49-F238E27FC236}">
                    <a16:creationId xmlns:a16="http://schemas.microsoft.com/office/drawing/2014/main" id="{9DB36622-1DC7-4B17-8984-588BA8999F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927758" y="3477344"/>
                <a:ext cx="380" cy="42"/>
              </a:xfrm>
              <a:custGeom>
                <a:avLst/>
                <a:gdLst>
                  <a:gd name="connsiteX0" fmla="*/ 190 w 380"/>
                  <a:gd name="connsiteY0" fmla="*/ 42 h 42"/>
                  <a:gd name="connsiteX1" fmla="*/ 381 w 380"/>
                  <a:gd name="connsiteY1" fmla="*/ 42 h 42"/>
                  <a:gd name="connsiteX2" fmla="*/ 0 w 380"/>
                  <a:gd name="connsiteY2" fmla="*/ 42 h 42"/>
                  <a:gd name="connsiteX3" fmla="*/ 190 w 380"/>
                  <a:gd name="connsiteY3" fmla="*/ 42 h 42"/>
                </a:gdLst>
                <a:ahLst/>
                <a:cxnLst>
                  <a:cxn ang="0">
                    <a:pos x="connsiteX0" y="connsiteY0"/>
                  </a:cxn>
                  <a:cxn ang="0">
                    <a:pos x="connsiteX1" y="connsiteY1"/>
                  </a:cxn>
                  <a:cxn ang="0">
                    <a:pos x="connsiteX2" y="connsiteY2"/>
                  </a:cxn>
                  <a:cxn ang="0">
                    <a:pos x="connsiteX3" y="connsiteY3"/>
                  </a:cxn>
                </a:cxnLst>
                <a:rect l="l" t="t" r="r" b="b"/>
                <a:pathLst>
                  <a:path w="380" h="42">
                    <a:moveTo>
                      <a:pt x="190" y="42"/>
                    </a:moveTo>
                    <a:cubicBezTo>
                      <a:pt x="190" y="42"/>
                      <a:pt x="286" y="42"/>
                      <a:pt x="381" y="42"/>
                    </a:cubicBezTo>
                    <a:cubicBezTo>
                      <a:pt x="190" y="42"/>
                      <a:pt x="95" y="42"/>
                      <a:pt x="0" y="42"/>
                    </a:cubicBezTo>
                    <a:cubicBezTo>
                      <a:pt x="0" y="-53"/>
                      <a:pt x="95" y="42"/>
                      <a:pt x="190" y="42"/>
                    </a:cubicBezTo>
                    <a:close/>
                  </a:path>
                </a:pathLst>
              </a:custGeom>
              <a:grpFill/>
              <a:ln w="9525" cap="flat">
                <a:noFill/>
                <a:prstDash val="solid"/>
                <a:miter/>
              </a:ln>
            </p:spPr>
            <p:txBody>
              <a:bodyPr rtlCol="0" anchor="ctr"/>
              <a:lstStyle/>
              <a:p>
                <a:pPr algn="ctr"/>
                <a:endParaRPr lang="en-US"/>
              </a:p>
            </p:txBody>
          </p:sp>
          <p:sp>
            <p:nvSpPr>
              <p:cNvPr id="27" name="Graphic 78">
                <a:extLst>
                  <a:ext uri="{FF2B5EF4-FFF2-40B4-BE49-F238E27FC236}">
                    <a16:creationId xmlns:a16="http://schemas.microsoft.com/office/drawing/2014/main" id="{51B97AF0-1974-42B9-B5FC-A332C52E82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285577" y="3374517"/>
                <a:ext cx="10001" cy="190"/>
              </a:xfrm>
              <a:custGeom>
                <a:avLst/>
                <a:gdLst>
                  <a:gd name="connsiteX0" fmla="*/ 10001 w 10001"/>
                  <a:gd name="connsiteY0" fmla="*/ 0 h 190"/>
                  <a:gd name="connsiteX1" fmla="*/ 0 w 10001"/>
                  <a:gd name="connsiteY1" fmla="*/ 191 h 190"/>
                  <a:gd name="connsiteX2" fmla="*/ 10001 w 10001"/>
                  <a:gd name="connsiteY2" fmla="*/ 0 h 190"/>
                </a:gdLst>
                <a:ahLst/>
                <a:cxnLst>
                  <a:cxn ang="0">
                    <a:pos x="connsiteX0" y="connsiteY0"/>
                  </a:cxn>
                  <a:cxn ang="0">
                    <a:pos x="connsiteX1" y="connsiteY1"/>
                  </a:cxn>
                  <a:cxn ang="0">
                    <a:pos x="connsiteX2" y="connsiteY2"/>
                  </a:cxn>
                </a:cxnLst>
                <a:rect l="l" t="t" r="r" b="b"/>
                <a:pathLst>
                  <a:path w="10001" h="190">
                    <a:moveTo>
                      <a:pt x="10001" y="0"/>
                    </a:moveTo>
                    <a:cubicBezTo>
                      <a:pt x="6953" y="0"/>
                      <a:pt x="3524" y="95"/>
                      <a:pt x="0" y="191"/>
                    </a:cubicBezTo>
                    <a:cubicBezTo>
                      <a:pt x="3334" y="191"/>
                      <a:pt x="6763" y="191"/>
                      <a:pt x="10001" y="0"/>
                    </a:cubicBezTo>
                    <a:close/>
                  </a:path>
                </a:pathLst>
              </a:custGeom>
              <a:grpFill/>
              <a:ln w="9525" cap="flat">
                <a:noFill/>
                <a:prstDash val="solid"/>
                <a:miter/>
              </a:ln>
            </p:spPr>
            <p:txBody>
              <a:bodyPr rtlCol="0" anchor="ctr"/>
              <a:lstStyle/>
              <a:p>
                <a:pPr algn="ctr"/>
                <a:endParaRPr lang="en-US"/>
              </a:p>
            </p:txBody>
          </p:sp>
          <p:sp>
            <p:nvSpPr>
              <p:cNvPr id="28" name="Graphic 78">
                <a:extLst>
                  <a:ext uri="{FF2B5EF4-FFF2-40B4-BE49-F238E27FC236}">
                    <a16:creationId xmlns:a16="http://schemas.microsoft.com/office/drawing/2014/main" id="{95A298AD-BE5D-4BE1-8CDF-DBFB42D63F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886709" y="3371754"/>
                <a:ext cx="2418108" cy="113728"/>
              </a:xfrm>
              <a:custGeom>
                <a:avLst/>
                <a:gdLst>
                  <a:gd name="connsiteX0" fmla="*/ 632266 w 2418108"/>
                  <a:gd name="connsiteY0" fmla="*/ 112205 h 113728"/>
                  <a:gd name="connsiteX1" fmla="*/ 723039 w 2418108"/>
                  <a:gd name="connsiteY1" fmla="*/ 109538 h 113728"/>
                  <a:gd name="connsiteX2" fmla="*/ 735136 w 2418108"/>
                  <a:gd name="connsiteY2" fmla="*/ 111823 h 113728"/>
                  <a:gd name="connsiteX3" fmla="*/ 752471 w 2418108"/>
                  <a:gd name="connsiteY3" fmla="*/ 108680 h 113728"/>
                  <a:gd name="connsiteX4" fmla="*/ 772569 w 2418108"/>
                  <a:gd name="connsiteY4" fmla="*/ 110585 h 113728"/>
                  <a:gd name="connsiteX5" fmla="*/ 1112993 w 2418108"/>
                  <a:gd name="connsiteY5" fmla="*/ 112967 h 113728"/>
                  <a:gd name="connsiteX6" fmla="*/ 1083465 w 2418108"/>
                  <a:gd name="connsiteY6" fmla="*/ 108776 h 113728"/>
                  <a:gd name="connsiteX7" fmla="*/ 1296825 w 2418108"/>
                  <a:gd name="connsiteY7" fmla="*/ 108966 h 113728"/>
                  <a:gd name="connsiteX8" fmla="*/ 1346736 w 2418108"/>
                  <a:gd name="connsiteY8" fmla="*/ 103632 h 113728"/>
                  <a:gd name="connsiteX9" fmla="*/ 1360643 w 2418108"/>
                  <a:gd name="connsiteY9" fmla="*/ 107633 h 113728"/>
                  <a:gd name="connsiteX10" fmla="*/ 1381788 w 2418108"/>
                  <a:gd name="connsiteY10" fmla="*/ 107442 h 113728"/>
                  <a:gd name="connsiteX11" fmla="*/ 1371692 w 2418108"/>
                  <a:gd name="connsiteY11" fmla="*/ 106490 h 113728"/>
                  <a:gd name="connsiteX12" fmla="*/ 1430080 w 2418108"/>
                  <a:gd name="connsiteY12" fmla="*/ 105537 h 113728"/>
                  <a:gd name="connsiteX13" fmla="*/ 1420269 w 2418108"/>
                  <a:gd name="connsiteY13" fmla="*/ 104108 h 113728"/>
                  <a:gd name="connsiteX14" fmla="*/ 1455702 w 2418108"/>
                  <a:gd name="connsiteY14" fmla="*/ 107061 h 113728"/>
                  <a:gd name="connsiteX15" fmla="*/ 1439414 w 2418108"/>
                  <a:gd name="connsiteY15" fmla="*/ 108109 h 113728"/>
                  <a:gd name="connsiteX16" fmla="*/ 1503613 w 2418108"/>
                  <a:gd name="connsiteY16" fmla="*/ 105918 h 113728"/>
                  <a:gd name="connsiteX17" fmla="*/ 1495802 w 2418108"/>
                  <a:gd name="connsiteY17" fmla="*/ 105823 h 113728"/>
                  <a:gd name="connsiteX18" fmla="*/ 1695923 w 2418108"/>
                  <a:gd name="connsiteY18" fmla="*/ 95155 h 113728"/>
                  <a:gd name="connsiteX19" fmla="*/ 1684016 w 2418108"/>
                  <a:gd name="connsiteY19" fmla="*/ 92488 h 113728"/>
                  <a:gd name="connsiteX20" fmla="*/ 1706210 w 2418108"/>
                  <a:gd name="connsiteY20" fmla="*/ 90202 h 113728"/>
                  <a:gd name="connsiteX21" fmla="*/ 1693351 w 2418108"/>
                  <a:gd name="connsiteY21" fmla="*/ 98108 h 113728"/>
                  <a:gd name="connsiteX22" fmla="*/ 2058539 w 2418108"/>
                  <a:gd name="connsiteY22" fmla="*/ 102203 h 113728"/>
                  <a:gd name="connsiteX23" fmla="*/ 2064540 w 2418108"/>
                  <a:gd name="connsiteY23" fmla="*/ 95060 h 113728"/>
                  <a:gd name="connsiteX24" fmla="*/ 2227132 w 2418108"/>
                  <a:gd name="connsiteY24" fmla="*/ 96203 h 113728"/>
                  <a:gd name="connsiteX25" fmla="*/ 2245229 w 2418108"/>
                  <a:gd name="connsiteY25" fmla="*/ 96869 h 113728"/>
                  <a:gd name="connsiteX26" fmla="*/ 2254278 w 2418108"/>
                  <a:gd name="connsiteY26" fmla="*/ 94393 h 113728"/>
                  <a:gd name="connsiteX27" fmla="*/ 2418108 w 2418108"/>
                  <a:gd name="connsiteY27" fmla="*/ 5810 h 113728"/>
                  <a:gd name="connsiteX28" fmla="*/ 2399058 w 2418108"/>
                  <a:gd name="connsiteY28" fmla="*/ 2858 h 113728"/>
                  <a:gd name="connsiteX29" fmla="*/ 2241039 w 2418108"/>
                  <a:gd name="connsiteY29" fmla="*/ 1905 h 113728"/>
                  <a:gd name="connsiteX30" fmla="*/ 2243991 w 2418108"/>
                  <a:gd name="connsiteY30" fmla="*/ 1048 h 113728"/>
                  <a:gd name="connsiteX31" fmla="*/ 2197128 w 2418108"/>
                  <a:gd name="connsiteY31" fmla="*/ 0 h 113728"/>
                  <a:gd name="connsiteX32" fmla="*/ 1710591 w 2418108"/>
                  <a:gd name="connsiteY32" fmla="*/ 6287 h 113728"/>
                  <a:gd name="connsiteX33" fmla="*/ 1713353 w 2418108"/>
                  <a:gd name="connsiteY33" fmla="*/ 5906 h 113728"/>
                  <a:gd name="connsiteX34" fmla="*/ 1210814 w 2418108"/>
                  <a:gd name="connsiteY34" fmla="*/ 7715 h 113728"/>
                  <a:gd name="connsiteX35" fmla="*/ 684463 w 2418108"/>
                  <a:gd name="connsiteY35" fmla="*/ 13716 h 113728"/>
                  <a:gd name="connsiteX36" fmla="*/ 687511 w 2418108"/>
                  <a:gd name="connsiteY36" fmla="*/ 12859 h 113728"/>
                  <a:gd name="connsiteX37" fmla="*/ 435670 w 2418108"/>
                  <a:gd name="connsiteY37" fmla="*/ 12192 h 113728"/>
                  <a:gd name="connsiteX38" fmla="*/ 440718 w 2418108"/>
                  <a:gd name="connsiteY38" fmla="*/ 12668 h 113728"/>
                  <a:gd name="connsiteX39" fmla="*/ 386807 w 2418108"/>
                  <a:gd name="connsiteY39" fmla="*/ 9906 h 113728"/>
                  <a:gd name="connsiteX40" fmla="*/ 16856 w 2418108"/>
                  <a:gd name="connsiteY40" fmla="*/ 12192 h 113728"/>
                  <a:gd name="connsiteX41" fmla="*/ 63528 w 2418108"/>
                  <a:gd name="connsiteY41" fmla="*/ 102870 h 113728"/>
                  <a:gd name="connsiteX42" fmla="*/ 42668 w 2418108"/>
                  <a:gd name="connsiteY42" fmla="*/ 102584 h 113728"/>
                  <a:gd name="connsiteX43" fmla="*/ 41430 w 2418108"/>
                  <a:gd name="connsiteY43" fmla="*/ 105537 h 113728"/>
                  <a:gd name="connsiteX44" fmla="*/ 54575 w 2418108"/>
                  <a:gd name="connsiteY44" fmla="*/ 105347 h 113728"/>
                  <a:gd name="connsiteX45" fmla="*/ 388140 w 2418108"/>
                  <a:gd name="connsiteY45" fmla="*/ 112109 h 113728"/>
                  <a:gd name="connsiteX46" fmla="*/ 482152 w 2418108"/>
                  <a:gd name="connsiteY46" fmla="*/ 113729 h 113728"/>
                  <a:gd name="connsiteX47" fmla="*/ 632266 w 2418108"/>
                  <a:gd name="connsiteY47" fmla="*/ 112205 h 113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18108" h="113728">
                    <a:moveTo>
                      <a:pt x="632266" y="112205"/>
                    </a:moveTo>
                    <a:cubicBezTo>
                      <a:pt x="656364" y="104680"/>
                      <a:pt x="694940" y="114110"/>
                      <a:pt x="723039" y="109538"/>
                    </a:cubicBezTo>
                    <a:cubicBezTo>
                      <a:pt x="722849" y="109919"/>
                      <a:pt x="735898" y="110109"/>
                      <a:pt x="735136" y="111823"/>
                    </a:cubicBezTo>
                    <a:cubicBezTo>
                      <a:pt x="735041" y="108776"/>
                      <a:pt x="767616" y="112300"/>
                      <a:pt x="752471" y="108680"/>
                    </a:cubicBezTo>
                    <a:cubicBezTo>
                      <a:pt x="754757" y="107633"/>
                      <a:pt x="790571" y="107633"/>
                      <a:pt x="772569" y="110585"/>
                    </a:cubicBezTo>
                    <a:cubicBezTo>
                      <a:pt x="822099" y="111633"/>
                      <a:pt x="1059653" y="114395"/>
                      <a:pt x="1112993" y="112967"/>
                    </a:cubicBezTo>
                    <a:cubicBezTo>
                      <a:pt x="1106135" y="110776"/>
                      <a:pt x="1089656" y="112205"/>
                      <a:pt x="1083465" y="108776"/>
                    </a:cubicBezTo>
                    <a:cubicBezTo>
                      <a:pt x="1153950" y="111728"/>
                      <a:pt x="1230626" y="113157"/>
                      <a:pt x="1296825" y="108966"/>
                    </a:cubicBezTo>
                    <a:cubicBezTo>
                      <a:pt x="1277680" y="103251"/>
                      <a:pt x="1356071" y="110966"/>
                      <a:pt x="1346736" y="103632"/>
                    </a:cubicBezTo>
                    <a:cubicBezTo>
                      <a:pt x="1351213" y="105347"/>
                      <a:pt x="1374454" y="106109"/>
                      <a:pt x="1360643" y="107633"/>
                    </a:cubicBezTo>
                    <a:cubicBezTo>
                      <a:pt x="1368548" y="107728"/>
                      <a:pt x="1376168" y="108299"/>
                      <a:pt x="1381788" y="107442"/>
                    </a:cubicBezTo>
                    <a:lnTo>
                      <a:pt x="1371692" y="106490"/>
                    </a:lnTo>
                    <a:cubicBezTo>
                      <a:pt x="1398266" y="106013"/>
                      <a:pt x="1412744" y="108680"/>
                      <a:pt x="1430080" y="105537"/>
                    </a:cubicBezTo>
                    <a:lnTo>
                      <a:pt x="1420269" y="104108"/>
                    </a:lnTo>
                    <a:cubicBezTo>
                      <a:pt x="1436176" y="103918"/>
                      <a:pt x="1449416" y="103632"/>
                      <a:pt x="1455702" y="107061"/>
                    </a:cubicBezTo>
                    <a:lnTo>
                      <a:pt x="1439414" y="108109"/>
                    </a:lnTo>
                    <a:cubicBezTo>
                      <a:pt x="1465799" y="108014"/>
                      <a:pt x="1481610" y="107823"/>
                      <a:pt x="1503613" y="105918"/>
                    </a:cubicBezTo>
                    <a:lnTo>
                      <a:pt x="1495802" y="105823"/>
                    </a:lnTo>
                    <a:cubicBezTo>
                      <a:pt x="1523806" y="102394"/>
                      <a:pt x="1670110" y="99441"/>
                      <a:pt x="1695923" y="95155"/>
                    </a:cubicBezTo>
                    <a:lnTo>
                      <a:pt x="1684016" y="92488"/>
                    </a:lnTo>
                    <a:lnTo>
                      <a:pt x="1706210" y="90202"/>
                    </a:lnTo>
                    <a:cubicBezTo>
                      <a:pt x="1703543" y="90202"/>
                      <a:pt x="1695542" y="98965"/>
                      <a:pt x="1693351" y="98108"/>
                    </a:cubicBezTo>
                    <a:cubicBezTo>
                      <a:pt x="1757549" y="99441"/>
                      <a:pt x="2045109" y="91345"/>
                      <a:pt x="2058539" y="102203"/>
                    </a:cubicBezTo>
                    <a:cubicBezTo>
                      <a:pt x="2079780" y="101917"/>
                      <a:pt x="2071303" y="103918"/>
                      <a:pt x="2064540" y="95060"/>
                    </a:cubicBezTo>
                    <a:cubicBezTo>
                      <a:pt x="2086638" y="95441"/>
                      <a:pt x="2259707" y="88773"/>
                      <a:pt x="2227132" y="96203"/>
                    </a:cubicBezTo>
                    <a:cubicBezTo>
                      <a:pt x="2232371" y="96298"/>
                      <a:pt x="2240372" y="95917"/>
                      <a:pt x="2245229" y="96869"/>
                    </a:cubicBezTo>
                    <a:cubicBezTo>
                      <a:pt x="2235704" y="94583"/>
                      <a:pt x="2261708" y="95345"/>
                      <a:pt x="2254278" y="94393"/>
                    </a:cubicBezTo>
                    <a:cubicBezTo>
                      <a:pt x="2395724" y="108776"/>
                      <a:pt x="2341527" y="36576"/>
                      <a:pt x="2418108" y="5810"/>
                    </a:cubicBezTo>
                    <a:cubicBezTo>
                      <a:pt x="2398772" y="4763"/>
                      <a:pt x="2335717" y="7239"/>
                      <a:pt x="2399058" y="2858"/>
                    </a:cubicBezTo>
                    <a:cubicBezTo>
                      <a:pt x="2343527" y="-572"/>
                      <a:pt x="2296283" y="1238"/>
                      <a:pt x="2241039" y="1905"/>
                    </a:cubicBezTo>
                    <a:lnTo>
                      <a:pt x="2243991" y="1048"/>
                    </a:lnTo>
                    <a:cubicBezTo>
                      <a:pt x="2234181" y="-381"/>
                      <a:pt x="2214845" y="1524"/>
                      <a:pt x="2197128" y="0"/>
                    </a:cubicBezTo>
                    <a:cubicBezTo>
                      <a:pt x="2115880" y="6096"/>
                      <a:pt x="1816128" y="3524"/>
                      <a:pt x="1710591" y="6287"/>
                    </a:cubicBezTo>
                    <a:lnTo>
                      <a:pt x="1713353" y="5906"/>
                    </a:lnTo>
                    <a:cubicBezTo>
                      <a:pt x="1577146" y="5429"/>
                      <a:pt x="1349308" y="11240"/>
                      <a:pt x="1210814" y="7715"/>
                    </a:cubicBezTo>
                    <a:cubicBezTo>
                      <a:pt x="1095848" y="23717"/>
                      <a:pt x="819051" y="5429"/>
                      <a:pt x="684463" y="13716"/>
                    </a:cubicBezTo>
                    <a:lnTo>
                      <a:pt x="687511" y="12859"/>
                    </a:lnTo>
                    <a:cubicBezTo>
                      <a:pt x="655316" y="14192"/>
                      <a:pt x="473008" y="10954"/>
                      <a:pt x="435670" y="12192"/>
                    </a:cubicBezTo>
                    <a:lnTo>
                      <a:pt x="440718" y="12668"/>
                    </a:lnTo>
                    <a:cubicBezTo>
                      <a:pt x="408047" y="14764"/>
                      <a:pt x="412524" y="11049"/>
                      <a:pt x="386807" y="9906"/>
                    </a:cubicBezTo>
                    <a:cubicBezTo>
                      <a:pt x="275174" y="28004"/>
                      <a:pt x="142395" y="18764"/>
                      <a:pt x="16856" y="12192"/>
                    </a:cubicBezTo>
                    <a:cubicBezTo>
                      <a:pt x="-6195" y="35528"/>
                      <a:pt x="-17434" y="114395"/>
                      <a:pt x="63528" y="102870"/>
                    </a:cubicBezTo>
                    <a:cubicBezTo>
                      <a:pt x="63528" y="102870"/>
                      <a:pt x="42668" y="102584"/>
                      <a:pt x="42668" y="102584"/>
                    </a:cubicBezTo>
                    <a:cubicBezTo>
                      <a:pt x="58004" y="103156"/>
                      <a:pt x="47336" y="104299"/>
                      <a:pt x="41430" y="105537"/>
                    </a:cubicBezTo>
                    <a:cubicBezTo>
                      <a:pt x="46764" y="105537"/>
                      <a:pt x="68386" y="107442"/>
                      <a:pt x="54575" y="105347"/>
                    </a:cubicBezTo>
                    <a:cubicBezTo>
                      <a:pt x="158588" y="108109"/>
                      <a:pt x="297462" y="110109"/>
                      <a:pt x="388140" y="112109"/>
                    </a:cubicBezTo>
                    <a:cubicBezTo>
                      <a:pt x="420525" y="113348"/>
                      <a:pt x="453577" y="106680"/>
                      <a:pt x="482152" y="113729"/>
                    </a:cubicBezTo>
                    <a:cubicBezTo>
                      <a:pt x="477580" y="111919"/>
                      <a:pt x="629885" y="111728"/>
                      <a:pt x="632266" y="112205"/>
                    </a:cubicBezTo>
                    <a:close/>
                  </a:path>
                </a:pathLst>
              </a:custGeom>
              <a:grpFill/>
              <a:ln w="9525" cap="flat">
                <a:noFill/>
                <a:prstDash val="solid"/>
                <a:miter/>
              </a:ln>
            </p:spPr>
            <p:txBody>
              <a:bodyPr rtlCol="0" anchor="ctr"/>
              <a:lstStyle/>
              <a:p>
                <a:pPr algn="ctr"/>
                <a:endParaRPr lang="en-US"/>
              </a:p>
            </p:txBody>
          </p:sp>
        </p:grpSp>
      </p:grpSp>
      <p:sp useBgFill="1">
        <p:nvSpPr>
          <p:cNvPr id="30" name="Rectangle 29">
            <a:extLst>
              <a:ext uri="{FF2B5EF4-FFF2-40B4-BE49-F238E27FC236}">
                <a16:creationId xmlns:a16="http://schemas.microsoft.com/office/drawing/2014/main" id="{A5D0B0D3-D735-4619-AA45-B57B791E17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2" name="Title 1">
            <a:extLst>
              <a:ext uri="{FF2B5EF4-FFF2-40B4-BE49-F238E27FC236}">
                <a16:creationId xmlns:a16="http://schemas.microsoft.com/office/drawing/2014/main" id="{4AFCEE87-13EA-985A-0AC2-3E548C540E68}"/>
              </a:ext>
            </a:extLst>
          </p:cNvPr>
          <p:cNvSpPr>
            <a:spLocks noGrp="1"/>
          </p:cNvSpPr>
          <p:nvPr>
            <p:ph type="title"/>
          </p:nvPr>
        </p:nvSpPr>
        <p:spPr>
          <a:xfrm>
            <a:off x="530352" y="555615"/>
            <a:ext cx="4896536" cy="2545094"/>
          </a:xfrm>
        </p:spPr>
        <p:txBody>
          <a:bodyPr vert="horz" lIns="91440" tIns="45720" rIns="91440" bIns="45720" rtlCol="0" anchor="b">
            <a:normAutofit/>
          </a:bodyPr>
          <a:lstStyle/>
          <a:p>
            <a:r>
              <a:rPr lang="en-US" sz="4000"/>
              <a:t>Centering Activity: Alternate Nostril Breathing</a:t>
            </a:r>
          </a:p>
        </p:txBody>
      </p:sp>
      <p:sp>
        <p:nvSpPr>
          <p:cNvPr id="32" name="Freeform: Shape 31">
            <a:extLst>
              <a:ext uri="{FF2B5EF4-FFF2-40B4-BE49-F238E27FC236}">
                <a16:creationId xmlns:a16="http://schemas.microsoft.com/office/drawing/2014/main" id="{8972B65B-8AFA-4B5C-BFC6-E443F37775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839951" cy="1423657"/>
          </a:xfrm>
          <a:custGeom>
            <a:avLst/>
            <a:gdLst>
              <a:gd name="connsiteX0" fmla="*/ 0 w 2331138"/>
              <a:gd name="connsiteY0" fmla="*/ 0 h 3352676"/>
              <a:gd name="connsiteX1" fmla="*/ 2331138 w 2331138"/>
              <a:gd name="connsiteY1" fmla="*/ 0 h 3352676"/>
              <a:gd name="connsiteX2" fmla="*/ 2331138 w 2331138"/>
              <a:gd name="connsiteY2" fmla="*/ 3352676 h 3352676"/>
              <a:gd name="connsiteX3" fmla="*/ 2097210 w 2331138"/>
              <a:gd name="connsiteY3" fmla="*/ 3226228 h 3352676"/>
              <a:gd name="connsiteX4" fmla="*/ 214881 w 2331138"/>
              <a:gd name="connsiteY4" fmla="*/ 1176738 h 3352676"/>
              <a:gd name="connsiteX5" fmla="*/ 1129 w 2331138"/>
              <a:gd name="connsiteY5" fmla="*/ 67475 h 3352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31138" h="3352676">
                <a:moveTo>
                  <a:pt x="0" y="0"/>
                </a:moveTo>
                <a:lnTo>
                  <a:pt x="2331138" y="0"/>
                </a:lnTo>
                <a:lnTo>
                  <a:pt x="2331138" y="3352676"/>
                </a:lnTo>
                <a:lnTo>
                  <a:pt x="2097210" y="3226228"/>
                </a:lnTo>
                <a:cubicBezTo>
                  <a:pt x="1273150" y="2744079"/>
                  <a:pt x="560886" y="2027200"/>
                  <a:pt x="214881" y="1176738"/>
                </a:cubicBezTo>
                <a:cubicBezTo>
                  <a:pt x="72781" y="827511"/>
                  <a:pt x="14297" y="430630"/>
                  <a:pt x="1129" y="67475"/>
                </a:cubicBezTo>
                <a:close/>
              </a:path>
            </a:pathLst>
          </a:custGeom>
          <a:solidFill>
            <a:schemeClr val="accent1">
              <a:lumMod val="40000"/>
              <a:lumOff val="6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nvGrpSpPr>
          <p:cNvPr id="34" name="Graphic 78">
            <a:extLst>
              <a:ext uri="{FF2B5EF4-FFF2-40B4-BE49-F238E27FC236}">
                <a16:creationId xmlns:a16="http://schemas.microsoft.com/office/drawing/2014/main" id="{8B32F32D-2578-47BA-A8C8-B9CC3F8A095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30225" y="3267662"/>
            <a:ext cx="972241" cy="45718"/>
            <a:chOff x="4886325" y="3371754"/>
            <a:chExt cx="2418492" cy="113728"/>
          </a:xfrm>
          <a:solidFill>
            <a:schemeClr val="accent1"/>
          </a:solidFill>
        </p:grpSpPr>
        <p:sp>
          <p:nvSpPr>
            <p:cNvPr id="35" name="Graphic 78">
              <a:extLst>
                <a:ext uri="{FF2B5EF4-FFF2-40B4-BE49-F238E27FC236}">
                  <a16:creationId xmlns:a16="http://schemas.microsoft.com/office/drawing/2014/main" id="{FE39C5A6-D000-4F68-8942-DD0D6D6F83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886325" y="3428428"/>
              <a:ext cx="2418302" cy="9525"/>
            </a:xfrm>
            <a:custGeom>
              <a:avLst/>
              <a:gdLst>
                <a:gd name="connsiteX0" fmla="*/ 0 w 2418302"/>
                <a:gd name="connsiteY0" fmla="*/ 0 h 9525"/>
                <a:gd name="connsiteX1" fmla="*/ 2418302 w 2418302"/>
                <a:gd name="connsiteY1" fmla="*/ 0 h 9525"/>
              </a:gdLst>
              <a:ahLst/>
              <a:cxnLst>
                <a:cxn ang="0">
                  <a:pos x="connsiteX0" y="connsiteY0"/>
                </a:cxn>
                <a:cxn ang="0">
                  <a:pos x="connsiteX1" y="connsiteY1"/>
                </a:cxn>
              </a:cxnLst>
              <a:rect l="l" t="t" r="r" b="b"/>
              <a:pathLst>
                <a:path w="2418302" h="9525">
                  <a:moveTo>
                    <a:pt x="0" y="0"/>
                  </a:moveTo>
                  <a:lnTo>
                    <a:pt x="2418302" y="0"/>
                  </a:lnTo>
                </a:path>
              </a:pathLst>
            </a:custGeom>
            <a:grpFill/>
            <a:ln w="9525" cap="flat">
              <a:noFill/>
              <a:prstDash val="solid"/>
              <a:miter/>
            </a:ln>
          </p:spPr>
          <p:txBody>
            <a:bodyPr rtlCol="0" anchor="ctr"/>
            <a:lstStyle/>
            <a:p>
              <a:pPr algn="ctr"/>
              <a:endParaRPr lang="en-US"/>
            </a:p>
          </p:txBody>
        </p:sp>
        <p:grpSp>
          <p:nvGrpSpPr>
            <p:cNvPr id="36" name="Graphic 78">
              <a:extLst>
                <a:ext uri="{FF2B5EF4-FFF2-40B4-BE49-F238E27FC236}">
                  <a16:creationId xmlns:a16="http://schemas.microsoft.com/office/drawing/2014/main" id="{E89890B6-1232-480B-A1E4-4EE4897F6443}"/>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4886709" y="3371754"/>
              <a:ext cx="2418108" cy="113728"/>
              <a:chOff x="4886709" y="3371754"/>
              <a:chExt cx="2418108" cy="113728"/>
            </a:xfrm>
            <a:grpFill/>
          </p:grpSpPr>
          <p:sp>
            <p:nvSpPr>
              <p:cNvPr id="37" name="Graphic 78">
                <a:extLst>
                  <a:ext uri="{FF2B5EF4-FFF2-40B4-BE49-F238E27FC236}">
                    <a16:creationId xmlns:a16="http://schemas.microsoft.com/office/drawing/2014/main" id="{AA2A92B4-DD5E-4659-876C-CEF27D8A33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895088" y="3474384"/>
                <a:ext cx="32575" cy="2906"/>
              </a:xfrm>
              <a:custGeom>
                <a:avLst/>
                <a:gdLst>
                  <a:gd name="connsiteX0" fmla="*/ 0 w 32575"/>
                  <a:gd name="connsiteY0" fmla="*/ 49 h 2906"/>
                  <a:gd name="connsiteX1" fmla="*/ 32576 w 32575"/>
                  <a:gd name="connsiteY1" fmla="*/ 2907 h 2906"/>
                  <a:gd name="connsiteX2" fmla="*/ 0 w 32575"/>
                  <a:gd name="connsiteY2" fmla="*/ 49 h 2906"/>
                </a:gdLst>
                <a:ahLst/>
                <a:cxnLst>
                  <a:cxn ang="0">
                    <a:pos x="connsiteX0" y="connsiteY0"/>
                  </a:cxn>
                  <a:cxn ang="0">
                    <a:pos x="connsiteX1" y="connsiteY1"/>
                  </a:cxn>
                  <a:cxn ang="0">
                    <a:pos x="connsiteX2" y="connsiteY2"/>
                  </a:cxn>
                </a:cxnLst>
                <a:rect l="l" t="t" r="r" b="b"/>
                <a:pathLst>
                  <a:path w="32575" h="2906">
                    <a:moveTo>
                      <a:pt x="0" y="49"/>
                    </a:moveTo>
                    <a:cubicBezTo>
                      <a:pt x="7430" y="2335"/>
                      <a:pt x="20384" y="2526"/>
                      <a:pt x="32576" y="2907"/>
                    </a:cubicBezTo>
                    <a:cubicBezTo>
                      <a:pt x="23146" y="716"/>
                      <a:pt x="13240" y="-236"/>
                      <a:pt x="0" y="49"/>
                    </a:cubicBezTo>
                    <a:close/>
                  </a:path>
                </a:pathLst>
              </a:custGeom>
              <a:grpFill/>
              <a:ln w="9525" cap="flat">
                <a:noFill/>
                <a:prstDash val="solid"/>
                <a:miter/>
              </a:ln>
            </p:spPr>
            <p:txBody>
              <a:bodyPr rtlCol="0" anchor="ctr"/>
              <a:lstStyle/>
              <a:p>
                <a:pPr algn="ctr"/>
                <a:endParaRPr lang="en-US"/>
              </a:p>
            </p:txBody>
          </p:sp>
          <p:sp>
            <p:nvSpPr>
              <p:cNvPr id="38" name="Graphic 78">
                <a:extLst>
                  <a:ext uri="{FF2B5EF4-FFF2-40B4-BE49-F238E27FC236}">
                    <a16:creationId xmlns:a16="http://schemas.microsoft.com/office/drawing/2014/main" id="{CB3716F9-57FA-4E55-B926-D141DFDE70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927758" y="3477344"/>
                <a:ext cx="380" cy="42"/>
              </a:xfrm>
              <a:custGeom>
                <a:avLst/>
                <a:gdLst>
                  <a:gd name="connsiteX0" fmla="*/ 190 w 380"/>
                  <a:gd name="connsiteY0" fmla="*/ 42 h 42"/>
                  <a:gd name="connsiteX1" fmla="*/ 381 w 380"/>
                  <a:gd name="connsiteY1" fmla="*/ 42 h 42"/>
                  <a:gd name="connsiteX2" fmla="*/ 0 w 380"/>
                  <a:gd name="connsiteY2" fmla="*/ 42 h 42"/>
                  <a:gd name="connsiteX3" fmla="*/ 190 w 380"/>
                  <a:gd name="connsiteY3" fmla="*/ 42 h 42"/>
                </a:gdLst>
                <a:ahLst/>
                <a:cxnLst>
                  <a:cxn ang="0">
                    <a:pos x="connsiteX0" y="connsiteY0"/>
                  </a:cxn>
                  <a:cxn ang="0">
                    <a:pos x="connsiteX1" y="connsiteY1"/>
                  </a:cxn>
                  <a:cxn ang="0">
                    <a:pos x="connsiteX2" y="connsiteY2"/>
                  </a:cxn>
                  <a:cxn ang="0">
                    <a:pos x="connsiteX3" y="connsiteY3"/>
                  </a:cxn>
                </a:cxnLst>
                <a:rect l="l" t="t" r="r" b="b"/>
                <a:pathLst>
                  <a:path w="380" h="42">
                    <a:moveTo>
                      <a:pt x="190" y="42"/>
                    </a:moveTo>
                    <a:cubicBezTo>
                      <a:pt x="190" y="42"/>
                      <a:pt x="286" y="42"/>
                      <a:pt x="381" y="42"/>
                    </a:cubicBezTo>
                    <a:cubicBezTo>
                      <a:pt x="190" y="42"/>
                      <a:pt x="95" y="42"/>
                      <a:pt x="0" y="42"/>
                    </a:cubicBezTo>
                    <a:cubicBezTo>
                      <a:pt x="0" y="-53"/>
                      <a:pt x="95" y="42"/>
                      <a:pt x="190" y="42"/>
                    </a:cubicBezTo>
                    <a:close/>
                  </a:path>
                </a:pathLst>
              </a:custGeom>
              <a:grpFill/>
              <a:ln w="9525" cap="flat">
                <a:noFill/>
                <a:prstDash val="solid"/>
                <a:miter/>
              </a:ln>
            </p:spPr>
            <p:txBody>
              <a:bodyPr rtlCol="0" anchor="ctr"/>
              <a:lstStyle/>
              <a:p>
                <a:pPr algn="ctr"/>
                <a:endParaRPr lang="en-US"/>
              </a:p>
            </p:txBody>
          </p:sp>
          <p:sp>
            <p:nvSpPr>
              <p:cNvPr id="39" name="Graphic 78">
                <a:extLst>
                  <a:ext uri="{FF2B5EF4-FFF2-40B4-BE49-F238E27FC236}">
                    <a16:creationId xmlns:a16="http://schemas.microsoft.com/office/drawing/2014/main" id="{6E65CA48-F624-4AAA-B08C-4D030E798B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285577" y="3374517"/>
                <a:ext cx="10001" cy="190"/>
              </a:xfrm>
              <a:custGeom>
                <a:avLst/>
                <a:gdLst>
                  <a:gd name="connsiteX0" fmla="*/ 10001 w 10001"/>
                  <a:gd name="connsiteY0" fmla="*/ 0 h 190"/>
                  <a:gd name="connsiteX1" fmla="*/ 0 w 10001"/>
                  <a:gd name="connsiteY1" fmla="*/ 191 h 190"/>
                  <a:gd name="connsiteX2" fmla="*/ 10001 w 10001"/>
                  <a:gd name="connsiteY2" fmla="*/ 0 h 190"/>
                </a:gdLst>
                <a:ahLst/>
                <a:cxnLst>
                  <a:cxn ang="0">
                    <a:pos x="connsiteX0" y="connsiteY0"/>
                  </a:cxn>
                  <a:cxn ang="0">
                    <a:pos x="connsiteX1" y="connsiteY1"/>
                  </a:cxn>
                  <a:cxn ang="0">
                    <a:pos x="connsiteX2" y="connsiteY2"/>
                  </a:cxn>
                </a:cxnLst>
                <a:rect l="l" t="t" r="r" b="b"/>
                <a:pathLst>
                  <a:path w="10001" h="190">
                    <a:moveTo>
                      <a:pt x="10001" y="0"/>
                    </a:moveTo>
                    <a:cubicBezTo>
                      <a:pt x="6953" y="0"/>
                      <a:pt x="3524" y="95"/>
                      <a:pt x="0" y="191"/>
                    </a:cubicBezTo>
                    <a:cubicBezTo>
                      <a:pt x="3334" y="191"/>
                      <a:pt x="6763" y="191"/>
                      <a:pt x="10001" y="0"/>
                    </a:cubicBezTo>
                    <a:close/>
                  </a:path>
                </a:pathLst>
              </a:custGeom>
              <a:grpFill/>
              <a:ln w="9525" cap="flat">
                <a:noFill/>
                <a:prstDash val="solid"/>
                <a:miter/>
              </a:ln>
            </p:spPr>
            <p:txBody>
              <a:bodyPr rtlCol="0" anchor="ctr"/>
              <a:lstStyle/>
              <a:p>
                <a:pPr algn="ctr"/>
                <a:endParaRPr lang="en-US"/>
              </a:p>
            </p:txBody>
          </p:sp>
          <p:sp>
            <p:nvSpPr>
              <p:cNvPr id="40" name="Graphic 78">
                <a:extLst>
                  <a:ext uri="{FF2B5EF4-FFF2-40B4-BE49-F238E27FC236}">
                    <a16:creationId xmlns:a16="http://schemas.microsoft.com/office/drawing/2014/main" id="{5AB96607-3A57-4F71-87E5-C0D546FEBF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886709" y="3371754"/>
                <a:ext cx="2418108" cy="113728"/>
              </a:xfrm>
              <a:custGeom>
                <a:avLst/>
                <a:gdLst>
                  <a:gd name="connsiteX0" fmla="*/ 632266 w 2418108"/>
                  <a:gd name="connsiteY0" fmla="*/ 112205 h 113728"/>
                  <a:gd name="connsiteX1" fmla="*/ 723039 w 2418108"/>
                  <a:gd name="connsiteY1" fmla="*/ 109538 h 113728"/>
                  <a:gd name="connsiteX2" fmla="*/ 735136 w 2418108"/>
                  <a:gd name="connsiteY2" fmla="*/ 111823 h 113728"/>
                  <a:gd name="connsiteX3" fmla="*/ 752471 w 2418108"/>
                  <a:gd name="connsiteY3" fmla="*/ 108680 h 113728"/>
                  <a:gd name="connsiteX4" fmla="*/ 772569 w 2418108"/>
                  <a:gd name="connsiteY4" fmla="*/ 110585 h 113728"/>
                  <a:gd name="connsiteX5" fmla="*/ 1112993 w 2418108"/>
                  <a:gd name="connsiteY5" fmla="*/ 112967 h 113728"/>
                  <a:gd name="connsiteX6" fmla="*/ 1083465 w 2418108"/>
                  <a:gd name="connsiteY6" fmla="*/ 108776 h 113728"/>
                  <a:gd name="connsiteX7" fmla="*/ 1296825 w 2418108"/>
                  <a:gd name="connsiteY7" fmla="*/ 108966 h 113728"/>
                  <a:gd name="connsiteX8" fmla="*/ 1346736 w 2418108"/>
                  <a:gd name="connsiteY8" fmla="*/ 103632 h 113728"/>
                  <a:gd name="connsiteX9" fmla="*/ 1360643 w 2418108"/>
                  <a:gd name="connsiteY9" fmla="*/ 107633 h 113728"/>
                  <a:gd name="connsiteX10" fmla="*/ 1381788 w 2418108"/>
                  <a:gd name="connsiteY10" fmla="*/ 107442 h 113728"/>
                  <a:gd name="connsiteX11" fmla="*/ 1371692 w 2418108"/>
                  <a:gd name="connsiteY11" fmla="*/ 106490 h 113728"/>
                  <a:gd name="connsiteX12" fmla="*/ 1430080 w 2418108"/>
                  <a:gd name="connsiteY12" fmla="*/ 105537 h 113728"/>
                  <a:gd name="connsiteX13" fmla="*/ 1420269 w 2418108"/>
                  <a:gd name="connsiteY13" fmla="*/ 104108 h 113728"/>
                  <a:gd name="connsiteX14" fmla="*/ 1455702 w 2418108"/>
                  <a:gd name="connsiteY14" fmla="*/ 107061 h 113728"/>
                  <a:gd name="connsiteX15" fmla="*/ 1439414 w 2418108"/>
                  <a:gd name="connsiteY15" fmla="*/ 108109 h 113728"/>
                  <a:gd name="connsiteX16" fmla="*/ 1503613 w 2418108"/>
                  <a:gd name="connsiteY16" fmla="*/ 105918 h 113728"/>
                  <a:gd name="connsiteX17" fmla="*/ 1495802 w 2418108"/>
                  <a:gd name="connsiteY17" fmla="*/ 105823 h 113728"/>
                  <a:gd name="connsiteX18" fmla="*/ 1695923 w 2418108"/>
                  <a:gd name="connsiteY18" fmla="*/ 95155 h 113728"/>
                  <a:gd name="connsiteX19" fmla="*/ 1684016 w 2418108"/>
                  <a:gd name="connsiteY19" fmla="*/ 92488 h 113728"/>
                  <a:gd name="connsiteX20" fmla="*/ 1706210 w 2418108"/>
                  <a:gd name="connsiteY20" fmla="*/ 90202 h 113728"/>
                  <a:gd name="connsiteX21" fmla="*/ 1693351 w 2418108"/>
                  <a:gd name="connsiteY21" fmla="*/ 98108 h 113728"/>
                  <a:gd name="connsiteX22" fmla="*/ 2058539 w 2418108"/>
                  <a:gd name="connsiteY22" fmla="*/ 102203 h 113728"/>
                  <a:gd name="connsiteX23" fmla="*/ 2064540 w 2418108"/>
                  <a:gd name="connsiteY23" fmla="*/ 95060 h 113728"/>
                  <a:gd name="connsiteX24" fmla="*/ 2227132 w 2418108"/>
                  <a:gd name="connsiteY24" fmla="*/ 96203 h 113728"/>
                  <a:gd name="connsiteX25" fmla="*/ 2245229 w 2418108"/>
                  <a:gd name="connsiteY25" fmla="*/ 96869 h 113728"/>
                  <a:gd name="connsiteX26" fmla="*/ 2254278 w 2418108"/>
                  <a:gd name="connsiteY26" fmla="*/ 94393 h 113728"/>
                  <a:gd name="connsiteX27" fmla="*/ 2418108 w 2418108"/>
                  <a:gd name="connsiteY27" fmla="*/ 5810 h 113728"/>
                  <a:gd name="connsiteX28" fmla="*/ 2399058 w 2418108"/>
                  <a:gd name="connsiteY28" fmla="*/ 2858 h 113728"/>
                  <a:gd name="connsiteX29" fmla="*/ 2241039 w 2418108"/>
                  <a:gd name="connsiteY29" fmla="*/ 1905 h 113728"/>
                  <a:gd name="connsiteX30" fmla="*/ 2243991 w 2418108"/>
                  <a:gd name="connsiteY30" fmla="*/ 1048 h 113728"/>
                  <a:gd name="connsiteX31" fmla="*/ 2197128 w 2418108"/>
                  <a:gd name="connsiteY31" fmla="*/ 0 h 113728"/>
                  <a:gd name="connsiteX32" fmla="*/ 1710591 w 2418108"/>
                  <a:gd name="connsiteY32" fmla="*/ 6287 h 113728"/>
                  <a:gd name="connsiteX33" fmla="*/ 1713353 w 2418108"/>
                  <a:gd name="connsiteY33" fmla="*/ 5906 h 113728"/>
                  <a:gd name="connsiteX34" fmla="*/ 1210814 w 2418108"/>
                  <a:gd name="connsiteY34" fmla="*/ 7715 h 113728"/>
                  <a:gd name="connsiteX35" fmla="*/ 684463 w 2418108"/>
                  <a:gd name="connsiteY35" fmla="*/ 13716 h 113728"/>
                  <a:gd name="connsiteX36" fmla="*/ 687511 w 2418108"/>
                  <a:gd name="connsiteY36" fmla="*/ 12859 h 113728"/>
                  <a:gd name="connsiteX37" fmla="*/ 435670 w 2418108"/>
                  <a:gd name="connsiteY37" fmla="*/ 12192 h 113728"/>
                  <a:gd name="connsiteX38" fmla="*/ 440718 w 2418108"/>
                  <a:gd name="connsiteY38" fmla="*/ 12668 h 113728"/>
                  <a:gd name="connsiteX39" fmla="*/ 386807 w 2418108"/>
                  <a:gd name="connsiteY39" fmla="*/ 9906 h 113728"/>
                  <a:gd name="connsiteX40" fmla="*/ 16856 w 2418108"/>
                  <a:gd name="connsiteY40" fmla="*/ 12192 h 113728"/>
                  <a:gd name="connsiteX41" fmla="*/ 63528 w 2418108"/>
                  <a:gd name="connsiteY41" fmla="*/ 102870 h 113728"/>
                  <a:gd name="connsiteX42" fmla="*/ 42668 w 2418108"/>
                  <a:gd name="connsiteY42" fmla="*/ 102584 h 113728"/>
                  <a:gd name="connsiteX43" fmla="*/ 41430 w 2418108"/>
                  <a:gd name="connsiteY43" fmla="*/ 105537 h 113728"/>
                  <a:gd name="connsiteX44" fmla="*/ 54575 w 2418108"/>
                  <a:gd name="connsiteY44" fmla="*/ 105347 h 113728"/>
                  <a:gd name="connsiteX45" fmla="*/ 388140 w 2418108"/>
                  <a:gd name="connsiteY45" fmla="*/ 112109 h 113728"/>
                  <a:gd name="connsiteX46" fmla="*/ 482152 w 2418108"/>
                  <a:gd name="connsiteY46" fmla="*/ 113729 h 113728"/>
                  <a:gd name="connsiteX47" fmla="*/ 632266 w 2418108"/>
                  <a:gd name="connsiteY47" fmla="*/ 112205 h 113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18108" h="113728">
                    <a:moveTo>
                      <a:pt x="632266" y="112205"/>
                    </a:moveTo>
                    <a:cubicBezTo>
                      <a:pt x="656364" y="104680"/>
                      <a:pt x="694940" y="114110"/>
                      <a:pt x="723039" y="109538"/>
                    </a:cubicBezTo>
                    <a:cubicBezTo>
                      <a:pt x="722849" y="109919"/>
                      <a:pt x="735898" y="110109"/>
                      <a:pt x="735136" y="111823"/>
                    </a:cubicBezTo>
                    <a:cubicBezTo>
                      <a:pt x="735041" y="108776"/>
                      <a:pt x="767616" y="112300"/>
                      <a:pt x="752471" y="108680"/>
                    </a:cubicBezTo>
                    <a:cubicBezTo>
                      <a:pt x="754757" y="107633"/>
                      <a:pt x="790571" y="107633"/>
                      <a:pt x="772569" y="110585"/>
                    </a:cubicBezTo>
                    <a:cubicBezTo>
                      <a:pt x="822099" y="111633"/>
                      <a:pt x="1059653" y="114395"/>
                      <a:pt x="1112993" y="112967"/>
                    </a:cubicBezTo>
                    <a:cubicBezTo>
                      <a:pt x="1106135" y="110776"/>
                      <a:pt x="1089656" y="112205"/>
                      <a:pt x="1083465" y="108776"/>
                    </a:cubicBezTo>
                    <a:cubicBezTo>
                      <a:pt x="1153950" y="111728"/>
                      <a:pt x="1230626" y="113157"/>
                      <a:pt x="1296825" y="108966"/>
                    </a:cubicBezTo>
                    <a:cubicBezTo>
                      <a:pt x="1277680" y="103251"/>
                      <a:pt x="1356071" y="110966"/>
                      <a:pt x="1346736" y="103632"/>
                    </a:cubicBezTo>
                    <a:cubicBezTo>
                      <a:pt x="1351213" y="105347"/>
                      <a:pt x="1374454" y="106109"/>
                      <a:pt x="1360643" y="107633"/>
                    </a:cubicBezTo>
                    <a:cubicBezTo>
                      <a:pt x="1368548" y="107728"/>
                      <a:pt x="1376168" y="108299"/>
                      <a:pt x="1381788" y="107442"/>
                    </a:cubicBezTo>
                    <a:lnTo>
                      <a:pt x="1371692" y="106490"/>
                    </a:lnTo>
                    <a:cubicBezTo>
                      <a:pt x="1398266" y="106013"/>
                      <a:pt x="1412744" y="108680"/>
                      <a:pt x="1430080" y="105537"/>
                    </a:cubicBezTo>
                    <a:lnTo>
                      <a:pt x="1420269" y="104108"/>
                    </a:lnTo>
                    <a:cubicBezTo>
                      <a:pt x="1436176" y="103918"/>
                      <a:pt x="1449416" y="103632"/>
                      <a:pt x="1455702" y="107061"/>
                    </a:cubicBezTo>
                    <a:lnTo>
                      <a:pt x="1439414" y="108109"/>
                    </a:lnTo>
                    <a:cubicBezTo>
                      <a:pt x="1465799" y="108014"/>
                      <a:pt x="1481610" y="107823"/>
                      <a:pt x="1503613" y="105918"/>
                    </a:cubicBezTo>
                    <a:lnTo>
                      <a:pt x="1495802" y="105823"/>
                    </a:lnTo>
                    <a:cubicBezTo>
                      <a:pt x="1523806" y="102394"/>
                      <a:pt x="1670110" y="99441"/>
                      <a:pt x="1695923" y="95155"/>
                    </a:cubicBezTo>
                    <a:lnTo>
                      <a:pt x="1684016" y="92488"/>
                    </a:lnTo>
                    <a:lnTo>
                      <a:pt x="1706210" y="90202"/>
                    </a:lnTo>
                    <a:cubicBezTo>
                      <a:pt x="1703543" y="90202"/>
                      <a:pt x="1695542" y="98965"/>
                      <a:pt x="1693351" y="98108"/>
                    </a:cubicBezTo>
                    <a:cubicBezTo>
                      <a:pt x="1757549" y="99441"/>
                      <a:pt x="2045109" y="91345"/>
                      <a:pt x="2058539" y="102203"/>
                    </a:cubicBezTo>
                    <a:cubicBezTo>
                      <a:pt x="2079780" y="101917"/>
                      <a:pt x="2071303" y="103918"/>
                      <a:pt x="2064540" y="95060"/>
                    </a:cubicBezTo>
                    <a:cubicBezTo>
                      <a:pt x="2086638" y="95441"/>
                      <a:pt x="2259707" y="88773"/>
                      <a:pt x="2227132" y="96203"/>
                    </a:cubicBezTo>
                    <a:cubicBezTo>
                      <a:pt x="2232371" y="96298"/>
                      <a:pt x="2240372" y="95917"/>
                      <a:pt x="2245229" y="96869"/>
                    </a:cubicBezTo>
                    <a:cubicBezTo>
                      <a:pt x="2235704" y="94583"/>
                      <a:pt x="2261708" y="95345"/>
                      <a:pt x="2254278" y="94393"/>
                    </a:cubicBezTo>
                    <a:cubicBezTo>
                      <a:pt x="2395724" y="108776"/>
                      <a:pt x="2341527" y="36576"/>
                      <a:pt x="2418108" y="5810"/>
                    </a:cubicBezTo>
                    <a:cubicBezTo>
                      <a:pt x="2398772" y="4763"/>
                      <a:pt x="2335717" y="7239"/>
                      <a:pt x="2399058" y="2858"/>
                    </a:cubicBezTo>
                    <a:cubicBezTo>
                      <a:pt x="2343527" y="-572"/>
                      <a:pt x="2296283" y="1238"/>
                      <a:pt x="2241039" y="1905"/>
                    </a:cubicBezTo>
                    <a:lnTo>
                      <a:pt x="2243991" y="1048"/>
                    </a:lnTo>
                    <a:cubicBezTo>
                      <a:pt x="2234181" y="-381"/>
                      <a:pt x="2214845" y="1524"/>
                      <a:pt x="2197128" y="0"/>
                    </a:cubicBezTo>
                    <a:cubicBezTo>
                      <a:pt x="2115880" y="6096"/>
                      <a:pt x="1816128" y="3524"/>
                      <a:pt x="1710591" y="6287"/>
                    </a:cubicBezTo>
                    <a:lnTo>
                      <a:pt x="1713353" y="5906"/>
                    </a:lnTo>
                    <a:cubicBezTo>
                      <a:pt x="1577146" y="5429"/>
                      <a:pt x="1349308" y="11240"/>
                      <a:pt x="1210814" y="7715"/>
                    </a:cubicBezTo>
                    <a:cubicBezTo>
                      <a:pt x="1095848" y="23717"/>
                      <a:pt x="819051" y="5429"/>
                      <a:pt x="684463" y="13716"/>
                    </a:cubicBezTo>
                    <a:lnTo>
                      <a:pt x="687511" y="12859"/>
                    </a:lnTo>
                    <a:cubicBezTo>
                      <a:pt x="655316" y="14192"/>
                      <a:pt x="473008" y="10954"/>
                      <a:pt x="435670" y="12192"/>
                    </a:cubicBezTo>
                    <a:lnTo>
                      <a:pt x="440718" y="12668"/>
                    </a:lnTo>
                    <a:cubicBezTo>
                      <a:pt x="408047" y="14764"/>
                      <a:pt x="412524" y="11049"/>
                      <a:pt x="386807" y="9906"/>
                    </a:cubicBezTo>
                    <a:cubicBezTo>
                      <a:pt x="275174" y="28004"/>
                      <a:pt x="142395" y="18764"/>
                      <a:pt x="16856" y="12192"/>
                    </a:cubicBezTo>
                    <a:cubicBezTo>
                      <a:pt x="-6195" y="35528"/>
                      <a:pt x="-17434" y="114395"/>
                      <a:pt x="63528" y="102870"/>
                    </a:cubicBezTo>
                    <a:cubicBezTo>
                      <a:pt x="63528" y="102870"/>
                      <a:pt x="42668" y="102584"/>
                      <a:pt x="42668" y="102584"/>
                    </a:cubicBezTo>
                    <a:cubicBezTo>
                      <a:pt x="58004" y="103156"/>
                      <a:pt x="47336" y="104299"/>
                      <a:pt x="41430" y="105537"/>
                    </a:cubicBezTo>
                    <a:cubicBezTo>
                      <a:pt x="46764" y="105537"/>
                      <a:pt x="68386" y="107442"/>
                      <a:pt x="54575" y="105347"/>
                    </a:cubicBezTo>
                    <a:cubicBezTo>
                      <a:pt x="158588" y="108109"/>
                      <a:pt x="297462" y="110109"/>
                      <a:pt x="388140" y="112109"/>
                    </a:cubicBezTo>
                    <a:cubicBezTo>
                      <a:pt x="420525" y="113348"/>
                      <a:pt x="453577" y="106680"/>
                      <a:pt x="482152" y="113729"/>
                    </a:cubicBezTo>
                    <a:cubicBezTo>
                      <a:pt x="477580" y="111919"/>
                      <a:pt x="629885" y="111728"/>
                      <a:pt x="632266" y="112205"/>
                    </a:cubicBezTo>
                    <a:close/>
                  </a:path>
                </a:pathLst>
              </a:custGeom>
              <a:grpFill/>
              <a:ln w="9525" cap="flat">
                <a:noFill/>
                <a:prstDash val="solid"/>
                <a:miter/>
              </a:ln>
            </p:spPr>
            <p:txBody>
              <a:bodyPr rtlCol="0" anchor="ctr"/>
              <a:lstStyle/>
              <a:p>
                <a:pPr algn="ctr"/>
                <a:endParaRPr lang="en-US"/>
              </a:p>
            </p:txBody>
          </p:sp>
        </p:grpSp>
      </p:grpSp>
      <p:pic>
        <p:nvPicPr>
          <p:cNvPr id="4" name="Content Placeholder 3">
            <a:extLst>
              <a:ext uri="{FF2B5EF4-FFF2-40B4-BE49-F238E27FC236}">
                <a16:creationId xmlns:a16="http://schemas.microsoft.com/office/drawing/2014/main" id="{3CB4A880-8FD9-4A67-62EF-9FE1403B1581}"/>
              </a:ext>
            </a:extLst>
          </p:cNvPr>
          <p:cNvPicPr>
            <a:picLocks noGrp="1" noChangeAspect="1"/>
          </p:cNvPicPr>
          <p:nvPr>
            <p:ph idx="1"/>
          </p:nvPr>
        </p:nvPicPr>
        <p:blipFill>
          <a:blip r:embed="rId3"/>
          <a:stretch>
            <a:fillRect/>
          </a:stretch>
        </p:blipFill>
        <p:spPr>
          <a:xfrm>
            <a:off x="5974872" y="1505253"/>
            <a:ext cx="5677184" cy="3777907"/>
          </a:xfrm>
          <a:prstGeom prst="rect">
            <a:avLst/>
          </a:prstGeom>
        </p:spPr>
      </p:pic>
      <p:sp>
        <p:nvSpPr>
          <p:cNvPr id="42" name="Freeform: Shape 41">
            <a:extLst>
              <a:ext uri="{FF2B5EF4-FFF2-40B4-BE49-F238E27FC236}">
                <a16:creationId xmlns:a16="http://schemas.microsoft.com/office/drawing/2014/main" id="{286E5E1D-FD49-448F-83C8-E06466BE54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899042" y="5608708"/>
            <a:ext cx="4292956" cy="1249292"/>
          </a:xfrm>
          <a:custGeom>
            <a:avLst/>
            <a:gdLst>
              <a:gd name="connsiteX0" fmla="*/ 0 w 4238069"/>
              <a:gd name="connsiteY0" fmla="*/ 0 h 1903025"/>
              <a:gd name="connsiteX1" fmla="*/ 113310 w 4238069"/>
              <a:gd name="connsiteY1" fmla="*/ 8960 h 1903025"/>
              <a:gd name="connsiteX2" fmla="*/ 291503 w 4238069"/>
              <a:gd name="connsiteY2" fmla="*/ 37000 h 1903025"/>
              <a:gd name="connsiteX3" fmla="*/ 3082930 w 4238069"/>
              <a:gd name="connsiteY3" fmla="*/ 1104916 h 1903025"/>
              <a:gd name="connsiteX4" fmla="*/ 3881548 w 4238069"/>
              <a:gd name="connsiteY4" fmla="*/ 1668276 h 1903025"/>
              <a:gd name="connsiteX5" fmla="*/ 4238069 w 4238069"/>
              <a:gd name="connsiteY5" fmla="*/ 1903025 h 1903025"/>
              <a:gd name="connsiteX6" fmla="*/ 0 w 4238069"/>
              <a:gd name="connsiteY6" fmla="*/ 1903025 h 1903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38069" h="1903025">
                <a:moveTo>
                  <a:pt x="0" y="0"/>
                </a:moveTo>
                <a:lnTo>
                  <a:pt x="113310" y="8960"/>
                </a:lnTo>
                <a:cubicBezTo>
                  <a:pt x="173365" y="16155"/>
                  <a:pt x="232870" y="25632"/>
                  <a:pt x="291503" y="37000"/>
                </a:cubicBezTo>
                <a:cubicBezTo>
                  <a:pt x="1250780" y="222537"/>
                  <a:pt x="2264787" y="499636"/>
                  <a:pt x="3082930" y="1104916"/>
                </a:cubicBezTo>
                <a:cubicBezTo>
                  <a:pt x="3348371" y="1301283"/>
                  <a:pt x="3614239" y="1488349"/>
                  <a:pt x="3881548" y="1668276"/>
                </a:cubicBezTo>
                <a:lnTo>
                  <a:pt x="4238069" y="1903025"/>
                </a:lnTo>
                <a:lnTo>
                  <a:pt x="0" y="1903025"/>
                </a:lnTo>
                <a:close/>
              </a:path>
            </a:pathLst>
          </a:cu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44" name="Group 43">
            <a:extLst>
              <a:ext uri="{FF2B5EF4-FFF2-40B4-BE49-F238E27FC236}">
                <a16:creationId xmlns:a16="http://schemas.microsoft.com/office/drawing/2014/main" id="{D82E7BA0-A7BA-4C61-9D6F-5345A540569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8447993" y="5742897"/>
            <a:ext cx="886141" cy="802496"/>
            <a:chOff x="10948005" y="3272152"/>
            <a:chExt cx="868640" cy="786648"/>
          </a:xfrm>
          <a:solidFill>
            <a:schemeClr val="accent6"/>
          </a:solidFill>
        </p:grpSpPr>
        <p:sp>
          <p:nvSpPr>
            <p:cNvPr id="45" name="Freeform: Shape 44">
              <a:extLst>
                <a:ext uri="{FF2B5EF4-FFF2-40B4-BE49-F238E27FC236}">
                  <a16:creationId xmlns:a16="http://schemas.microsoft.com/office/drawing/2014/main" id="{B5369E81-3115-4284-995E-F753EB421C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194317" y="3944888"/>
              <a:ext cx="128449" cy="113912"/>
            </a:xfrm>
            <a:custGeom>
              <a:avLst/>
              <a:gdLst>
                <a:gd name="connsiteX0" fmla="*/ 237621 w 453152"/>
                <a:gd name="connsiteY0" fmla="*/ 965 h 401867"/>
                <a:gd name="connsiteX1" fmla="*/ 370246 w 453152"/>
                <a:gd name="connsiteY1" fmla="*/ 23666 h 401867"/>
                <a:gd name="connsiteX2" fmla="*/ 437392 w 453152"/>
                <a:gd name="connsiteY2" fmla="*/ 198545 h 401867"/>
                <a:gd name="connsiteX3" fmla="*/ 67745 w 453152"/>
                <a:gd name="connsiteY3" fmla="*/ 392003 h 401867"/>
                <a:gd name="connsiteX4" fmla="*/ 911 w 453152"/>
                <a:gd name="connsiteY4" fmla="*/ 254095 h 401867"/>
                <a:gd name="connsiteX5" fmla="*/ 115564 w 453152"/>
                <a:gd name="connsiteY5" fmla="*/ 51160 h 401867"/>
                <a:gd name="connsiteX6" fmla="*/ 237621 w 453152"/>
                <a:gd name="connsiteY6" fmla="*/ 965 h 401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3152" h="401867">
                  <a:moveTo>
                    <a:pt x="237621" y="965"/>
                  </a:moveTo>
                  <a:cubicBezTo>
                    <a:pt x="283632" y="-2971"/>
                    <a:pt x="331405" y="5243"/>
                    <a:pt x="370246" y="23666"/>
                  </a:cubicBezTo>
                  <a:cubicBezTo>
                    <a:pt x="436830" y="55275"/>
                    <a:pt x="477168" y="116810"/>
                    <a:pt x="437392" y="198545"/>
                  </a:cubicBezTo>
                  <a:cubicBezTo>
                    <a:pt x="391568" y="292624"/>
                    <a:pt x="176850" y="441630"/>
                    <a:pt x="67745" y="392003"/>
                  </a:cubicBezTo>
                  <a:cubicBezTo>
                    <a:pt x="18056" y="369372"/>
                    <a:pt x="-5012" y="308398"/>
                    <a:pt x="911" y="254095"/>
                  </a:cubicBezTo>
                  <a:cubicBezTo>
                    <a:pt x="9203" y="178033"/>
                    <a:pt x="61012" y="103094"/>
                    <a:pt x="115564" y="51160"/>
                  </a:cubicBezTo>
                  <a:cubicBezTo>
                    <a:pt x="147361" y="20985"/>
                    <a:pt x="191610" y="4900"/>
                    <a:pt x="237621" y="96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Light"/>
                <a:ea typeface="+mn-ea"/>
                <a:cs typeface="+mn-cs"/>
              </a:endParaRPr>
            </a:p>
          </p:txBody>
        </p:sp>
        <p:sp>
          <p:nvSpPr>
            <p:cNvPr id="46" name="Freeform: Shape 45">
              <a:extLst>
                <a:ext uri="{FF2B5EF4-FFF2-40B4-BE49-F238E27FC236}">
                  <a16:creationId xmlns:a16="http://schemas.microsoft.com/office/drawing/2014/main" id="{44729589-1C6A-4995-83DB-3C8AC2B8DE6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53045" y="3808430"/>
              <a:ext cx="144912" cy="193414"/>
            </a:xfrm>
            <a:custGeom>
              <a:avLst/>
              <a:gdLst>
                <a:gd name="connsiteX0" fmla="*/ 390625 w 511232"/>
                <a:gd name="connsiteY0" fmla="*/ 1621 h 682341"/>
                <a:gd name="connsiteX1" fmla="*/ 508142 w 511232"/>
                <a:gd name="connsiteY1" fmla="*/ 64038 h 682341"/>
                <a:gd name="connsiteX2" fmla="*/ 508453 w 511232"/>
                <a:gd name="connsiteY2" fmla="*/ 121832 h 682341"/>
                <a:gd name="connsiteX3" fmla="*/ 316492 w 511232"/>
                <a:gd name="connsiteY3" fmla="*/ 567602 h 682341"/>
                <a:gd name="connsiteX4" fmla="*/ 80265 w 511232"/>
                <a:gd name="connsiteY4" fmla="*/ 640359 h 682341"/>
                <a:gd name="connsiteX5" fmla="*/ 13306 w 511232"/>
                <a:gd name="connsiteY5" fmla="*/ 274828 h 682341"/>
                <a:gd name="connsiteX6" fmla="*/ 140989 w 511232"/>
                <a:gd name="connsiteY6" fmla="*/ 107181 h 682341"/>
                <a:gd name="connsiteX7" fmla="*/ 390625 w 511232"/>
                <a:gd name="connsiteY7" fmla="*/ 1621 h 682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1232" h="682341">
                  <a:moveTo>
                    <a:pt x="390625" y="1621"/>
                  </a:moveTo>
                  <a:cubicBezTo>
                    <a:pt x="446543" y="-5212"/>
                    <a:pt x="493343" y="8441"/>
                    <a:pt x="508142" y="64038"/>
                  </a:cubicBezTo>
                  <a:cubicBezTo>
                    <a:pt x="513192" y="82866"/>
                    <a:pt x="511134" y="102754"/>
                    <a:pt x="508453" y="121832"/>
                  </a:cubicBezTo>
                  <a:cubicBezTo>
                    <a:pt x="485324" y="287796"/>
                    <a:pt x="417242" y="443971"/>
                    <a:pt x="316492" y="567602"/>
                  </a:cubicBezTo>
                  <a:cubicBezTo>
                    <a:pt x="253024" y="645534"/>
                    <a:pt x="165055" y="737743"/>
                    <a:pt x="80265" y="640359"/>
                  </a:cubicBezTo>
                  <a:cubicBezTo>
                    <a:pt x="5014" y="553948"/>
                    <a:pt x="-17368" y="383621"/>
                    <a:pt x="13306" y="274828"/>
                  </a:cubicBezTo>
                  <a:cubicBezTo>
                    <a:pt x="33443" y="203318"/>
                    <a:pt x="83382" y="146521"/>
                    <a:pt x="140989" y="107181"/>
                  </a:cubicBezTo>
                  <a:cubicBezTo>
                    <a:pt x="178904" y="81308"/>
                    <a:pt x="297428" y="13010"/>
                    <a:pt x="390625" y="1621"/>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Light"/>
                <a:ea typeface="+mn-ea"/>
                <a:cs typeface="+mn-cs"/>
              </a:endParaRPr>
            </a:p>
          </p:txBody>
        </p:sp>
        <p:sp>
          <p:nvSpPr>
            <p:cNvPr id="47" name="Freeform: Shape 46">
              <a:extLst>
                <a:ext uri="{FF2B5EF4-FFF2-40B4-BE49-F238E27FC236}">
                  <a16:creationId xmlns:a16="http://schemas.microsoft.com/office/drawing/2014/main" id="{7A966D0D-0B99-4534-8150-ECA25F804A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84524" y="3907536"/>
              <a:ext cx="132121" cy="93006"/>
            </a:xfrm>
            <a:custGeom>
              <a:avLst/>
              <a:gdLst>
                <a:gd name="connsiteX0" fmla="*/ 252822 w 466107"/>
                <a:gd name="connsiteY0" fmla="*/ 1539 h 328114"/>
                <a:gd name="connsiteX1" fmla="*/ 451641 w 466107"/>
                <a:gd name="connsiteY1" fmla="*/ 122177 h 328114"/>
                <a:gd name="connsiteX2" fmla="*/ 391790 w 466107"/>
                <a:gd name="connsiteY2" fmla="*/ 297430 h 328114"/>
                <a:gd name="connsiteX3" fmla="*/ 8614 w 466107"/>
                <a:gd name="connsiteY3" fmla="*/ 243252 h 328114"/>
                <a:gd name="connsiteX4" fmla="*/ 45897 w 466107"/>
                <a:gd name="connsiteY4" fmla="*/ 97302 h 328114"/>
                <a:gd name="connsiteX5" fmla="*/ 252822 w 466107"/>
                <a:gd name="connsiteY5" fmla="*/ 1539 h 328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6107" h="328114">
                  <a:moveTo>
                    <a:pt x="252822" y="1539"/>
                  </a:moveTo>
                  <a:cubicBezTo>
                    <a:pt x="335429" y="-10494"/>
                    <a:pt x="418848" y="49794"/>
                    <a:pt x="451641" y="122177"/>
                  </a:cubicBezTo>
                  <a:cubicBezTo>
                    <a:pt x="479697" y="184273"/>
                    <a:pt x="470594" y="255285"/>
                    <a:pt x="391790" y="297430"/>
                  </a:cubicBezTo>
                  <a:cubicBezTo>
                    <a:pt x="301077" y="345935"/>
                    <a:pt x="55935" y="343254"/>
                    <a:pt x="8614" y="243252"/>
                  </a:cubicBezTo>
                  <a:cubicBezTo>
                    <a:pt x="-12895" y="197678"/>
                    <a:pt x="8240" y="136766"/>
                    <a:pt x="45897" y="97302"/>
                  </a:cubicBezTo>
                  <a:cubicBezTo>
                    <a:pt x="98704" y="42064"/>
                    <a:pt x="181872" y="11950"/>
                    <a:pt x="252822" y="1539"/>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Light"/>
                <a:ea typeface="+mn-ea"/>
                <a:cs typeface="+mn-cs"/>
              </a:endParaRPr>
            </a:p>
          </p:txBody>
        </p:sp>
        <p:sp>
          <p:nvSpPr>
            <p:cNvPr id="48" name="Graphic 12">
              <a:extLst>
                <a:ext uri="{FF2B5EF4-FFF2-40B4-BE49-F238E27FC236}">
                  <a16:creationId xmlns:a16="http://schemas.microsoft.com/office/drawing/2014/main" id="{7DC8EDF8-9492-4A6B-8050-A6B44F11B5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142141" y="3272152"/>
              <a:ext cx="180625" cy="158824"/>
            </a:xfrm>
            <a:custGeom>
              <a:avLst/>
              <a:gdLst>
                <a:gd name="connsiteX0" fmla="*/ 63289 w 3341477"/>
                <a:gd name="connsiteY0" fmla="*/ 1933384 h 2938167"/>
                <a:gd name="connsiteX1" fmla="*/ 263314 w 3341477"/>
                <a:gd name="connsiteY1" fmla="*/ 514159 h 2938167"/>
                <a:gd name="connsiteX2" fmla="*/ 1098276 w 3341477"/>
                <a:gd name="connsiteY2" fmla="*/ 952 h 2938167"/>
                <a:gd name="connsiteX3" fmla="*/ 2654089 w 3341477"/>
                <a:gd name="connsiteY3" fmla="*/ 371284 h 2938167"/>
                <a:gd name="connsiteX4" fmla="*/ 3219398 w 3341477"/>
                <a:gd name="connsiteY4" fmla="*/ 2080926 h 2938167"/>
                <a:gd name="connsiteX5" fmla="*/ 2044489 w 3341477"/>
                <a:gd name="connsiteY5" fmla="*/ 2933509 h 2938167"/>
                <a:gd name="connsiteX6" fmla="*/ 453814 w 3341477"/>
                <a:gd name="connsiteY6" fmla="*/ 2495359 h 2938167"/>
                <a:gd name="connsiteX7" fmla="*/ 63289 w 3341477"/>
                <a:gd name="connsiteY7" fmla="*/ 1933384 h 2938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41477" h="2938167">
                  <a:moveTo>
                    <a:pt x="63289" y="1933384"/>
                  </a:moveTo>
                  <a:cubicBezTo>
                    <a:pt x="56717" y="1895856"/>
                    <a:pt x="-165311" y="914209"/>
                    <a:pt x="263314" y="514159"/>
                  </a:cubicBezTo>
                  <a:cubicBezTo>
                    <a:pt x="691939" y="114109"/>
                    <a:pt x="609262" y="11620"/>
                    <a:pt x="1098276" y="952"/>
                  </a:cubicBezTo>
                  <a:cubicBezTo>
                    <a:pt x="1587289" y="-9716"/>
                    <a:pt x="2320714" y="66484"/>
                    <a:pt x="2654089" y="371284"/>
                  </a:cubicBezTo>
                  <a:cubicBezTo>
                    <a:pt x="2987464" y="676084"/>
                    <a:pt x="3603732" y="1514094"/>
                    <a:pt x="3219398" y="2080926"/>
                  </a:cubicBezTo>
                  <a:cubicBezTo>
                    <a:pt x="2835064" y="2647759"/>
                    <a:pt x="2558839" y="2895409"/>
                    <a:pt x="2044489" y="2933509"/>
                  </a:cubicBezTo>
                  <a:cubicBezTo>
                    <a:pt x="1530139" y="2971609"/>
                    <a:pt x="701464" y="2771584"/>
                    <a:pt x="453814" y="2495359"/>
                  </a:cubicBezTo>
                  <a:cubicBezTo>
                    <a:pt x="206164" y="2219134"/>
                    <a:pt x="101389" y="2152459"/>
                    <a:pt x="63289" y="1933384"/>
                  </a:cubicBezTo>
                  <a:close/>
                </a:path>
              </a:pathLst>
            </a:custGeom>
            <a:grpFill/>
            <a:ln w="9525" cap="flat">
              <a:noFill/>
              <a:prstDash val="solid"/>
              <a:miter/>
            </a:ln>
          </p:spPr>
          <p:txBody>
            <a:bodyPr rtlCol="0" anchor="ctr"/>
            <a:lstStyle/>
            <a:p>
              <a:endParaRPr lang="en-US"/>
            </a:p>
          </p:txBody>
        </p:sp>
        <p:sp>
          <p:nvSpPr>
            <p:cNvPr id="49" name="Graphic 15">
              <a:extLst>
                <a:ext uri="{FF2B5EF4-FFF2-40B4-BE49-F238E27FC236}">
                  <a16:creationId xmlns:a16="http://schemas.microsoft.com/office/drawing/2014/main" id="{13B4EDF3-5414-4F6E-8824-4FDC7BFD51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02136" y="3379098"/>
              <a:ext cx="82388" cy="75292"/>
            </a:xfrm>
            <a:custGeom>
              <a:avLst/>
              <a:gdLst>
                <a:gd name="connsiteX0" fmla="*/ 17664 w 5240764"/>
                <a:gd name="connsiteY0" fmla="*/ 2947947 h 4789394"/>
                <a:gd name="connsiteX1" fmla="*/ 903489 w 5240764"/>
                <a:gd name="connsiteY1" fmla="*/ 195222 h 4789394"/>
                <a:gd name="connsiteX2" fmla="*/ 3560964 w 5240764"/>
                <a:gd name="connsiteY2" fmla="*/ 357147 h 4789394"/>
                <a:gd name="connsiteX3" fmla="*/ 5240602 w 5240764"/>
                <a:gd name="connsiteY3" fmla="*/ 2076409 h 4789394"/>
                <a:gd name="connsiteX4" fmla="*/ 4568328 w 5240764"/>
                <a:gd name="connsiteY4" fmla="*/ 3879397 h 4789394"/>
                <a:gd name="connsiteX5" fmla="*/ 3284739 w 5240764"/>
                <a:gd name="connsiteY5" fmla="*/ 4605297 h 4789394"/>
                <a:gd name="connsiteX6" fmla="*/ 1074939 w 5240764"/>
                <a:gd name="connsiteY6" fmla="*/ 4357647 h 4789394"/>
                <a:gd name="connsiteX7" fmla="*/ 15187 w 5240764"/>
                <a:gd name="connsiteY7" fmla="*/ 2830313 h 478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40764" h="4789394">
                  <a:moveTo>
                    <a:pt x="17664" y="2947947"/>
                  </a:moveTo>
                  <a:cubicBezTo>
                    <a:pt x="17664" y="2900322"/>
                    <a:pt x="-201411" y="490497"/>
                    <a:pt x="903489" y="195222"/>
                  </a:cubicBezTo>
                  <a:cubicBezTo>
                    <a:pt x="2008389" y="-100053"/>
                    <a:pt x="2598939" y="-71478"/>
                    <a:pt x="3560964" y="357147"/>
                  </a:cubicBezTo>
                  <a:cubicBezTo>
                    <a:pt x="4522989" y="785772"/>
                    <a:pt x="5253271" y="1338222"/>
                    <a:pt x="5240602" y="2076409"/>
                  </a:cubicBezTo>
                  <a:cubicBezTo>
                    <a:pt x="5227934" y="2814597"/>
                    <a:pt x="4842267" y="3677276"/>
                    <a:pt x="4568328" y="3879397"/>
                  </a:cubicBezTo>
                  <a:cubicBezTo>
                    <a:pt x="4294389" y="4081422"/>
                    <a:pt x="4065789" y="4548147"/>
                    <a:pt x="3284739" y="4605297"/>
                  </a:cubicBezTo>
                  <a:cubicBezTo>
                    <a:pt x="2503689" y="4662447"/>
                    <a:pt x="1579764" y="5110122"/>
                    <a:pt x="1074939" y="4357647"/>
                  </a:cubicBezTo>
                  <a:cubicBezTo>
                    <a:pt x="570114" y="3605172"/>
                    <a:pt x="12615" y="3617554"/>
                    <a:pt x="15187" y="2830313"/>
                  </a:cubicBezTo>
                </a:path>
              </a:pathLst>
            </a:custGeom>
            <a:grpFill/>
            <a:ln w="9525" cap="flat">
              <a:noFill/>
              <a:prstDash val="solid"/>
              <a:miter/>
            </a:ln>
          </p:spPr>
          <p:txBody>
            <a:bodyPr rtlCol="0" anchor="ctr"/>
            <a:lstStyle/>
            <a:p>
              <a:endParaRPr lang="en-US"/>
            </a:p>
          </p:txBody>
        </p:sp>
        <p:sp>
          <p:nvSpPr>
            <p:cNvPr id="50" name="Graphic 15">
              <a:extLst>
                <a:ext uri="{FF2B5EF4-FFF2-40B4-BE49-F238E27FC236}">
                  <a16:creationId xmlns:a16="http://schemas.microsoft.com/office/drawing/2014/main" id="{6CE204CE-5738-4712-8E02-CF746C010F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8005" y="3504095"/>
              <a:ext cx="82388" cy="75292"/>
            </a:xfrm>
            <a:custGeom>
              <a:avLst/>
              <a:gdLst>
                <a:gd name="connsiteX0" fmla="*/ 17664 w 5240764"/>
                <a:gd name="connsiteY0" fmla="*/ 2947947 h 4789394"/>
                <a:gd name="connsiteX1" fmla="*/ 903489 w 5240764"/>
                <a:gd name="connsiteY1" fmla="*/ 195222 h 4789394"/>
                <a:gd name="connsiteX2" fmla="*/ 3560964 w 5240764"/>
                <a:gd name="connsiteY2" fmla="*/ 357147 h 4789394"/>
                <a:gd name="connsiteX3" fmla="*/ 5240602 w 5240764"/>
                <a:gd name="connsiteY3" fmla="*/ 2076409 h 4789394"/>
                <a:gd name="connsiteX4" fmla="*/ 4568328 w 5240764"/>
                <a:gd name="connsiteY4" fmla="*/ 3879397 h 4789394"/>
                <a:gd name="connsiteX5" fmla="*/ 3284739 w 5240764"/>
                <a:gd name="connsiteY5" fmla="*/ 4605297 h 4789394"/>
                <a:gd name="connsiteX6" fmla="*/ 1074939 w 5240764"/>
                <a:gd name="connsiteY6" fmla="*/ 4357647 h 4789394"/>
                <a:gd name="connsiteX7" fmla="*/ 15187 w 5240764"/>
                <a:gd name="connsiteY7" fmla="*/ 2830313 h 478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40764" h="4789394">
                  <a:moveTo>
                    <a:pt x="17664" y="2947947"/>
                  </a:moveTo>
                  <a:cubicBezTo>
                    <a:pt x="17664" y="2900322"/>
                    <a:pt x="-201411" y="490497"/>
                    <a:pt x="903489" y="195222"/>
                  </a:cubicBezTo>
                  <a:cubicBezTo>
                    <a:pt x="2008389" y="-100053"/>
                    <a:pt x="2598939" y="-71478"/>
                    <a:pt x="3560964" y="357147"/>
                  </a:cubicBezTo>
                  <a:cubicBezTo>
                    <a:pt x="4522989" y="785772"/>
                    <a:pt x="5253271" y="1338222"/>
                    <a:pt x="5240602" y="2076409"/>
                  </a:cubicBezTo>
                  <a:cubicBezTo>
                    <a:pt x="5227934" y="2814597"/>
                    <a:pt x="4842267" y="3677276"/>
                    <a:pt x="4568328" y="3879397"/>
                  </a:cubicBezTo>
                  <a:cubicBezTo>
                    <a:pt x="4294389" y="4081422"/>
                    <a:pt x="4065789" y="4548147"/>
                    <a:pt x="3284739" y="4605297"/>
                  </a:cubicBezTo>
                  <a:cubicBezTo>
                    <a:pt x="2503689" y="4662447"/>
                    <a:pt x="1579764" y="5110122"/>
                    <a:pt x="1074939" y="4357647"/>
                  </a:cubicBezTo>
                  <a:cubicBezTo>
                    <a:pt x="570114" y="3605172"/>
                    <a:pt x="12615" y="3617554"/>
                    <a:pt x="15187" y="2830313"/>
                  </a:cubicBezTo>
                </a:path>
              </a:pathLst>
            </a:custGeom>
            <a:grpFill/>
            <a:ln w="9525" cap="flat">
              <a:noFill/>
              <a:prstDash val="solid"/>
              <a:miter/>
            </a:ln>
          </p:spPr>
          <p:txBody>
            <a:bodyPr rtlCol="0" anchor="ctr"/>
            <a:lstStyle/>
            <a:p>
              <a:endParaRPr lang="en-US"/>
            </a:p>
          </p:txBody>
        </p:sp>
        <p:sp>
          <p:nvSpPr>
            <p:cNvPr id="51" name="Freeform: Shape 50">
              <a:extLst>
                <a:ext uri="{FF2B5EF4-FFF2-40B4-BE49-F238E27FC236}">
                  <a16:creationId xmlns:a16="http://schemas.microsoft.com/office/drawing/2014/main" id="{D2369023-4235-4E1E-A424-EA0EA83DEB6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43727" y="3666564"/>
              <a:ext cx="173527" cy="138496"/>
            </a:xfrm>
            <a:custGeom>
              <a:avLst/>
              <a:gdLst>
                <a:gd name="connsiteX0" fmla="*/ 237392 w 789043"/>
                <a:gd name="connsiteY0" fmla="*/ 81 h 629754"/>
                <a:gd name="connsiteX1" fmla="*/ 758692 w 789043"/>
                <a:gd name="connsiteY1" fmla="*/ 233550 h 629754"/>
                <a:gd name="connsiteX2" fmla="*/ 650647 w 789043"/>
                <a:gd name="connsiteY2" fmla="*/ 335111 h 629754"/>
                <a:gd name="connsiteX3" fmla="*/ 315041 w 789043"/>
                <a:gd name="connsiteY3" fmla="*/ 584992 h 629754"/>
                <a:gd name="connsiteX4" fmla="*/ 192159 w 789043"/>
                <a:gd name="connsiteY4" fmla="*/ 625953 h 629754"/>
                <a:gd name="connsiteX5" fmla="*/ 124264 w 789043"/>
                <a:gd name="connsiteY5" fmla="*/ 552260 h 629754"/>
                <a:gd name="connsiteX6" fmla="*/ 1631 w 789043"/>
                <a:gd name="connsiteY6" fmla="*/ 133735 h 629754"/>
                <a:gd name="connsiteX7" fmla="*/ 35422 w 789043"/>
                <a:gd name="connsiteY7" fmla="*/ 14157 h 629754"/>
                <a:gd name="connsiteX8" fmla="*/ 113728 w 789043"/>
                <a:gd name="connsiteY8" fmla="*/ 378 h 629754"/>
                <a:gd name="connsiteX9" fmla="*/ 237392 w 789043"/>
                <a:gd name="connsiteY9" fmla="*/ 81 h 629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9043" h="629754">
                  <a:moveTo>
                    <a:pt x="237392" y="81"/>
                  </a:moveTo>
                  <a:cubicBezTo>
                    <a:pt x="474795" y="-992"/>
                    <a:pt x="907215" y="10463"/>
                    <a:pt x="758692" y="233550"/>
                  </a:cubicBezTo>
                  <a:cubicBezTo>
                    <a:pt x="731135" y="274948"/>
                    <a:pt x="690486" y="305435"/>
                    <a:pt x="650647" y="335111"/>
                  </a:cubicBezTo>
                  <a:cubicBezTo>
                    <a:pt x="538737" y="418405"/>
                    <a:pt x="426889" y="501698"/>
                    <a:pt x="315041" y="584992"/>
                  </a:cubicBezTo>
                  <a:cubicBezTo>
                    <a:pt x="278943" y="611863"/>
                    <a:pt x="234865" y="640167"/>
                    <a:pt x="192159" y="625953"/>
                  </a:cubicBezTo>
                  <a:cubicBezTo>
                    <a:pt x="159614" y="615105"/>
                    <a:pt x="139851" y="582810"/>
                    <a:pt x="124264" y="552260"/>
                  </a:cubicBezTo>
                  <a:cubicBezTo>
                    <a:pt x="57742" y="422021"/>
                    <a:pt x="15908" y="279250"/>
                    <a:pt x="1631" y="133735"/>
                  </a:cubicBezTo>
                  <a:cubicBezTo>
                    <a:pt x="-2671" y="90343"/>
                    <a:pt x="-676" y="38596"/>
                    <a:pt x="35422" y="14157"/>
                  </a:cubicBezTo>
                  <a:cubicBezTo>
                    <a:pt x="57804" y="-931"/>
                    <a:pt x="86795" y="-557"/>
                    <a:pt x="113728" y="378"/>
                  </a:cubicBezTo>
                  <a:cubicBezTo>
                    <a:pt x="138207" y="1243"/>
                    <a:pt x="182606" y="328"/>
                    <a:pt x="237392" y="81"/>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423750511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ECBEC4-28F9-5D56-C1F7-BA2F6D24C76B}"/>
              </a:ext>
            </a:extLst>
          </p:cNvPr>
          <p:cNvSpPr>
            <a:spLocks noGrp="1"/>
          </p:cNvSpPr>
          <p:nvPr>
            <p:ph type="title"/>
          </p:nvPr>
        </p:nvSpPr>
        <p:spPr/>
        <p:txBody>
          <a:bodyPr>
            <a:normAutofit fontScale="90000"/>
          </a:bodyPr>
          <a:lstStyle/>
          <a:p>
            <a:r>
              <a:rPr lang="en-US" dirty="0"/>
              <a:t>Just because you have dealt with the </a:t>
            </a:r>
            <a:r>
              <a:rPr lang="en-US" dirty="0">
                <a:solidFill>
                  <a:schemeClr val="accent6"/>
                </a:solidFill>
              </a:rPr>
              <a:t>Stressor, </a:t>
            </a:r>
            <a:r>
              <a:rPr lang="en-US" dirty="0"/>
              <a:t>doesn’t mean you have dealt with the </a:t>
            </a:r>
            <a:r>
              <a:rPr lang="en-US" dirty="0">
                <a:solidFill>
                  <a:schemeClr val="accent6"/>
                </a:solidFill>
              </a:rPr>
              <a:t>Stress</a:t>
            </a:r>
          </a:p>
        </p:txBody>
      </p:sp>
      <p:sp>
        <p:nvSpPr>
          <p:cNvPr id="3" name="Content Placeholder 2">
            <a:extLst>
              <a:ext uri="{FF2B5EF4-FFF2-40B4-BE49-F238E27FC236}">
                <a16:creationId xmlns:a16="http://schemas.microsoft.com/office/drawing/2014/main" id="{3106D026-7B98-C013-DC08-797EC6299054}"/>
              </a:ext>
            </a:extLst>
          </p:cNvPr>
          <p:cNvSpPr>
            <a:spLocks noGrp="1"/>
          </p:cNvSpPr>
          <p:nvPr>
            <p:ph idx="1"/>
          </p:nvPr>
        </p:nvSpPr>
        <p:spPr>
          <a:xfrm>
            <a:off x="525716" y="2605374"/>
            <a:ext cx="10077557" cy="3549045"/>
          </a:xfrm>
        </p:spPr>
        <p:txBody>
          <a:bodyPr/>
          <a:lstStyle/>
          <a:p>
            <a:endParaRPr lang="en-US" dirty="0"/>
          </a:p>
          <a:p>
            <a:endParaRPr lang="en-US" dirty="0"/>
          </a:p>
        </p:txBody>
      </p:sp>
      <p:pic>
        <p:nvPicPr>
          <p:cNvPr id="4" name="Picture 3">
            <a:extLst>
              <a:ext uri="{FF2B5EF4-FFF2-40B4-BE49-F238E27FC236}">
                <a16:creationId xmlns:a16="http://schemas.microsoft.com/office/drawing/2014/main" id="{99F37EC5-AF2F-E9F8-771F-1936049B97DD}"/>
              </a:ext>
            </a:extLst>
          </p:cNvPr>
          <p:cNvPicPr>
            <a:picLocks noChangeAspect="1"/>
          </p:cNvPicPr>
          <p:nvPr/>
        </p:nvPicPr>
        <p:blipFill>
          <a:blip r:embed="rId3"/>
          <a:stretch>
            <a:fillRect/>
          </a:stretch>
        </p:blipFill>
        <p:spPr>
          <a:xfrm>
            <a:off x="6773089" y="4754167"/>
            <a:ext cx="4943985" cy="2064204"/>
          </a:xfrm>
          <a:prstGeom prst="rect">
            <a:avLst/>
          </a:prstGeom>
        </p:spPr>
      </p:pic>
      <p:pic>
        <p:nvPicPr>
          <p:cNvPr id="5" name="Picture 4">
            <a:extLst>
              <a:ext uri="{FF2B5EF4-FFF2-40B4-BE49-F238E27FC236}">
                <a16:creationId xmlns:a16="http://schemas.microsoft.com/office/drawing/2014/main" id="{6884EEBE-61CC-6A05-2F48-E4795275A7AB}"/>
              </a:ext>
            </a:extLst>
          </p:cNvPr>
          <p:cNvPicPr>
            <a:picLocks noChangeAspect="1"/>
          </p:cNvPicPr>
          <p:nvPr/>
        </p:nvPicPr>
        <p:blipFill>
          <a:blip r:embed="rId4"/>
          <a:stretch>
            <a:fillRect/>
          </a:stretch>
        </p:blipFill>
        <p:spPr>
          <a:xfrm>
            <a:off x="9245082" y="1671366"/>
            <a:ext cx="2946918" cy="2949226"/>
          </a:xfrm>
          <a:prstGeom prst="rect">
            <a:avLst/>
          </a:prstGeom>
        </p:spPr>
      </p:pic>
      <p:pic>
        <p:nvPicPr>
          <p:cNvPr id="6" name="Picture 5">
            <a:extLst>
              <a:ext uri="{FF2B5EF4-FFF2-40B4-BE49-F238E27FC236}">
                <a16:creationId xmlns:a16="http://schemas.microsoft.com/office/drawing/2014/main" id="{A814F17C-CC61-9F37-4F61-B3082F16A118}"/>
              </a:ext>
            </a:extLst>
          </p:cNvPr>
          <p:cNvPicPr>
            <a:picLocks noChangeAspect="1"/>
          </p:cNvPicPr>
          <p:nvPr/>
        </p:nvPicPr>
        <p:blipFill>
          <a:blip r:embed="rId5"/>
          <a:stretch>
            <a:fillRect/>
          </a:stretch>
        </p:blipFill>
        <p:spPr>
          <a:xfrm>
            <a:off x="5809957" y="2187635"/>
            <a:ext cx="3649436" cy="2432957"/>
          </a:xfrm>
          <a:prstGeom prst="rect">
            <a:avLst/>
          </a:prstGeom>
        </p:spPr>
      </p:pic>
      <p:pic>
        <p:nvPicPr>
          <p:cNvPr id="7" name="Picture 6">
            <a:extLst>
              <a:ext uri="{FF2B5EF4-FFF2-40B4-BE49-F238E27FC236}">
                <a16:creationId xmlns:a16="http://schemas.microsoft.com/office/drawing/2014/main" id="{76702C5C-C99B-450B-4F89-17BB6CDE5329}"/>
              </a:ext>
            </a:extLst>
          </p:cNvPr>
          <p:cNvPicPr>
            <a:picLocks noChangeAspect="1"/>
          </p:cNvPicPr>
          <p:nvPr/>
        </p:nvPicPr>
        <p:blipFill>
          <a:blip r:embed="rId6"/>
          <a:stretch>
            <a:fillRect/>
          </a:stretch>
        </p:blipFill>
        <p:spPr>
          <a:xfrm>
            <a:off x="1730711" y="4248493"/>
            <a:ext cx="4619541" cy="2432958"/>
          </a:xfrm>
          <a:prstGeom prst="rect">
            <a:avLst/>
          </a:prstGeom>
        </p:spPr>
      </p:pic>
      <p:pic>
        <p:nvPicPr>
          <p:cNvPr id="8" name="Picture 7">
            <a:extLst>
              <a:ext uri="{FF2B5EF4-FFF2-40B4-BE49-F238E27FC236}">
                <a16:creationId xmlns:a16="http://schemas.microsoft.com/office/drawing/2014/main" id="{DAA71983-D28D-505E-8C36-D106F92EE9F3}"/>
              </a:ext>
            </a:extLst>
          </p:cNvPr>
          <p:cNvPicPr>
            <a:picLocks noChangeAspect="1"/>
          </p:cNvPicPr>
          <p:nvPr/>
        </p:nvPicPr>
        <p:blipFill>
          <a:blip r:embed="rId7"/>
          <a:stretch>
            <a:fillRect/>
          </a:stretch>
        </p:blipFill>
        <p:spPr>
          <a:xfrm>
            <a:off x="89004" y="2219898"/>
            <a:ext cx="3137807" cy="3137807"/>
          </a:xfrm>
          <a:prstGeom prst="rect">
            <a:avLst/>
          </a:prstGeom>
        </p:spPr>
      </p:pic>
      <p:pic>
        <p:nvPicPr>
          <p:cNvPr id="9" name="Picture 8">
            <a:extLst>
              <a:ext uri="{FF2B5EF4-FFF2-40B4-BE49-F238E27FC236}">
                <a16:creationId xmlns:a16="http://schemas.microsoft.com/office/drawing/2014/main" id="{9E2A76EE-5105-B09B-B74C-0676EEA5EE88}"/>
              </a:ext>
            </a:extLst>
          </p:cNvPr>
          <p:cNvPicPr>
            <a:picLocks noChangeAspect="1"/>
          </p:cNvPicPr>
          <p:nvPr/>
        </p:nvPicPr>
        <p:blipFill>
          <a:blip r:embed="rId8"/>
          <a:stretch>
            <a:fillRect/>
          </a:stretch>
        </p:blipFill>
        <p:spPr>
          <a:xfrm>
            <a:off x="3771767" y="2375018"/>
            <a:ext cx="1540473" cy="2103832"/>
          </a:xfrm>
          <a:prstGeom prst="rect">
            <a:avLst/>
          </a:prstGeom>
        </p:spPr>
      </p:pic>
    </p:spTree>
    <p:extLst>
      <p:ext uri="{BB962C8B-B14F-4D97-AF65-F5344CB8AC3E}">
        <p14:creationId xmlns:p14="http://schemas.microsoft.com/office/powerpoint/2010/main" val="348646109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435959F4-53DA-47FF-BC24-1E5B75C698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753030" y="5516668"/>
            <a:ext cx="2438970" cy="1341332"/>
          </a:xfrm>
          <a:custGeom>
            <a:avLst/>
            <a:gdLst>
              <a:gd name="connsiteX0" fmla="*/ 2025355 w 2438970"/>
              <a:gd name="connsiteY0" fmla="*/ 235 h 1341332"/>
              <a:gd name="connsiteX1" fmla="*/ 2381960 w 2438970"/>
              <a:gd name="connsiteY1" fmla="*/ 44517 h 1341332"/>
              <a:gd name="connsiteX2" fmla="*/ 2438970 w 2438970"/>
              <a:gd name="connsiteY2" fmla="*/ 58872 h 1341332"/>
              <a:gd name="connsiteX3" fmla="*/ 2438970 w 2438970"/>
              <a:gd name="connsiteY3" fmla="*/ 1341332 h 1341332"/>
              <a:gd name="connsiteX4" fmla="*/ 0 w 2438970"/>
              <a:gd name="connsiteY4" fmla="*/ 1341332 h 1341332"/>
              <a:gd name="connsiteX5" fmla="*/ 13333 w 2438970"/>
              <a:gd name="connsiteY5" fmla="*/ 1328018 h 1341332"/>
              <a:gd name="connsiteX6" fmla="*/ 936262 w 2438970"/>
              <a:gd name="connsiteY6" fmla="*/ 459947 h 1341332"/>
              <a:gd name="connsiteX7" fmla="*/ 1554028 w 2438970"/>
              <a:gd name="connsiteY7" fmla="*/ 71153 h 1341332"/>
              <a:gd name="connsiteX8" fmla="*/ 2025355 w 2438970"/>
              <a:gd name="connsiteY8" fmla="*/ 235 h 1341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38970" h="1341332">
                <a:moveTo>
                  <a:pt x="2025355" y="235"/>
                </a:moveTo>
                <a:cubicBezTo>
                  <a:pt x="2143847" y="2306"/>
                  <a:pt x="2262766" y="17993"/>
                  <a:pt x="2381960" y="44517"/>
                </a:cubicBezTo>
                <a:lnTo>
                  <a:pt x="2438970" y="58872"/>
                </a:lnTo>
                <a:lnTo>
                  <a:pt x="2438970" y="1341332"/>
                </a:lnTo>
                <a:lnTo>
                  <a:pt x="0" y="1341332"/>
                </a:lnTo>
                <a:lnTo>
                  <a:pt x="13333" y="1328018"/>
                </a:lnTo>
                <a:cubicBezTo>
                  <a:pt x="324723" y="1028950"/>
                  <a:pt x="645390" y="738459"/>
                  <a:pt x="936262" y="459947"/>
                </a:cubicBezTo>
                <a:cubicBezTo>
                  <a:pt x="1139660" y="265152"/>
                  <a:pt x="1345794" y="140817"/>
                  <a:pt x="1554028" y="71153"/>
                </a:cubicBezTo>
                <a:cubicBezTo>
                  <a:pt x="1710136" y="18918"/>
                  <a:pt x="1867365" y="-2526"/>
                  <a:pt x="2025355" y="235"/>
                </a:cubicBezTo>
                <a:close/>
              </a:path>
            </a:pathLst>
          </a:custGeom>
          <a:solidFill>
            <a:schemeClr val="accent2">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nvGrpSpPr>
          <p:cNvPr id="12" name="Group 11">
            <a:extLst>
              <a:ext uri="{FF2B5EF4-FFF2-40B4-BE49-F238E27FC236}">
                <a16:creationId xmlns:a16="http://schemas.microsoft.com/office/drawing/2014/main" id="{A7CF83E8-F6F0-41E3-B580-7412A04DDFB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776050" y="5204025"/>
            <a:ext cx="886141" cy="802496"/>
            <a:chOff x="10948005" y="3272152"/>
            <a:chExt cx="868640" cy="786648"/>
          </a:xfrm>
          <a:solidFill>
            <a:schemeClr val="accent1"/>
          </a:solidFill>
        </p:grpSpPr>
        <p:sp>
          <p:nvSpPr>
            <p:cNvPr id="13" name="Freeform: Shape 12">
              <a:extLst>
                <a:ext uri="{FF2B5EF4-FFF2-40B4-BE49-F238E27FC236}">
                  <a16:creationId xmlns:a16="http://schemas.microsoft.com/office/drawing/2014/main" id="{1A0B6DBB-705D-48D0-842C-F9DFA7684D1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194317" y="3944888"/>
              <a:ext cx="128449" cy="113912"/>
            </a:xfrm>
            <a:custGeom>
              <a:avLst/>
              <a:gdLst>
                <a:gd name="connsiteX0" fmla="*/ 237621 w 453152"/>
                <a:gd name="connsiteY0" fmla="*/ 965 h 401867"/>
                <a:gd name="connsiteX1" fmla="*/ 370246 w 453152"/>
                <a:gd name="connsiteY1" fmla="*/ 23666 h 401867"/>
                <a:gd name="connsiteX2" fmla="*/ 437392 w 453152"/>
                <a:gd name="connsiteY2" fmla="*/ 198545 h 401867"/>
                <a:gd name="connsiteX3" fmla="*/ 67745 w 453152"/>
                <a:gd name="connsiteY3" fmla="*/ 392003 h 401867"/>
                <a:gd name="connsiteX4" fmla="*/ 911 w 453152"/>
                <a:gd name="connsiteY4" fmla="*/ 254095 h 401867"/>
                <a:gd name="connsiteX5" fmla="*/ 115564 w 453152"/>
                <a:gd name="connsiteY5" fmla="*/ 51160 h 401867"/>
                <a:gd name="connsiteX6" fmla="*/ 237621 w 453152"/>
                <a:gd name="connsiteY6" fmla="*/ 965 h 401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3152" h="401867">
                  <a:moveTo>
                    <a:pt x="237621" y="965"/>
                  </a:moveTo>
                  <a:cubicBezTo>
                    <a:pt x="283632" y="-2971"/>
                    <a:pt x="331405" y="5243"/>
                    <a:pt x="370246" y="23666"/>
                  </a:cubicBezTo>
                  <a:cubicBezTo>
                    <a:pt x="436830" y="55275"/>
                    <a:pt x="477168" y="116810"/>
                    <a:pt x="437392" y="198545"/>
                  </a:cubicBezTo>
                  <a:cubicBezTo>
                    <a:pt x="391568" y="292624"/>
                    <a:pt x="176850" y="441630"/>
                    <a:pt x="67745" y="392003"/>
                  </a:cubicBezTo>
                  <a:cubicBezTo>
                    <a:pt x="18056" y="369372"/>
                    <a:pt x="-5012" y="308398"/>
                    <a:pt x="911" y="254095"/>
                  </a:cubicBezTo>
                  <a:cubicBezTo>
                    <a:pt x="9203" y="178033"/>
                    <a:pt x="61012" y="103094"/>
                    <a:pt x="115564" y="51160"/>
                  </a:cubicBezTo>
                  <a:cubicBezTo>
                    <a:pt x="147361" y="20985"/>
                    <a:pt x="191610" y="4900"/>
                    <a:pt x="237621" y="96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Light"/>
                <a:ea typeface="+mn-ea"/>
                <a:cs typeface="+mn-cs"/>
              </a:endParaRPr>
            </a:p>
          </p:txBody>
        </p:sp>
        <p:sp>
          <p:nvSpPr>
            <p:cNvPr id="14" name="Freeform: Shape 13">
              <a:extLst>
                <a:ext uri="{FF2B5EF4-FFF2-40B4-BE49-F238E27FC236}">
                  <a16:creationId xmlns:a16="http://schemas.microsoft.com/office/drawing/2014/main" id="{C194A764-16E1-4D0D-9357-76F80E6086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53045" y="3808430"/>
              <a:ext cx="144912" cy="193414"/>
            </a:xfrm>
            <a:custGeom>
              <a:avLst/>
              <a:gdLst>
                <a:gd name="connsiteX0" fmla="*/ 390625 w 511232"/>
                <a:gd name="connsiteY0" fmla="*/ 1621 h 682341"/>
                <a:gd name="connsiteX1" fmla="*/ 508142 w 511232"/>
                <a:gd name="connsiteY1" fmla="*/ 64038 h 682341"/>
                <a:gd name="connsiteX2" fmla="*/ 508453 w 511232"/>
                <a:gd name="connsiteY2" fmla="*/ 121832 h 682341"/>
                <a:gd name="connsiteX3" fmla="*/ 316492 w 511232"/>
                <a:gd name="connsiteY3" fmla="*/ 567602 h 682341"/>
                <a:gd name="connsiteX4" fmla="*/ 80265 w 511232"/>
                <a:gd name="connsiteY4" fmla="*/ 640359 h 682341"/>
                <a:gd name="connsiteX5" fmla="*/ 13306 w 511232"/>
                <a:gd name="connsiteY5" fmla="*/ 274828 h 682341"/>
                <a:gd name="connsiteX6" fmla="*/ 140989 w 511232"/>
                <a:gd name="connsiteY6" fmla="*/ 107181 h 682341"/>
                <a:gd name="connsiteX7" fmla="*/ 390625 w 511232"/>
                <a:gd name="connsiteY7" fmla="*/ 1621 h 682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1232" h="682341">
                  <a:moveTo>
                    <a:pt x="390625" y="1621"/>
                  </a:moveTo>
                  <a:cubicBezTo>
                    <a:pt x="446543" y="-5212"/>
                    <a:pt x="493343" y="8441"/>
                    <a:pt x="508142" y="64038"/>
                  </a:cubicBezTo>
                  <a:cubicBezTo>
                    <a:pt x="513192" y="82866"/>
                    <a:pt x="511134" y="102754"/>
                    <a:pt x="508453" y="121832"/>
                  </a:cubicBezTo>
                  <a:cubicBezTo>
                    <a:pt x="485324" y="287796"/>
                    <a:pt x="417242" y="443971"/>
                    <a:pt x="316492" y="567602"/>
                  </a:cubicBezTo>
                  <a:cubicBezTo>
                    <a:pt x="253024" y="645534"/>
                    <a:pt x="165055" y="737743"/>
                    <a:pt x="80265" y="640359"/>
                  </a:cubicBezTo>
                  <a:cubicBezTo>
                    <a:pt x="5014" y="553948"/>
                    <a:pt x="-17368" y="383621"/>
                    <a:pt x="13306" y="274828"/>
                  </a:cubicBezTo>
                  <a:cubicBezTo>
                    <a:pt x="33443" y="203318"/>
                    <a:pt x="83382" y="146521"/>
                    <a:pt x="140989" y="107181"/>
                  </a:cubicBezTo>
                  <a:cubicBezTo>
                    <a:pt x="178904" y="81308"/>
                    <a:pt x="297428" y="13010"/>
                    <a:pt x="390625" y="1621"/>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Light"/>
                <a:ea typeface="+mn-ea"/>
                <a:cs typeface="+mn-cs"/>
              </a:endParaRPr>
            </a:p>
          </p:txBody>
        </p:sp>
        <p:sp>
          <p:nvSpPr>
            <p:cNvPr id="15" name="Freeform: Shape 14">
              <a:extLst>
                <a:ext uri="{FF2B5EF4-FFF2-40B4-BE49-F238E27FC236}">
                  <a16:creationId xmlns:a16="http://schemas.microsoft.com/office/drawing/2014/main" id="{115B7F3F-A40D-4F24-8536-E2420B4332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84524" y="3907536"/>
              <a:ext cx="132121" cy="93006"/>
            </a:xfrm>
            <a:custGeom>
              <a:avLst/>
              <a:gdLst>
                <a:gd name="connsiteX0" fmla="*/ 252822 w 466107"/>
                <a:gd name="connsiteY0" fmla="*/ 1539 h 328114"/>
                <a:gd name="connsiteX1" fmla="*/ 451641 w 466107"/>
                <a:gd name="connsiteY1" fmla="*/ 122177 h 328114"/>
                <a:gd name="connsiteX2" fmla="*/ 391790 w 466107"/>
                <a:gd name="connsiteY2" fmla="*/ 297430 h 328114"/>
                <a:gd name="connsiteX3" fmla="*/ 8614 w 466107"/>
                <a:gd name="connsiteY3" fmla="*/ 243252 h 328114"/>
                <a:gd name="connsiteX4" fmla="*/ 45897 w 466107"/>
                <a:gd name="connsiteY4" fmla="*/ 97302 h 328114"/>
                <a:gd name="connsiteX5" fmla="*/ 252822 w 466107"/>
                <a:gd name="connsiteY5" fmla="*/ 1539 h 328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6107" h="328114">
                  <a:moveTo>
                    <a:pt x="252822" y="1539"/>
                  </a:moveTo>
                  <a:cubicBezTo>
                    <a:pt x="335429" y="-10494"/>
                    <a:pt x="418848" y="49794"/>
                    <a:pt x="451641" y="122177"/>
                  </a:cubicBezTo>
                  <a:cubicBezTo>
                    <a:pt x="479697" y="184273"/>
                    <a:pt x="470594" y="255285"/>
                    <a:pt x="391790" y="297430"/>
                  </a:cubicBezTo>
                  <a:cubicBezTo>
                    <a:pt x="301077" y="345935"/>
                    <a:pt x="55935" y="343254"/>
                    <a:pt x="8614" y="243252"/>
                  </a:cubicBezTo>
                  <a:cubicBezTo>
                    <a:pt x="-12895" y="197678"/>
                    <a:pt x="8240" y="136766"/>
                    <a:pt x="45897" y="97302"/>
                  </a:cubicBezTo>
                  <a:cubicBezTo>
                    <a:pt x="98704" y="42064"/>
                    <a:pt x="181872" y="11950"/>
                    <a:pt x="252822" y="1539"/>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Light"/>
                <a:ea typeface="+mn-ea"/>
                <a:cs typeface="+mn-cs"/>
              </a:endParaRPr>
            </a:p>
          </p:txBody>
        </p:sp>
        <p:sp>
          <p:nvSpPr>
            <p:cNvPr id="16" name="Graphic 12">
              <a:extLst>
                <a:ext uri="{FF2B5EF4-FFF2-40B4-BE49-F238E27FC236}">
                  <a16:creationId xmlns:a16="http://schemas.microsoft.com/office/drawing/2014/main" id="{CEF42844-A829-4ED2-A360-63BB2A7C45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142141" y="3272152"/>
              <a:ext cx="180625" cy="158824"/>
            </a:xfrm>
            <a:custGeom>
              <a:avLst/>
              <a:gdLst>
                <a:gd name="connsiteX0" fmla="*/ 63289 w 3341477"/>
                <a:gd name="connsiteY0" fmla="*/ 1933384 h 2938167"/>
                <a:gd name="connsiteX1" fmla="*/ 263314 w 3341477"/>
                <a:gd name="connsiteY1" fmla="*/ 514159 h 2938167"/>
                <a:gd name="connsiteX2" fmla="*/ 1098276 w 3341477"/>
                <a:gd name="connsiteY2" fmla="*/ 952 h 2938167"/>
                <a:gd name="connsiteX3" fmla="*/ 2654089 w 3341477"/>
                <a:gd name="connsiteY3" fmla="*/ 371284 h 2938167"/>
                <a:gd name="connsiteX4" fmla="*/ 3219398 w 3341477"/>
                <a:gd name="connsiteY4" fmla="*/ 2080926 h 2938167"/>
                <a:gd name="connsiteX5" fmla="*/ 2044489 w 3341477"/>
                <a:gd name="connsiteY5" fmla="*/ 2933509 h 2938167"/>
                <a:gd name="connsiteX6" fmla="*/ 453814 w 3341477"/>
                <a:gd name="connsiteY6" fmla="*/ 2495359 h 2938167"/>
                <a:gd name="connsiteX7" fmla="*/ 63289 w 3341477"/>
                <a:gd name="connsiteY7" fmla="*/ 1933384 h 2938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41477" h="2938167">
                  <a:moveTo>
                    <a:pt x="63289" y="1933384"/>
                  </a:moveTo>
                  <a:cubicBezTo>
                    <a:pt x="56717" y="1895856"/>
                    <a:pt x="-165311" y="914209"/>
                    <a:pt x="263314" y="514159"/>
                  </a:cubicBezTo>
                  <a:cubicBezTo>
                    <a:pt x="691939" y="114109"/>
                    <a:pt x="609262" y="11620"/>
                    <a:pt x="1098276" y="952"/>
                  </a:cubicBezTo>
                  <a:cubicBezTo>
                    <a:pt x="1587289" y="-9716"/>
                    <a:pt x="2320714" y="66484"/>
                    <a:pt x="2654089" y="371284"/>
                  </a:cubicBezTo>
                  <a:cubicBezTo>
                    <a:pt x="2987464" y="676084"/>
                    <a:pt x="3603732" y="1514094"/>
                    <a:pt x="3219398" y="2080926"/>
                  </a:cubicBezTo>
                  <a:cubicBezTo>
                    <a:pt x="2835064" y="2647759"/>
                    <a:pt x="2558839" y="2895409"/>
                    <a:pt x="2044489" y="2933509"/>
                  </a:cubicBezTo>
                  <a:cubicBezTo>
                    <a:pt x="1530139" y="2971609"/>
                    <a:pt x="701464" y="2771584"/>
                    <a:pt x="453814" y="2495359"/>
                  </a:cubicBezTo>
                  <a:cubicBezTo>
                    <a:pt x="206164" y="2219134"/>
                    <a:pt x="101389" y="2152459"/>
                    <a:pt x="63289" y="1933384"/>
                  </a:cubicBezTo>
                  <a:close/>
                </a:path>
              </a:pathLst>
            </a:custGeom>
            <a:grpFill/>
            <a:ln w="9525" cap="flat">
              <a:noFill/>
              <a:prstDash val="solid"/>
              <a:miter/>
            </a:ln>
          </p:spPr>
          <p:txBody>
            <a:bodyPr rtlCol="0" anchor="ctr"/>
            <a:lstStyle/>
            <a:p>
              <a:endParaRPr lang="en-US"/>
            </a:p>
          </p:txBody>
        </p:sp>
        <p:sp>
          <p:nvSpPr>
            <p:cNvPr id="17" name="Graphic 15">
              <a:extLst>
                <a:ext uri="{FF2B5EF4-FFF2-40B4-BE49-F238E27FC236}">
                  <a16:creationId xmlns:a16="http://schemas.microsoft.com/office/drawing/2014/main" id="{57B23B52-A1C3-44EF-BC11-9094A0DA11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02136" y="3379098"/>
              <a:ext cx="82388" cy="75292"/>
            </a:xfrm>
            <a:custGeom>
              <a:avLst/>
              <a:gdLst>
                <a:gd name="connsiteX0" fmla="*/ 17664 w 5240764"/>
                <a:gd name="connsiteY0" fmla="*/ 2947947 h 4789394"/>
                <a:gd name="connsiteX1" fmla="*/ 903489 w 5240764"/>
                <a:gd name="connsiteY1" fmla="*/ 195222 h 4789394"/>
                <a:gd name="connsiteX2" fmla="*/ 3560964 w 5240764"/>
                <a:gd name="connsiteY2" fmla="*/ 357147 h 4789394"/>
                <a:gd name="connsiteX3" fmla="*/ 5240602 w 5240764"/>
                <a:gd name="connsiteY3" fmla="*/ 2076409 h 4789394"/>
                <a:gd name="connsiteX4" fmla="*/ 4568328 w 5240764"/>
                <a:gd name="connsiteY4" fmla="*/ 3879397 h 4789394"/>
                <a:gd name="connsiteX5" fmla="*/ 3284739 w 5240764"/>
                <a:gd name="connsiteY5" fmla="*/ 4605297 h 4789394"/>
                <a:gd name="connsiteX6" fmla="*/ 1074939 w 5240764"/>
                <a:gd name="connsiteY6" fmla="*/ 4357647 h 4789394"/>
                <a:gd name="connsiteX7" fmla="*/ 15187 w 5240764"/>
                <a:gd name="connsiteY7" fmla="*/ 2830313 h 478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40764" h="4789394">
                  <a:moveTo>
                    <a:pt x="17664" y="2947947"/>
                  </a:moveTo>
                  <a:cubicBezTo>
                    <a:pt x="17664" y="2900322"/>
                    <a:pt x="-201411" y="490497"/>
                    <a:pt x="903489" y="195222"/>
                  </a:cubicBezTo>
                  <a:cubicBezTo>
                    <a:pt x="2008389" y="-100053"/>
                    <a:pt x="2598939" y="-71478"/>
                    <a:pt x="3560964" y="357147"/>
                  </a:cubicBezTo>
                  <a:cubicBezTo>
                    <a:pt x="4522989" y="785772"/>
                    <a:pt x="5253271" y="1338222"/>
                    <a:pt x="5240602" y="2076409"/>
                  </a:cubicBezTo>
                  <a:cubicBezTo>
                    <a:pt x="5227934" y="2814597"/>
                    <a:pt x="4842267" y="3677276"/>
                    <a:pt x="4568328" y="3879397"/>
                  </a:cubicBezTo>
                  <a:cubicBezTo>
                    <a:pt x="4294389" y="4081422"/>
                    <a:pt x="4065789" y="4548147"/>
                    <a:pt x="3284739" y="4605297"/>
                  </a:cubicBezTo>
                  <a:cubicBezTo>
                    <a:pt x="2503689" y="4662447"/>
                    <a:pt x="1579764" y="5110122"/>
                    <a:pt x="1074939" y="4357647"/>
                  </a:cubicBezTo>
                  <a:cubicBezTo>
                    <a:pt x="570114" y="3605172"/>
                    <a:pt x="12615" y="3617554"/>
                    <a:pt x="15187" y="2830313"/>
                  </a:cubicBezTo>
                </a:path>
              </a:pathLst>
            </a:custGeom>
            <a:grpFill/>
            <a:ln w="9525" cap="flat">
              <a:noFill/>
              <a:prstDash val="solid"/>
              <a:miter/>
            </a:ln>
          </p:spPr>
          <p:txBody>
            <a:bodyPr rtlCol="0" anchor="ctr"/>
            <a:lstStyle/>
            <a:p>
              <a:endParaRPr lang="en-US"/>
            </a:p>
          </p:txBody>
        </p:sp>
        <p:sp>
          <p:nvSpPr>
            <p:cNvPr id="18" name="Graphic 15">
              <a:extLst>
                <a:ext uri="{FF2B5EF4-FFF2-40B4-BE49-F238E27FC236}">
                  <a16:creationId xmlns:a16="http://schemas.microsoft.com/office/drawing/2014/main" id="{064E08E5-DA92-4CF2-A0BF-E341800227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8005" y="3504095"/>
              <a:ext cx="82388" cy="75292"/>
            </a:xfrm>
            <a:custGeom>
              <a:avLst/>
              <a:gdLst>
                <a:gd name="connsiteX0" fmla="*/ 17664 w 5240764"/>
                <a:gd name="connsiteY0" fmla="*/ 2947947 h 4789394"/>
                <a:gd name="connsiteX1" fmla="*/ 903489 w 5240764"/>
                <a:gd name="connsiteY1" fmla="*/ 195222 h 4789394"/>
                <a:gd name="connsiteX2" fmla="*/ 3560964 w 5240764"/>
                <a:gd name="connsiteY2" fmla="*/ 357147 h 4789394"/>
                <a:gd name="connsiteX3" fmla="*/ 5240602 w 5240764"/>
                <a:gd name="connsiteY3" fmla="*/ 2076409 h 4789394"/>
                <a:gd name="connsiteX4" fmla="*/ 4568328 w 5240764"/>
                <a:gd name="connsiteY4" fmla="*/ 3879397 h 4789394"/>
                <a:gd name="connsiteX5" fmla="*/ 3284739 w 5240764"/>
                <a:gd name="connsiteY5" fmla="*/ 4605297 h 4789394"/>
                <a:gd name="connsiteX6" fmla="*/ 1074939 w 5240764"/>
                <a:gd name="connsiteY6" fmla="*/ 4357647 h 4789394"/>
                <a:gd name="connsiteX7" fmla="*/ 15187 w 5240764"/>
                <a:gd name="connsiteY7" fmla="*/ 2830313 h 478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40764" h="4789394">
                  <a:moveTo>
                    <a:pt x="17664" y="2947947"/>
                  </a:moveTo>
                  <a:cubicBezTo>
                    <a:pt x="17664" y="2900322"/>
                    <a:pt x="-201411" y="490497"/>
                    <a:pt x="903489" y="195222"/>
                  </a:cubicBezTo>
                  <a:cubicBezTo>
                    <a:pt x="2008389" y="-100053"/>
                    <a:pt x="2598939" y="-71478"/>
                    <a:pt x="3560964" y="357147"/>
                  </a:cubicBezTo>
                  <a:cubicBezTo>
                    <a:pt x="4522989" y="785772"/>
                    <a:pt x="5253271" y="1338222"/>
                    <a:pt x="5240602" y="2076409"/>
                  </a:cubicBezTo>
                  <a:cubicBezTo>
                    <a:pt x="5227934" y="2814597"/>
                    <a:pt x="4842267" y="3677276"/>
                    <a:pt x="4568328" y="3879397"/>
                  </a:cubicBezTo>
                  <a:cubicBezTo>
                    <a:pt x="4294389" y="4081422"/>
                    <a:pt x="4065789" y="4548147"/>
                    <a:pt x="3284739" y="4605297"/>
                  </a:cubicBezTo>
                  <a:cubicBezTo>
                    <a:pt x="2503689" y="4662447"/>
                    <a:pt x="1579764" y="5110122"/>
                    <a:pt x="1074939" y="4357647"/>
                  </a:cubicBezTo>
                  <a:cubicBezTo>
                    <a:pt x="570114" y="3605172"/>
                    <a:pt x="12615" y="3617554"/>
                    <a:pt x="15187" y="2830313"/>
                  </a:cubicBezTo>
                </a:path>
              </a:pathLst>
            </a:custGeom>
            <a:grpFill/>
            <a:ln w="9525"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7A222560-E657-4CAE-B667-7BE9E224B2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43727" y="3666564"/>
              <a:ext cx="173527" cy="138496"/>
            </a:xfrm>
            <a:custGeom>
              <a:avLst/>
              <a:gdLst>
                <a:gd name="connsiteX0" fmla="*/ 237392 w 789043"/>
                <a:gd name="connsiteY0" fmla="*/ 81 h 629754"/>
                <a:gd name="connsiteX1" fmla="*/ 758692 w 789043"/>
                <a:gd name="connsiteY1" fmla="*/ 233550 h 629754"/>
                <a:gd name="connsiteX2" fmla="*/ 650647 w 789043"/>
                <a:gd name="connsiteY2" fmla="*/ 335111 h 629754"/>
                <a:gd name="connsiteX3" fmla="*/ 315041 w 789043"/>
                <a:gd name="connsiteY3" fmla="*/ 584992 h 629754"/>
                <a:gd name="connsiteX4" fmla="*/ 192159 w 789043"/>
                <a:gd name="connsiteY4" fmla="*/ 625953 h 629754"/>
                <a:gd name="connsiteX5" fmla="*/ 124264 w 789043"/>
                <a:gd name="connsiteY5" fmla="*/ 552260 h 629754"/>
                <a:gd name="connsiteX6" fmla="*/ 1631 w 789043"/>
                <a:gd name="connsiteY6" fmla="*/ 133735 h 629754"/>
                <a:gd name="connsiteX7" fmla="*/ 35422 w 789043"/>
                <a:gd name="connsiteY7" fmla="*/ 14157 h 629754"/>
                <a:gd name="connsiteX8" fmla="*/ 113728 w 789043"/>
                <a:gd name="connsiteY8" fmla="*/ 378 h 629754"/>
                <a:gd name="connsiteX9" fmla="*/ 237392 w 789043"/>
                <a:gd name="connsiteY9" fmla="*/ 81 h 629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9043" h="629754">
                  <a:moveTo>
                    <a:pt x="237392" y="81"/>
                  </a:moveTo>
                  <a:cubicBezTo>
                    <a:pt x="474795" y="-992"/>
                    <a:pt x="907215" y="10463"/>
                    <a:pt x="758692" y="233550"/>
                  </a:cubicBezTo>
                  <a:cubicBezTo>
                    <a:pt x="731135" y="274948"/>
                    <a:pt x="690486" y="305435"/>
                    <a:pt x="650647" y="335111"/>
                  </a:cubicBezTo>
                  <a:cubicBezTo>
                    <a:pt x="538737" y="418405"/>
                    <a:pt x="426889" y="501698"/>
                    <a:pt x="315041" y="584992"/>
                  </a:cubicBezTo>
                  <a:cubicBezTo>
                    <a:pt x="278943" y="611863"/>
                    <a:pt x="234865" y="640167"/>
                    <a:pt x="192159" y="625953"/>
                  </a:cubicBezTo>
                  <a:cubicBezTo>
                    <a:pt x="159614" y="615105"/>
                    <a:pt x="139851" y="582810"/>
                    <a:pt x="124264" y="552260"/>
                  </a:cubicBezTo>
                  <a:cubicBezTo>
                    <a:pt x="57742" y="422021"/>
                    <a:pt x="15908" y="279250"/>
                    <a:pt x="1631" y="133735"/>
                  </a:cubicBezTo>
                  <a:cubicBezTo>
                    <a:pt x="-2671" y="90343"/>
                    <a:pt x="-676" y="38596"/>
                    <a:pt x="35422" y="14157"/>
                  </a:cubicBezTo>
                  <a:cubicBezTo>
                    <a:pt x="57804" y="-931"/>
                    <a:pt x="86795" y="-557"/>
                    <a:pt x="113728" y="378"/>
                  </a:cubicBezTo>
                  <a:cubicBezTo>
                    <a:pt x="138207" y="1243"/>
                    <a:pt x="182606" y="328"/>
                    <a:pt x="237392" y="81"/>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1" name="Freeform: Shape 20">
            <a:extLst>
              <a:ext uri="{FF2B5EF4-FFF2-40B4-BE49-F238E27FC236}">
                <a16:creationId xmlns:a16="http://schemas.microsoft.com/office/drawing/2014/main" id="{59226104-0061-4319-8237-9C001BF85D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15181" y="-615181"/>
            <a:ext cx="1085312" cy="2315675"/>
          </a:xfrm>
          <a:custGeom>
            <a:avLst/>
            <a:gdLst>
              <a:gd name="connsiteX0" fmla="*/ 0 w 1085312"/>
              <a:gd name="connsiteY0" fmla="*/ 2315675 h 2315675"/>
              <a:gd name="connsiteX1" fmla="*/ 0 w 1085312"/>
              <a:gd name="connsiteY1" fmla="*/ 0 h 2315675"/>
              <a:gd name="connsiteX2" fmla="*/ 53089 w 1085312"/>
              <a:gd name="connsiteY2" fmla="*/ 4542 h 2315675"/>
              <a:gd name="connsiteX3" fmla="*/ 790077 w 1085312"/>
              <a:gd name="connsiteY3" fmla="*/ 872756 h 2315675"/>
              <a:gd name="connsiteX4" fmla="*/ 1085252 w 1085312"/>
              <a:gd name="connsiteY4" fmla="*/ 1943649 h 2315675"/>
              <a:gd name="connsiteX5" fmla="*/ 1064832 w 1085312"/>
              <a:gd name="connsiteY5" fmla="*/ 2198094 h 2315675"/>
              <a:gd name="connsiteX6" fmla="*/ 1043734 w 1085312"/>
              <a:gd name="connsiteY6" fmla="*/ 2315675 h 2315675"/>
              <a:gd name="connsiteX7" fmla="*/ 0 w 1085312"/>
              <a:gd name="connsiteY7" fmla="*/ 2315675 h 2315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85312" h="2315675">
                <a:moveTo>
                  <a:pt x="0" y="2315675"/>
                </a:moveTo>
                <a:lnTo>
                  <a:pt x="0" y="0"/>
                </a:lnTo>
                <a:lnTo>
                  <a:pt x="53089" y="4542"/>
                </a:lnTo>
                <a:cubicBezTo>
                  <a:pt x="405263" y="73503"/>
                  <a:pt x="612623" y="486635"/>
                  <a:pt x="790077" y="872756"/>
                </a:cubicBezTo>
                <a:cubicBezTo>
                  <a:pt x="937425" y="1193596"/>
                  <a:pt x="1088787" y="1533232"/>
                  <a:pt x="1085252" y="1943649"/>
                </a:cubicBezTo>
                <a:cubicBezTo>
                  <a:pt x="1084528" y="2029058"/>
                  <a:pt x="1077341" y="2113833"/>
                  <a:pt x="1064832" y="2198094"/>
                </a:cubicBezTo>
                <a:lnTo>
                  <a:pt x="1043734" y="2315675"/>
                </a:lnTo>
                <a:lnTo>
                  <a:pt x="0" y="2315675"/>
                </a:lnTo>
                <a:close/>
              </a:path>
            </a:pathLst>
          </a:custGeom>
          <a:solidFill>
            <a:schemeClr val="accent5">
              <a:lumMod val="40000"/>
              <a:lumOff val="6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23" name="Graphic 78">
            <a:extLst>
              <a:ext uri="{FF2B5EF4-FFF2-40B4-BE49-F238E27FC236}">
                <a16:creationId xmlns:a16="http://schemas.microsoft.com/office/drawing/2014/main" id="{51B01909-73B8-4486-A749-C643B1D7E36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30225" y="3267662"/>
            <a:ext cx="972241" cy="45718"/>
            <a:chOff x="4886325" y="3371754"/>
            <a:chExt cx="2418492" cy="113728"/>
          </a:xfrm>
          <a:solidFill>
            <a:schemeClr val="accent1"/>
          </a:solidFill>
        </p:grpSpPr>
        <p:sp>
          <p:nvSpPr>
            <p:cNvPr id="24" name="Graphic 78">
              <a:extLst>
                <a:ext uri="{FF2B5EF4-FFF2-40B4-BE49-F238E27FC236}">
                  <a16:creationId xmlns:a16="http://schemas.microsoft.com/office/drawing/2014/main" id="{5E279D86-4533-45F1-B0AA-D237399A5ED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886325" y="3428428"/>
              <a:ext cx="2418302" cy="9525"/>
            </a:xfrm>
            <a:custGeom>
              <a:avLst/>
              <a:gdLst>
                <a:gd name="connsiteX0" fmla="*/ 0 w 2418302"/>
                <a:gd name="connsiteY0" fmla="*/ 0 h 9525"/>
                <a:gd name="connsiteX1" fmla="*/ 2418302 w 2418302"/>
                <a:gd name="connsiteY1" fmla="*/ 0 h 9525"/>
              </a:gdLst>
              <a:ahLst/>
              <a:cxnLst>
                <a:cxn ang="0">
                  <a:pos x="connsiteX0" y="connsiteY0"/>
                </a:cxn>
                <a:cxn ang="0">
                  <a:pos x="connsiteX1" y="connsiteY1"/>
                </a:cxn>
              </a:cxnLst>
              <a:rect l="l" t="t" r="r" b="b"/>
              <a:pathLst>
                <a:path w="2418302" h="9525">
                  <a:moveTo>
                    <a:pt x="0" y="0"/>
                  </a:moveTo>
                  <a:lnTo>
                    <a:pt x="2418302" y="0"/>
                  </a:lnTo>
                </a:path>
              </a:pathLst>
            </a:custGeom>
            <a:grpFill/>
            <a:ln w="9525" cap="flat">
              <a:noFill/>
              <a:prstDash val="solid"/>
              <a:miter/>
            </a:ln>
          </p:spPr>
          <p:txBody>
            <a:bodyPr rtlCol="0" anchor="ctr"/>
            <a:lstStyle/>
            <a:p>
              <a:pPr algn="ctr"/>
              <a:endParaRPr lang="en-US"/>
            </a:p>
          </p:txBody>
        </p:sp>
        <p:grpSp>
          <p:nvGrpSpPr>
            <p:cNvPr id="25" name="Graphic 78">
              <a:extLst>
                <a:ext uri="{FF2B5EF4-FFF2-40B4-BE49-F238E27FC236}">
                  <a16:creationId xmlns:a16="http://schemas.microsoft.com/office/drawing/2014/main" id="{764FD722-CB31-4326-ADD8-CBA52FD1FF59}"/>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4886709" y="3371754"/>
              <a:ext cx="2418108" cy="113728"/>
              <a:chOff x="4886709" y="3371754"/>
              <a:chExt cx="2418108" cy="113728"/>
            </a:xfrm>
            <a:grpFill/>
          </p:grpSpPr>
          <p:sp>
            <p:nvSpPr>
              <p:cNvPr id="26" name="Graphic 78">
                <a:extLst>
                  <a:ext uri="{FF2B5EF4-FFF2-40B4-BE49-F238E27FC236}">
                    <a16:creationId xmlns:a16="http://schemas.microsoft.com/office/drawing/2014/main" id="{24E4BCEC-8B0A-444E-8509-1B3BB0449E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895088" y="3474384"/>
                <a:ext cx="32575" cy="2906"/>
              </a:xfrm>
              <a:custGeom>
                <a:avLst/>
                <a:gdLst>
                  <a:gd name="connsiteX0" fmla="*/ 0 w 32575"/>
                  <a:gd name="connsiteY0" fmla="*/ 49 h 2906"/>
                  <a:gd name="connsiteX1" fmla="*/ 32576 w 32575"/>
                  <a:gd name="connsiteY1" fmla="*/ 2907 h 2906"/>
                  <a:gd name="connsiteX2" fmla="*/ 0 w 32575"/>
                  <a:gd name="connsiteY2" fmla="*/ 49 h 2906"/>
                </a:gdLst>
                <a:ahLst/>
                <a:cxnLst>
                  <a:cxn ang="0">
                    <a:pos x="connsiteX0" y="connsiteY0"/>
                  </a:cxn>
                  <a:cxn ang="0">
                    <a:pos x="connsiteX1" y="connsiteY1"/>
                  </a:cxn>
                  <a:cxn ang="0">
                    <a:pos x="connsiteX2" y="connsiteY2"/>
                  </a:cxn>
                </a:cxnLst>
                <a:rect l="l" t="t" r="r" b="b"/>
                <a:pathLst>
                  <a:path w="32575" h="2906">
                    <a:moveTo>
                      <a:pt x="0" y="49"/>
                    </a:moveTo>
                    <a:cubicBezTo>
                      <a:pt x="7430" y="2335"/>
                      <a:pt x="20384" y="2526"/>
                      <a:pt x="32576" y="2907"/>
                    </a:cubicBezTo>
                    <a:cubicBezTo>
                      <a:pt x="23146" y="716"/>
                      <a:pt x="13240" y="-236"/>
                      <a:pt x="0" y="49"/>
                    </a:cubicBezTo>
                    <a:close/>
                  </a:path>
                </a:pathLst>
              </a:custGeom>
              <a:grpFill/>
              <a:ln w="9525" cap="flat">
                <a:noFill/>
                <a:prstDash val="solid"/>
                <a:miter/>
              </a:ln>
            </p:spPr>
            <p:txBody>
              <a:bodyPr rtlCol="0" anchor="ctr"/>
              <a:lstStyle/>
              <a:p>
                <a:pPr algn="ctr"/>
                <a:endParaRPr lang="en-US"/>
              </a:p>
            </p:txBody>
          </p:sp>
          <p:sp>
            <p:nvSpPr>
              <p:cNvPr id="27" name="Graphic 78">
                <a:extLst>
                  <a:ext uri="{FF2B5EF4-FFF2-40B4-BE49-F238E27FC236}">
                    <a16:creationId xmlns:a16="http://schemas.microsoft.com/office/drawing/2014/main" id="{9DB36622-1DC7-4B17-8984-588BA8999F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927758" y="3477344"/>
                <a:ext cx="380" cy="42"/>
              </a:xfrm>
              <a:custGeom>
                <a:avLst/>
                <a:gdLst>
                  <a:gd name="connsiteX0" fmla="*/ 190 w 380"/>
                  <a:gd name="connsiteY0" fmla="*/ 42 h 42"/>
                  <a:gd name="connsiteX1" fmla="*/ 381 w 380"/>
                  <a:gd name="connsiteY1" fmla="*/ 42 h 42"/>
                  <a:gd name="connsiteX2" fmla="*/ 0 w 380"/>
                  <a:gd name="connsiteY2" fmla="*/ 42 h 42"/>
                  <a:gd name="connsiteX3" fmla="*/ 190 w 380"/>
                  <a:gd name="connsiteY3" fmla="*/ 42 h 42"/>
                </a:gdLst>
                <a:ahLst/>
                <a:cxnLst>
                  <a:cxn ang="0">
                    <a:pos x="connsiteX0" y="connsiteY0"/>
                  </a:cxn>
                  <a:cxn ang="0">
                    <a:pos x="connsiteX1" y="connsiteY1"/>
                  </a:cxn>
                  <a:cxn ang="0">
                    <a:pos x="connsiteX2" y="connsiteY2"/>
                  </a:cxn>
                  <a:cxn ang="0">
                    <a:pos x="connsiteX3" y="connsiteY3"/>
                  </a:cxn>
                </a:cxnLst>
                <a:rect l="l" t="t" r="r" b="b"/>
                <a:pathLst>
                  <a:path w="380" h="42">
                    <a:moveTo>
                      <a:pt x="190" y="42"/>
                    </a:moveTo>
                    <a:cubicBezTo>
                      <a:pt x="190" y="42"/>
                      <a:pt x="286" y="42"/>
                      <a:pt x="381" y="42"/>
                    </a:cubicBezTo>
                    <a:cubicBezTo>
                      <a:pt x="190" y="42"/>
                      <a:pt x="95" y="42"/>
                      <a:pt x="0" y="42"/>
                    </a:cubicBezTo>
                    <a:cubicBezTo>
                      <a:pt x="0" y="-53"/>
                      <a:pt x="95" y="42"/>
                      <a:pt x="190" y="42"/>
                    </a:cubicBezTo>
                    <a:close/>
                  </a:path>
                </a:pathLst>
              </a:custGeom>
              <a:grpFill/>
              <a:ln w="9525" cap="flat">
                <a:noFill/>
                <a:prstDash val="solid"/>
                <a:miter/>
              </a:ln>
            </p:spPr>
            <p:txBody>
              <a:bodyPr rtlCol="0" anchor="ctr"/>
              <a:lstStyle/>
              <a:p>
                <a:pPr algn="ctr"/>
                <a:endParaRPr lang="en-US"/>
              </a:p>
            </p:txBody>
          </p:sp>
          <p:sp>
            <p:nvSpPr>
              <p:cNvPr id="28" name="Graphic 78">
                <a:extLst>
                  <a:ext uri="{FF2B5EF4-FFF2-40B4-BE49-F238E27FC236}">
                    <a16:creationId xmlns:a16="http://schemas.microsoft.com/office/drawing/2014/main" id="{51B97AF0-1974-42B9-B5FC-A332C52E82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285577" y="3374517"/>
                <a:ext cx="10001" cy="190"/>
              </a:xfrm>
              <a:custGeom>
                <a:avLst/>
                <a:gdLst>
                  <a:gd name="connsiteX0" fmla="*/ 10001 w 10001"/>
                  <a:gd name="connsiteY0" fmla="*/ 0 h 190"/>
                  <a:gd name="connsiteX1" fmla="*/ 0 w 10001"/>
                  <a:gd name="connsiteY1" fmla="*/ 191 h 190"/>
                  <a:gd name="connsiteX2" fmla="*/ 10001 w 10001"/>
                  <a:gd name="connsiteY2" fmla="*/ 0 h 190"/>
                </a:gdLst>
                <a:ahLst/>
                <a:cxnLst>
                  <a:cxn ang="0">
                    <a:pos x="connsiteX0" y="connsiteY0"/>
                  </a:cxn>
                  <a:cxn ang="0">
                    <a:pos x="connsiteX1" y="connsiteY1"/>
                  </a:cxn>
                  <a:cxn ang="0">
                    <a:pos x="connsiteX2" y="connsiteY2"/>
                  </a:cxn>
                </a:cxnLst>
                <a:rect l="l" t="t" r="r" b="b"/>
                <a:pathLst>
                  <a:path w="10001" h="190">
                    <a:moveTo>
                      <a:pt x="10001" y="0"/>
                    </a:moveTo>
                    <a:cubicBezTo>
                      <a:pt x="6953" y="0"/>
                      <a:pt x="3524" y="95"/>
                      <a:pt x="0" y="191"/>
                    </a:cubicBezTo>
                    <a:cubicBezTo>
                      <a:pt x="3334" y="191"/>
                      <a:pt x="6763" y="191"/>
                      <a:pt x="10001" y="0"/>
                    </a:cubicBezTo>
                    <a:close/>
                  </a:path>
                </a:pathLst>
              </a:custGeom>
              <a:grpFill/>
              <a:ln w="9525" cap="flat">
                <a:noFill/>
                <a:prstDash val="solid"/>
                <a:miter/>
              </a:ln>
            </p:spPr>
            <p:txBody>
              <a:bodyPr rtlCol="0" anchor="ctr"/>
              <a:lstStyle/>
              <a:p>
                <a:pPr algn="ctr"/>
                <a:endParaRPr lang="en-US"/>
              </a:p>
            </p:txBody>
          </p:sp>
          <p:sp>
            <p:nvSpPr>
              <p:cNvPr id="29" name="Graphic 78">
                <a:extLst>
                  <a:ext uri="{FF2B5EF4-FFF2-40B4-BE49-F238E27FC236}">
                    <a16:creationId xmlns:a16="http://schemas.microsoft.com/office/drawing/2014/main" id="{95A298AD-BE5D-4BE1-8CDF-DBFB42D63F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886709" y="3371754"/>
                <a:ext cx="2418108" cy="113728"/>
              </a:xfrm>
              <a:custGeom>
                <a:avLst/>
                <a:gdLst>
                  <a:gd name="connsiteX0" fmla="*/ 632266 w 2418108"/>
                  <a:gd name="connsiteY0" fmla="*/ 112205 h 113728"/>
                  <a:gd name="connsiteX1" fmla="*/ 723039 w 2418108"/>
                  <a:gd name="connsiteY1" fmla="*/ 109538 h 113728"/>
                  <a:gd name="connsiteX2" fmla="*/ 735136 w 2418108"/>
                  <a:gd name="connsiteY2" fmla="*/ 111823 h 113728"/>
                  <a:gd name="connsiteX3" fmla="*/ 752471 w 2418108"/>
                  <a:gd name="connsiteY3" fmla="*/ 108680 h 113728"/>
                  <a:gd name="connsiteX4" fmla="*/ 772569 w 2418108"/>
                  <a:gd name="connsiteY4" fmla="*/ 110585 h 113728"/>
                  <a:gd name="connsiteX5" fmla="*/ 1112993 w 2418108"/>
                  <a:gd name="connsiteY5" fmla="*/ 112967 h 113728"/>
                  <a:gd name="connsiteX6" fmla="*/ 1083465 w 2418108"/>
                  <a:gd name="connsiteY6" fmla="*/ 108776 h 113728"/>
                  <a:gd name="connsiteX7" fmla="*/ 1296825 w 2418108"/>
                  <a:gd name="connsiteY7" fmla="*/ 108966 h 113728"/>
                  <a:gd name="connsiteX8" fmla="*/ 1346736 w 2418108"/>
                  <a:gd name="connsiteY8" fmla="*/ 103632 h 113728"/>
                  <a:gd name="connsiteX9" fmla="*/ 1360643 w 2418108"/>
                  <a:gd name="connsiteY9" fmla="*/ 107633 h 113728"/>
                  <a:gd name="connsiteX10" fmla="*/ 1381788 w 2418108"/>
                  <a:gd name="connsiteY10" fmla="*/ 107442 h 113728"/>
                  <a:gd name="connsiteX11" fmla="*/ 1371692 w 2418108"/>
                  <a:gd name="connsiteY11" fmla="*/ 106490 h 113728"/>
                  <a:gd name="connsiteX12" fmla="*/ 1430080 w 2418108"/>
                  <a:gd name="connsiteY12" fmla="*/ 105537 h 113728"/>
                  <a:gd name="connsiteX13" fmla="*/ 1420269 w 2418108"/>
                  <a:gd name="connsiteY13" fmla="*/ 104108 h 113728"/>
                  <a:gd name="connsiteX14" fmla="*/ 1455702 w 2418108"/>
                  <a:gd name="connsiteY14" fmla="*/ 107061 h 113728"/>
                  <a:gd name="connsiteX15" fmla="*/ 1439414 w 2418108"/>
                  <a:gd name="connsiteY15" fmla="*/ 108109 h 113728"/>
                  <a:gd name="connsiteX16" fmla="*/ 1503613 w 2418108"/>
                  <a:gd name="connsiteY16" fmla="*/ 105918 h 113728"/>
                  <a:gd name="connsiteX17" fmla="*/ 1495802 w 2418108"/>
                  <a:gd name="connsiteY17" fmla="*/ 105823 h 113728"/>
                  <a:gd name="connsiteX18" fmla="*/ 1695923 w 2418108"/>
                  <a:gd name="connsiteY18" fmla="*/ 95155 h 113728"/>
                  <a:gd name="connsiteX19" fmla="*/ 1684016 w 2418108"/>
                  <a:gd name="connsiteY19" fmla="*/ 92488 h 113728"/>
                  <a:gd name="connsiteX20" fmla="*/ 1706210 w 2418108"/>
                  <a:gd name="connsiteY20" fmla="*/ 90202 h 113728"/>
                  <a:gd name="connsiteX21" fmla="*/ 1693351 w 2418108"/>
                  <a:gd name="connsiteY21" fmla="*/ 98108 h 113728"/>
                  <a:gd name="connsiteX22" fmla="*/ 2058539 w 2418108"/>
                  <a:gd name="connsiteY22" fmla="*/ 102203 h 113728"/>
                  <a:gd name="connsiteX23" fmla="*/ 2064540 w 2418108"/>
                  <a:gd name="connsiteY23" fmla="*/ 95060 h 113728"/>
                  <a:gd name="connsiteX24" fmla="*/ 2227132 w 2418108"/>
                  <a:gd name="connsiteY24" fmla="*/ 96203 h 113728"/>
                  <a:gd name="connsiteX25" fmla="*/ 2245229 w 2418108"/>
                  <a:gd name="connsiteY25" fmla="*/ 96869 h 113728"/>
                  <a:gd name="connsiteX26" fmla="*/ 2254278 w 2418108"/>
                  <a:gd name="connsiteY26" fmla="*/ 94393 h 113728"/>
                  <a:gd name="connsiteX27" fmla="*/ 2418108 w 2418108"/>
                  <a:gd name="connsiteY27" fmla="*/ 5810 h 113728"/>
                  <a:gd name="connsiteX28" fmla="*/ 2399058 w 2418108"/>
                  <a:gd name="connsiteY28" fmla="*/ 2858 h 113728"/>
                  <a:gd name="connsiteX29" fmla="*/ 2241039 w 2418108"/>
                  <a:gd name="connsiteY29" fmla="*/ 1905 h 113728"/>
                  <a:gd name="connsiteX30" fmla="*/ 2243991 w 2418108"/>
                  <a:gd name="connsiteY30" fmla="*/ 1048 h 113728"/>
                  <a:gd name="connsiteX31" fmla="*/ 2197128 w 2418108"/>
                  <a:gd name="connsiteY31" fmla="*/ 0 h 113728"/>
                  <a:gd name="connsiteX32" fmla="*/ 1710591 w 2418108"/>
                  <a:gd name="connsiteY32" fmla="*/ 6287 h 113728"/>
                  <a:gd name="connsiteX33" fmla="*/ 1713353 w 2418108"/>
                  <a:gd name="connsiteY33" fmla="*/ 5906 h 113728"/>
                  <a:gd name="connsiteX34" fmla="*/ 1210814 w 2418108"/>
                  <a:gd name="connsiteY34" fmla="*/ 7715 h 113728"/>
                  <a:gd name="connsiteX35" fmla="*/ 684463 w 2418108"/>
                  <a:gd name="connsiteY35" fmla="*/ 13716 h 113728"/>
                  <a:gd name="connsiteX36" fmla="*/ 687511 w 2418108"/>
                  <a:gd name="connsiteY36" fmla="*/ 12859 h 113728"/>
                  <a:gd name="connsiteX37" fmla="*/ 435670 w 2418108"/>
                  <a:gd name="connsiteY37" fmla="*/ 12192 h 113728"/>
                  <a:gd name="connsiteX38" fmla="*/ 440718 w 2418108"/>
                  <a:gd name="connsiteY38" fmla="*/ 12668 h 113728"/>
                  <a:gd name="connsiteX39" fmla="*/ 386807 w 2418108"/>
                  <a:gd name="connsiteY39" fmla="*/ 9906 h 113728"/>
                  <a:gd name="connsiteX40" fmla="*/ 16856 w 2418108"/>
                  <a:gd name="connsiteY40" fmla="*/ 12192 h 113728"/>
                  <a:gd name="connsiteX41" fmla="*/ 63528 w 2418108"/>
                  <a:gd name="connsiteY41" fmla="*/ 102870 h 113728"/>
                  <a:gd name="connsiteX42" fmla="*/ 42668 w 2418108"/>
                  <a:gd name="connsiteY42" fmla="*/ 102584 h 113728"/>
                  <a:gd name="connsiteX43" fmla="*/ 41430 w 2418108"/>
                  <a:gd name="connsiteY43" fmla="*/ 105537 h 113728"/>
                  <a:gd name="connsiteX44" fmla="*/ 54575 w 2418108"/>
                  <a:gd name="connsiteY44" fmla="*/ 105347 h 113728"/>
                  <a:gd name="connsiteX45" fmla="*/ 388140 w 2418108"/>
                  <a:gd name="connsiteY45" fmla="*/ 112109 h 113728"/>
                  <a:gd name="connsiteX46" fmla="*/ 482152 w 2418108"/>
                  <a:gd name="connsiteY46" fmla="*/ 113729 h 113728"/>
                  <a:gd name="connsiteX47" fmla="*/ 632266 w 2418108"/>
                  <a:gd name="connsiteY47" fmla="*/ 112205 h 113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18108" h="113728">
                    <a:moveTo>
                      <a:pt x="632266" y="112205"/>
                    </a:moveTo>
                    <a:cubicBezTo>
                      <a:pt x="656364" y="104680"/>
                      <a:pt x="694940" y="114110"/>
                      <a:pt x="723039" y="109538"/>
                    </a:cubicBezTo>
                    <a:cubicBezTo>
                      <a:pt x="722849" y="109919"/>
                      <a:pt x="735898" y="110109"/>
                      <a:pt x="735136" y="111823"/>
                    </a:cubicBezTo>
                    <a:cubicBezTo>
                      <a:pt x="735041" y="108776"/>
                      <a:pt x="767616" y="112300"/>
                      <a:pt x="752471" y="108680"/>
                    </a:cubicBezTo>
                    <a:cubicBezTo>
                      <a:pt x="754757" y="107633"/>
                      <a:pt x="790571" y="107633"/>
                      <a:pt x="772569" y="110585"/>
                    </a:cubicBezTo>
                    <a:cubicBezTo>
                      <a:pt x="822099" y="111633"/>
                      <a:pt x="1059653" y="114395"/>
                      <a:pt x="1112993" y="112967"/>
                    </a:cubicBezTo>
                    <a:cubicBezTo>
                      <a:pt x="1106135" y="110776"/>
                      <a:pt x="1089656" y="112205"/>
                      <a:pt x="1083465" y="108776"/>
                    </a:cubicBezTo>
                    <a:cubicBezTo>
                      <a:pt x="1153950" y="111728"/>
                      <a:pt x="1230626" y="113157"/>
                      <a:pt x="1296825" y="108966"/>
                    </a:cubicBezTo>
                    <a:cubicBezTo>
                      <a:pt x="1277680" y="103251"/>
                      <a:pt x="1356071" y="110966"/>
                      <a:pt x="1346736" y="103632"/>
                    </a:cubicBezTo>
                    <a:cubicBezTo>
                      <a:pt x="1351213" y="105347"/>
                      <a:pt x="1374454" y="106109"/>
                      <a:pt x="1360643" y="107633"/>
                    </a:cubicBezTo>
                    <a:cubicBezTo>
                      <a:pt x="1368548" y="107728"/>
                      <a:pt x="1376168" y="108299"/>
                      <a:pt x="1381788" y="107442"/>
                    </a:cubicBezTo>
                    <a:lnTo>
                      <a:pt x="1371692" y="106490"/>
                    </a:lnTo>
                    <a:cubicBezTo>
                      <a:pt x="1398266" y="106013"/>
                      <a:pt x="1412744" y="108680"/>
                      <a:pt x="1430080" y="105537"/>
                    </a:cubicBezTo>
                    <a:lnTo>
                      <a:pt x="1420269" y="104108"/>
                    </a:lnTo>
                    <a:cubicBezTo>
                      <a:pt x="1436176" y="103918"/>
                      <a:pt x="1449416" y="103632"/>
                      <a:pt x="1455702" y="107061"/>
                    </a:cubicBezTo>
                    <a:lnTo>
                      <a:pt x="1439414" y="108109"/>
                    </a:lnTo>
                    <a:cubicBezTo>
                      <a:pt x="1465799" y="108014"/>
                      <a:pt x="1481610" y="107823"/>
                      <a:pt x="1503613" y="105918"/>
                    </a:cubicBezTo>
                    <a:lnTo>
                      <a:pt x="1495802" y="105823"/>
                    </a:lnTo>
                    <a:cubicBezTo>
                      <a:pt x="1523806" y="102394"/>
                      <a:pt x="1670110" y="99441"/>
                      <a:pt x="1695923" y="95155"/>
                    </a:cubicBezTo>
                    <a:lnTo>
                      <a:pt x="1684016" y="92488"/>
                    </a:lnTo>
                    <a:lnTo>
                      <a:pt x="1706210" y="90202"/>
                    </a:lnTo>
                    <a:cubicBezTo>
                      <a:pt x="1703543" y="90202"/>
                      <a:pt x="1695542" y="98965"/>
                      <a:pt x="1693351" y="98108"/>
                    </a:cubicBezTo>
                    <a:cubicBezTo>
                      <a:pt x="1757549" y="99441"/>
                      <a:pt x="2045109" y="91345"/>
                      <a:pt x="2058539" y="102203"/>
                    </a:cubicBezTo>
                    <a:cubicBezTo>
                      <a:pt x="2079780" y="101917"/>
                      <a:pt x="2071303" y="103918"/>
                      <a:pt x="2064540" y="95060"/>
                    </a:cubicBezTo>
                    <a:cubicBezTo>
                      <a:pt x="2086638" y="95441"/>
                      <a:pt x="2259707" y="88773"/>
                      <a:pt x="2227132" y="96203"/>
                    </a:cubicBezTo>
                    <a:cubicBezTo>
                      <a:pt x="2232371" y="96298"/>
                      <a:pt x="2240372" y="95917"/>
                      <a:pt x="2245229" y="96869"/>
                    </a:cubicBezTo>
                    <a:cubicBezTo>
                      <a:pt x="2235704" y="94583"/>
                      <a:pt x="2261708" y="95345"/>
                      <a:pt x="2254278" y="94393"/>
                    </a:cubicBezTo>
                    <a:cubicBezTo>
                      <a:pt x="2395724" y="108776"/>
                      <a:pt x="2341527" y="36576"/>
                      <a:pt x="2418108" y="5810"/>
                    </a:cubicBezTo>
                    <a:cubicBezTo>
                      <a:pt x="2398772" y="4763"/>
                      <a:pt x="2335717" y="7239"/>
                      <a:pt x="2399058" y="2858"/>
                    </a:cubicBezTo>
                    <a:cubicBezTo>
                      <a:pt x="2343527" y="-572"/>
                      <a:pt x="2296283" y="1238"/>
                      <a:pt x="2241039" y="1905"/>
                    </a:cubicBezTo>
                    <a:lnTo>
                      <a:pt x="2243991" y="1048"/>
                    </a:lnTo>
                    <a:cubicBezTo>
                      <a:pt x="2234181" y="-381"/>
                      <a:pt x="2214845" y="1524"/>
                      <a:pt x="2197128" y="0"/>
                    </a:cubicBezTo>
                    <a:cubicBezTo>
                      <a:pt x="2115880" y="6096"/>
                      <a:pt x="1816128" y="3524"/>
                      <a:pt x="1710591" y="6287"/>
                    </a:cubicBezTo>
                    <a:lnTo>
                      <a:pt x="1713353" y="5906"/>
                    </a:lnTo>
                    <a:cubicBezTo>
                      <a:pt x="1577146" y="5429"/>
                      <a:pt x="1349308" y="11240"/>
                      <a:pt x="1210814" y="7715"/>
                    </a:cubicBezTo>
                    <a:cubicBezTo>
                      <a:pt x="1095848" y="23717"/>
                      <a:pt x="819051" y="5429"/>
                      <a:pt x="684463" y="13716"/>
                    </a:cubicBezTo>
                    <a:lnTo>
                      <a:pt x="687511" y="12859"/>
                    </a:lnTo>
                    <a:cubicBezTo>
                      <a:pt x="655316" y="14192"/>
                      <a:pt x="473008" y="10954"/>
                      <a:pt x="435670" y="12192"/>
                    </a:cubicBezTo>
                    <a:lnTo>
                      <a:pt x="440718" y="12668"/>
                    </a:lnTo>
                    <a:cubicBezTo>
                      <a:pt x="408047" y="14764"/>
                      <a:pt x="412524" y="11049"/>
                      <a:pt x="386807" y="9906"/>
                    </a:cubicBezTo>
                    <a:cubicBezTo>
                      <a:pt x="275174" y="28004"/>
                      <a:pt x="142395" y="18764"/>
                      <a:pt x="16856" y="12192"/>
                    </a:cubicBezTo>
                    <a:cubicBezTo>
                      <a:pt x="-6195" y="35528"/>
                      <a:pt x="-17434" y="114395"/>
                      <a:pt x="63528" y="102870"/>
                    </a:cubicBezTo>
                    <a:cubicBezTo>
                      <a:pt x="63528" y="102870"/>
                      <a:pt x="42668" y="102584"/>
                      <a:pt x="42668" y="102584"/>
                    </a:cubicBezTo>
                    <a:cubicBezTo>
                      <a:pt x="58004" y="103156"/>
                      <a:pt x="47336" y="104299"/>
                      <a:pt x="41430" y="105537"/>
                    </a:cubicBezTo>
                    <a:cubicBezTo>
                      <a:pt x="46764" y="105537"/>
                      <a:pt x="68386" y="107442"/>
                      <a:pt x="54575" y="105347"/>
                    </a:cubicBezTo>
                    <a:cubicBezTo>
                      <a:pt x="158588" y="108109"/>
                      <a:pt x="297462" y="110109"/>
                      <a:pt x="388140" y="112109"/>
                    </a:cubicBezTo>
                    <a:cubicBezTo>
                      <a:pt x="420525" y="113348"/>
                      <a:pt x="453577" y="106680"/>
                      <a:pt x="482152" y="113729"/>
                    </a:cubicBezTo>
                    <a:cubicBezTo>
                      <a:pt x="477580" y="111919"/>
                      <a:pt x="629885" y="111728"/>
                      <a:pt x="632266" y="112205"/>
                    </a:cubicBezTo>
                    <a:close/>
                  </a:path>
                </a:pathLst>
              </a:custGeom>
              <a:grpFill/>
              <a:ln w="9525" cap="flat">
                <a:noFill/>
                <a:prstDash val="solid"/>
                <a:miter/>
              </a:ln>
            </p:spPr>
            <p:txBody>
              <a:bodyPr rtlCol="0" anchor="ctr"/>
              <a:lstStyle/>
              <a:p>
                <a:pPr algn="ctr"/>
                <a:endParaRPr lang="en-US"/>
              </a:p>
            </p:txBody>
          </p:sp>
        </p:grpSp>
      </p:grpSp>
      <p:sp useBgFill="1">
        <p:nvSpPr>
          <p:cNvPr id="31" name="Rectangle 30">
            <a:extLst>
              <a:ext uri="{FF2B5EF4-FFF2-40B4-BE49-F238E27FC236}">
                <a16:creationId xmlns:a16="http://schemas.microsoft.com/office/drawing/2014/main" id="{A5D0B0D3-D735-4619-AA45-B57B791E17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2" name="Title 1">
            <a:extLst>
              <a:ext uri="{FF2B5EF4-FFF2-40B4-BE49-F238E27FC236}">
                <a16:creationId xmlns:a16="http://schemas.microsoft.com/office/drawing/2014/main" id="{BA44290F-4A79-D908-A4E9-4460719BF099}"/>
              </a:ext>
            </a:extLst>
          </p:cNvPr>
          <p:cNvSpPr>
            <a:spLocks noGrp="1"/>
          </p:cNvSpPr>
          <p:nvPr>
            <p:ph type="title"/>
          </p:nvPr>
        </p:nvSpPr>
        <p:spPr>
          <a:xfrm>
            <a:off x="530352" y="589788"/>
            <a:ext cx="4884481" cy="2510921"/>
          </a:xfrm>
        </p:spPr>
        <p:txBody>
          <a:bodyPr vert="horz" lIns="91440" tIns="45720" rIns="91440" bIns="45720" rtlCol="0" anchor="b">
            <a:normAutofit/>
          </a:bodyPr>
          <a:lstStyle/>
          <a:p>
            <a:r>
              <a:rPr lang="en-US" sz="4000"/>
              <a:t>But what about the STRESS?!</a:t>
            </a:r>
          </a:p>
        </p:txBody>
      </p:sp>
      <p:sp>
        <p:nvSpPr>
          <p:cNvPr id="3" name="Text Placeholder 2">
            <a:extLst>
              <a:ext uri="{FF2B5EF4-FFF2-40B4-BE49-F238E27FC236}">
                <a16:creationId xmlns:a16="http://schemas.microsoft.com/office/drawing/2014/main" id="{35DF17F6-481A-05CD-4731-1450E99FC627}"/>
              </a:ext>
            </a:extLst>
          </p:cNvPr>
          <p:cNvSpPr>
            <a:spLocks noGrp="1"/>
          </p:cNvSpPr>
          <p:nvPr>
            <p:ph type="body" idx="1"/>
          </p:nvPr>
        </p:nvSpPr>
        <p:spPr>
          <a:xfrm>
            <a:off x="530352" y="3509963"/>
            <a:ext cx="4884481" cy="2058352"/>
          </a:xfrm>
        </p:spPr>
        <p:txBody>
          <a:bodyPr vert="horz" lIns="91440" tIns="45720" rIns="91440" bIns="45720" rtlCol="0">
            <a:normAutofit lnSpcReduction="10000"/>
          </a:bodyPr>
          <a:lstStyle/>
          <a:p>
            <a:r>
              <a:rPr lang="en-US" sz="4000" dirty="0"/>
              <a:t>Healthy people move </a:t>
            </a:r>
            <a:r>
              <a:rPr lang="en-US" sz="4000" u="sng" dirty="0"/>
              <a:t>through</a:t>
            </a:r>
            <a:r>
              <a:rPr lang="en-US" sz="4000" dirty="0"/>
              <a:t> stress</a:t>
            </a:r>
            <a:r>
              <a:rPr lang="en-US" dirty="0"/>
              <a:t>. </a:t>
            </a:r>
          </a:p>
        </p:txBody>
      </p:sp>
      <p:grpSp>
        <p:nvGrpSpPr>
          <p:cNvPr id="33" name="Graphic 78">
            <a:extLst>
              <a:ext uri="{FF2B5EF4-FFF2-40B4-BE49-F238E27FC236}">
                <a16:creationId xmlns:a16="http://schemas.microsoft.com/office/drawing/2014/main" id="{06B4C967-D337-479B-87CA-7587B7FCFF5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30352" y="3267662"/>
            <a:ext cx="972241" cy="45718"/>
            <a:chOff x="4886325" y="3371754"/>
            <a:chExt cx="2418492" cy="113728"/>
          </a:xfrm>
          <a:solidFill>
            <a:schemeClr val="accent1"/>
          </a:solidFill>
        </p:grpSpPr>
        <p:sp>
          <p:nvSpPr>
            <p:cNvPr id="7" name="Graphic 78">
              <a:extLst>
                <a:ext uri="{FF2B5EF4-FFF2-40B4-BE49-F238E27FC236}">
                  <a16:creationId xmlns:a16="http://schemas.microsoft.com/office/drawing/2014/main" id="{6EF1A9DB-7052-4254-8534-9AAED6F6B6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886325" y="3428428"/>
              <a:ext cx="2418302" cy="9525"/>
            </a:xfrm>
            <a:custGeom>
              <a:avLst/>
              <a:gdLst>
                <a:gd name="connsiteX0" fmla="*/ 0 w 2418302"/>
                <a:gd name="connsiteY0" fmla="*/ 0 h 9525"/>
                <a:gd name="connsiteX1" fmla="*/ 2418302 w 2418302"/>
                <a:gd name="connsiteY1" fmla="*/ 0 h 9525"/>
              </a:gdLst>
              <a:ahLst/>
              <a:cxnLst>
                <a:cxn ang="0">
                  <a:pos x="connsiteX0" y="connsiteY0"/>
                </a:cxn>
                <a:cxn ang="0">
                  <a:pos x="connsiteX1" y="connsiteY1"/>
                </a:cxn>
              </a:cxnLst>
              <a:rect l="l" t="t" r="r" b="b"/>
              <a:pathLst>
                <a:path w="2418302" h="9525">
                  <a:moveTo>
                    <a:pt x="0" y="0"/>
                  </a:moveTo>
                  <a:lnTo>
                    <a:pt x="2418302" y="0"/>
                  </a:lnTo>
                </a:path>
              </a:pathLst>
            </a:custGeom>
            <a:grpFill/>
            <a:ln w="9525" cap="flat">
              <a:noFill/>
              <a:prstDash val="solid"/>
              <a:miter/>
            </a:ln>
          </p:spPr>
          <p:txBody>
            <a:bodyPr rtlCol="0" anchor="ctr"/>
            <a:lstStyle/>
            <a:p>
              <a:pPr algn="ctr"/>
              <a:endParaRPr lang="en-US"/>
            </a:p>
          </p:txBody>
        </p:sp>
        <p:grpSp>
          <p:nvGrpSpPr>
            <p:cNvPr id="35" name="Graphic 78">
              <a:extLst>
                <a:ext uri="{FF2B5EF4-FFF2-40B4-BE49-F238E27FC236}">
                  <a16:creationId xmlns:a16="http://schemas.microsoft.com/office/drawing/2014/main" id="{55D44775-F9E3-4142-8CDB-277AEF2F3880}"/>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4886709" y="3371754"/>
              <a:ext cx="2418108" cy="113728"/>
              <a:chOff x="4886709" y="3371754"/>
              <a:chExt cx="2418108" cy="113728"/>
            </a:xfrm>
            <a:grpFill/>
          </p:grpSpPr>
          <p:sp>
            <p:nvSpPr>
              <p:cNvPr id="8" name="Graphic 78">
                <a:extLst>
                  <a:ext uri="{FF2B5EF4-FFF2-40B4-BE49-F238E27FC236}">
                    <a16:creationId xmlns:a16="http://schemas.microsoft.com/office/drawing/2014/main" id="{93BB9C83-6DC3-450C-BFAD-0CB5EAD294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895088" y="3474384"/>
                <a:ext cx="32575" cy="2906"/>
              </a:xfrm>
              <a:custGeom>
                <a:avLst/>
                <a:gdLst>
                  <a:gd name="connsiteX0" fmla="*/ 0 w 32575"/>
                  <a:gd name="connsiteY0" fmla="*/ 49 h 2906"/>
                  <a:gd name="connsiteX1" fmla="*/ 32576 w 32575"/>
                  <a:gd name="connsiteY1" fmla="*/ 2907 h 2906"/>
                  <a:gd name="connsiteX2" fmla="*/ 0 w 32575"/>
                  <a:gd name="connsiteY2" fmla="*/ 49 h 2906"/>
                </a:gdLst>
                <a:ahLst/>
                <a:cxnLst>
                  <a:cxn ang="0">
                    <a:pos x="connsiteX0" y="connsiteY0"/>
                  </a:cxn>
                  <a:cxn ang="0">
                    <a:pos x="connsiteX1" y="connsiteY1"/>
                  </a:cxn>
                  <a:cxn ang="0">
                    <a:pos x="connsiteX2" y="connsiteY2"/>
                  </a:cxn>
                </a:cxnLst>
                <a:rect l="l" t="t" r="r" b="b"/>
                <a:pathLst>
                  <a:path w="32575" h="2906">
                    <a:moveTo>
                      <a:pt x="0" y="49"/>
                    </a:moveTo>
                    <a:cubicBezTo>
                      <a:pt x="7430" y="2335"/>
                      <a:pt x="20384" y="2526"/>
                      <a:pt x="32576" y="2907"/>
                    </a:cubicBezTo>
                    <a:cubicBezTo>
                      <a:pt x="23146" y="716"/>
                      <a:pt x="13240" y="-236"/>
                      <a:pt x="0" y="49"/>
                    </a:cubicBezTo>
                    <a:close/>
                  </a:path>
                </a:pathLst>
              </a:custGeom>
              <a:grpFill/>
              <a:ln w="9525" cap="flat">
                <a:noFill/>
                <a:prstDash val="solid"/>
                <a:miter/>
              </a:ln>
            </p:spPr>
            <p:txBody>
              <a:bodyPr rtlCol="0" anchor="ctr"/>
              <a:lstStyle/>
              <a:p>
                <a:pPr algn="ctr"/>
                <a:endParaRPr lang="en-US"/>
              </a:p>
            </p:txBody>
          </p:sp>
          <p:sp>
            <p:nvSpPr>
              <p:cNvPr id="37" name="Graphic 78">
                <a:extLst>
                  <a:ext uri="{FF2B5EF4-FFF2-40B4-BE49-F238E27FC236}">
                    <a16:creationId xmlns:a16="http://schemas.microsoft.com/office/drawing/2014/main" id="{4E01AF91-A65B-4AE1-96C9-4168BD8F90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927758" y="3477344"/>
                <a:ext cx="380" cy="42"/>
              </a:xfrm>
              <a:custGeom>
                <a:avLst/>
                <a:gdLst>
                  <a:gd name="connsiteX0" fmla="*/ 190 w 380"/>
                  <a:gd name="connsiteY0" fmla="*/ 42 h 42"/>
                  <a:gd name="connsiteX1" fmla="*/ 381 w 380"/>
                  <a:gd name="connsiteY1" fmla="*/ 42 h 42"/>
                  <a:gd name="connsiteX2" fmla="*/ 0 w 380"/>
                  <a:gd name="connsiteY2" fmla="*/ 42 h 42"/>
                  <a:gd name="connsiteX3" fmla="*/ 190 w 380"/>
                  <a:gd name="connsiteY3" fmla="*/ 42 h 42"/>
                </a:gdLst>
                <a:ahLst/>
                <a:cxnLst>
                  <a:cxn ang="0">
                    <a:pos x="connsiteX0" y="connsiteY0"/>
                  </a:cxn>
                  <a:cxn ang="0">
                    <a:pos x="connsiteX1" y="connsiteY1"/>
                  </a:cxn>
                  <a:cxn ang="0">
                    <a:pos x="connsiteX2" y="connsiteY2"/>
                  </a:cxn>
                  <a:cxn ang="0">
                    <a:pos x="connsiteX3" y="connsiteY3"/>
                  </a:cxn>
                </a:cxnLst>
                <a:rect l="l" t="t" r="r" b="b"/>
                <a:pathLst>
                  <a:path w="380" h="42">
                    <a:moveTo>
                      <a:pt x="190" y="42"/>
                    </a:moveTo>
                    <a:cubicBezTo>
                      <a:pt x="190" y="42"/>
                      <a:pt x="286" y="42"/>
                      <a:pt x="381" y="42"/>
                    </a:cubicBezTo>
                    <a:cubicBezTo>
                      <a:pt x="190" y="42"/>
                      <a:pt x="95" y="42"/>
                      <a:pt x="0" y="42"/>
                    </a:cubicBezTo>
                    <a:cubicBezTo>
                      <a:pt x="0" y="-53"/>
                      <a:pt x="95" y="42"/>
                      <a:pt x="190" y="42"/>
                    </a:cubicBezTo>
                    <a:close/>
                  </a:path>
                </a:pathLst>
              </a:custGeom>
              <a:grpFill/>
              <a:ln w="9525" cap="flat">
                <a:noFill/>
                <a:prstDash val="solid"/>
                <a:miter/>
              </a:ln>
            </p:spPr>
            <p:txBody>
              <a:bodyPr rtlCol="0" anchor="ctr"/>
              <a:lstStyle/>
              <a:p>
                <a:pPr algn="ctr"/>
                <a:endParaRPr lang="en-US"/>
              </a:p>
            </p:txBody>
          </p:sp>
          <p:sp>
            <p:nvSpPr>
              <p:cNvPr id="38" name="Graphic 78">
                <a:extLst>
                  <a:ext uri="{FF2B5EF4-FFF2-40B4-BE49-F238E27FC236}">
                    <a16:creationId xmlns:a16="http://schemas.microsoft.com/office/drawing/2014/main" id="{0AD45C08-DFB9-441F-A901-BCB9B03058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285577" y="3374517"/>
                <a:ext cx="10001" cy="190"/>
              </a:xfrm>
              <a:custGeom>
                <a:avLst/>
                <a:gdLst>
                  <a:gd name="connsiteX0" fmla="*/ 10001 w 10001"/>
                  <a:gd name="connsiteY0" fmla="*/ 0 h 190"/>
                  <a:gd name="connsiteX1" fmla="*/ 0 w 10001"/>
                  <a:gd name="connsiteY1" fmla="*/ 191 h 190"/>
                  <a:gd name="connsiteX2" fmla="*/ 10001 w 10001"/>
                  <a:gd name="connsiteY2" fmla="*/ 0 h 190"/>
                </a:gdLst>
                <a:ahLst/>
                <a:cxnLst>
                  <a:cxn ang="0">
                    <a:pos x="connsiteX0" y="connsiteY0"/>
                  </a:cxn>
                  <a:cxn ang="0">
                    <a:pos x="connsiteX1" y="connsiteY1"/>
                  </a:cxn>
                  <a:cxn ang="0">
                    <a:pos x="connsiteX2" y="connsiteY2"/>
                  </a:cxn>
                </a:cxnLst>
                <a:rect l="l" t="t" r="r" b="b"/>
                <a:pathLst>
                  <a:path w="10001" h="190">
                    <a:moveTo>
                      <a:pt x="10001" y="0"/>
                    </a:moveTo>
                    <a:cubicBezTo>
                      <a:pt x="6953" y="0"/>
                      <a:pt x="3524" y="95"/>
                      <a:pt x="0" y="191"/>
                    </a:cubicBezTo>
                    <a:cubicBezTo>
                      <a:pt x="3334" y="191"/>
                      <a:pt x="6763" y="191"/>
                      <a:pt x="10001" y="0"/>
                    </a:cubicBezTo>
                    <a:close/>
                  </a:path>
                </a:pathLst>
              </a:custGeom>
              <a:grpFill/>
              <a:ln w="9525" cap="flat">
                <a:noFill/>
                <a:prstDash val="solid"/>
                <a:miter/>
              </a:ln>
            </p:spPr>
            <p:txBody>
              <a:bodyPr rtlCol="0" anchor="ctr"/>
              <a:lstStyle/>
              <a:p>
                <a:pPr algn="ctr"/>
                <a:endParaRPr lang="en-US"/>
              </a:p>
            </p:txBody>
          </p:sp>
          <p:sp>
            <p:nvSpPr>
              <p:cNvPr id="39" name="Graphic 78">
                <a:extLst>
                  <a:ext uri="{FF2B5EF4-FFF2-40B4-BE49-F238E27FC236}">
                    <a16:creationId xmlns:a16="http://schemas.microsoft.com/office/drawing/2014/main" id="{E05BEC0E-4EE4-42C4-BF0B-15F9AC5181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886709" y="3371754"/>
                <a:ext cx="2418108" cy="113728"/>
              </a:xfrm>
              <a:custGeom>
                <a:avLst/>
                <a:gdLst>
                  <a:gd name="connsiteX0" fmla="*/ 632266 w 2418108"/>
                  <a:gd name="connsiteY0" fmla="*/ 112205 h 113728"/>
                  <a:gd name="connsiteX1" fmla="*/ 723039 w 2418108"/>
                  <a:gd name="connsiteY1" fmla="*/ 109538 h 113728"/>
                  <a:gd name="connsiteX2" fmla="*/ 735136 w 2418108"/>
                  <a:gd name="connsiteY2" fmla="*/ 111823 h 113728"/>
                  <a:gd name="connsiteX3" fmla="*/ 752471 w 2418108"/>
                  <a:gd name="connsiteY3" fmla="*/ 108680 h 113728"/>
                  <a:gd name="connsiteX4" fmla="*/ 772569 w 2418108"/>
                  <a:gd name="connsiteY4" fmla="*/ 110585 h 113728"/>
                  <a:gd name="connsiteX5" fmla="*/ 1112993 w 2418108"/>
                  <a:gd name="connsiteY5" fmla="*/ 112967 h 113728"/>
                  <a:gd name="connsiteX6" fmla="*/ 1083465 w 2418108"/>
                  <a:gd name="connsiteY6" fmla="*/ 108776 h 113728"/>
                  <a:gd name="connsiteX7" fmla="*/ 1296825 w 2418108"/>
                  <a:gd name="connsiteY7" fmla="*/ 108966 h 113728"/>
                  <a:gd name="connsiteX8" fmla="*/ 1346736 w 2418108"/>
                  <a:gd name="connsiteY8" fmla="*/ 103632 h 113728"/>
                  <a:gd name="connsiteX9" fmla="*/ 1360643 w 2418108"/>
                  <a:gd name="connsiteY9" fmla="*/ 107633 h 113728"/>
                  <a:gd name="connsiteX10" fmla="*/ 1381788 w 2418108"/>
                  <a:gd name="connsiteY10" fmla="*/ 107442 h 113728"/>
                  <a:gd name="connsiteX11" fmla="*/ 1371692 w 2418108"/>
                  <a:gd name="connsiteY11" fmla="*/ 106490 h 113728"/>
                  <a:gd name="connsiteX12" fmla="*/ 1430080 w 2418108"/>
                  <a:gd name="connsiteY12" fmla="*/ 105537 h 113728"/>
                  <a:gd name="connsiteX13" fmla="*/ 1420269 w 2418108"/>
                  <a:gd name="connsiteY13" fmla="*/ 104108 h 113728"/>
                  <a:gd name="connsiteX14" fmla="*/ 1455702 w 2418108"/>
                  <a:gd name="connsiteY14" fmla="*/ 107061 h 113728"/>
                  <a:gd name="connsiteX15" fmla="*/ 1439414 w 2418108"/>
                  <a:gd name="connsiteY15" fmla="*/ 108109 h 113728"/>
                  <a:gd name="connsiteX16" fmla="*/ 1503613 w 2418108"/>
                  <a:gd name="connsiteY16" fmla="*/ 105918 h 113728"/>
                  <a:gd name="connsiteX17" fmla="*/ 1495802 w 2418108"/>
                  <a:gd name="connsiteY17" fmla="*/ 105823 h 113728"/>
                  <a:gd name="connsiteX18" fmla="*/ 1695923 w 2418108"/>
                  <a:gd name="connsiteY18" fmla="*/ 95155 h 113728"/>
                  <a:gd name="connsiteX19" fmla="*/ 1684016 w 2418108"/>
                  <a:gd name="connsiteY19" fmla="*/ 92488 h 113728"/>
                  <a:gd name="connsiteX20" fmla="*/ 1706210 w 2418108"/>
                  <a:gd name="connsiteY20" fmla="*/ 90202 h 113728"/>
                  <a:gd name="connsiteX21" fmla="*/ 1693351 w 2418108"/>
                  <a:gd name="connsiteY21" fmla="*/ 98108 h 113728"/>
                  <a:gd name="connsiteX22" fmla="*/ 2058539 w 2418108"/>
                  <a:gd name="connsiteY22" fmla="*/ 102203 h 113728"/>
                  <a:gd name="connsiteX23" fmla="*/ 2064540 w 2418108"/>
                  <a:gd name="connsiteY23" fmla="*/ 95060 h 113728"/>
                  <a:gd name="connsiteX24" fmla="*/ 2227132 w 2418108"/>
                  <a:gd name="connsiteY24" fmla="*/ 96203 h 113728"/>
                  <a:gd name="connsiteX25" fmla="*/ 2245229 w 2418108"/>
                  <a:gd name="connsiteY25" fmla="*/ 96869 h 113728"/>
                  <a:gd name="connsiteX26" fmla="*/ 2254278 w 2418108"/>
                  <a:gd name="connsiteY26" fmla="*/ 94393 h 113728"/>
                  <a:gd name="connsiteX27" fmla="*/ 2418108 w 2418108"/>
                  <a:gd name="connsiteY27" fmla="*/ 5810 h 113728"/>
                  <a:gd name="connsiteX28" fmla="*/ 2399058 w 2418108"/>
                  <a:gd name="connsiteY28" fmla="*/ 2858 h 113728"/>
                  <a:gd name="connsiteX29" fmla="*/ 2241039 w 2418108"/>
                  <a:gd name="connsiteY29" fmla="*/ 1905 h 113728"/>
                  <a:gd name="connsiteX30" fmla="*/ 2243991 w 2418108"/>
                  <a:gd name="connsiteY30" fmla="*/ 1048 h 113728"/>
                  <a:gd name="connsiteX31" fmla="*/ 2197128 w 2418108"/>
                  <a:gd name="connsiteY31" fmla="*/ 0 h 113728"/>
                  <a:gd name="connsiteX32" fmla="*/ 1710591 w 2418108"/>
                  <a:gd name="connsiteY32" fmla="*/ 6287 h 113728"/>
                  <a:gd name="connsiteX33" fmla="*/ 1713353 w 2418108"/>
                  <a:gd name="connsiteY33" fmla="*/ 5906 h 113728"/>
                  <a:gd name="connsiteX34" fmla="*/ 1210814 w 2418108"/>
                  <a:gd name="connsiteY34" fmla="*/ 7715 h 113728"/>
                  <a:gd name="connsiteX35" fmla="*/ 684463 w 2418108"/>
                  <a:gd name="connsiteY35" fmla="*/ 13716 h 113728"/>
                  <a:gd name="connsiteX36" fmla="*/ 687511 w 2418108"/>
                  <a:gd name="connsiteY36" fmla="*/ 12859 h 113728"/>
                  <a:gd name="connsiteX37" fmla="*/ 435670 w 2418108"/>
                  <a:gd name="connsiteY37" fmla="*/ 12192 h 113728"/>
                  <a:gd name="connsiteX38" fmla="*/ 440718 w 2418108"/>
                  <a:gd name="connsiteY38" fmla="*/ 12668 h 113728"/>
                  <a:gd name="connsiteX39" fmla="*/ 386807 w 2418108"/>
                  <a:gd name="connsiteY39" fmla="*/ 9906 h 113728"/>
                  <a:gd name="connsiteX40" fmla="*/ 16856 w 2418108"/>
                  <a:gd name="connsiteY40" fmla="*/ 12192 h 113728"/>
                  <a:gd name="connsiteX41" fmla="*/ 63528 w 2418108"/>
                  <a:gd name="connsiteY41" fmla="*/ 102870 h 113728"/>
                  <a:gd name="connsiteX42" fmla="*/ 42668 w 2418108"/>
                  <a:gd name="connsiteY42" fmla="*/ 102584 h 113728"/>
                  <a:gd name="connsiteX43" fmla="*/ 41430 w 2418108"/>
                  <a:gd name="connsiteY43" fmla="*/ 105537 h 113728"/>
                  <a:gd name="connsiteX44" fmla="*/ 54575 w 2418108"/>
                  <a:gd name="connsiteY44" fmla="*/ 105347 h 113728"/>
                  <a:gd name="connsiteX45" fmla="*/ 388140 w 2418108"/>
                  <a:gd name="connsiteY45" fmla="*/ 112109 h 113728"/>
                  <a:gd name="connsiteX46" fmla="*/ 482152 w 2418108"/>
                  <a:gd name="connsiteY46" fmla="*/ 113729 h 113728"/>
                  <a:gd name="connsiteX47" fmla="*/ 632266 w 2418108"/>
                  <a:gd name="connsiteY47" fmla="*/ 112205 h 113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18108" h="113728">
                    <a:moveTo>
                      <a:pt x="632266" y="112205"/>
                    </a:moveTo>
                    <a:cubicBezTo>
                      <a:pt x="656364" y="104680"/>
                      <a:pt x="694940" y="114110"/>
                      <a:pt x="723039" y="109538"/>
                    </a:cubicBezTo>
                    <a:cubicBezTo>
                      <a:pt x="722849" y="109919"/>
                      <a:pt x="735898" y="110109"/>
                      <a:pt x="735136" y="111823"/>
                    </a:cubicBezTo>
                    <a:cubicBezTo>
                      <a:pt x="735041" y="108776"/>
                      <a:pt x="767616" y="112300"/>
                      <a:pt x="752471" y="108680"/>
                    </a:cubicBezTo>
                    <a:cubicBezTo>
                      <a:pt x="754757" y="107633"/>
                      <a:pt x="790571" y="107633"/>
                      <a:pt x="772569" y="110585"/>
                    </a:cubicBezTo>
                    <a:cubicBezTo>
                      <a:pt x="822099" y="111633"/>
                      <a:pt x="1059653" y="114395"/>
                      <a:pt x="1112993" y="112967"/>
                    </a:cubicBezTo>
                    <a:cubicBezTo>
                      <a:pt x="1106135" y="110776"/>
                      <a:pt x="1089656" y="112205"/>
                      <a:pt x="1083465" y="108776"/>
                    </a:cubicBezTo>
                    <a:cubicBezTo>
                      <a:pt x="1153950" y="111728"/>
                      <a:pt x="1230626" y="113157"/>
                      <a:pt x="1296825" y="108966"/>
                    </a:cubicBezTo>
                    <a:cubicBezTo>
                      <a:pt x="1277680" y="103251"/>
                      <a:pt x="1356071" y="110966"/>
                      <a:pt x="1346736" y="103632"/>
                    </a:cubicBezTo>
                    <a:cubicBezTo>
                      <a:pt x="1351213" y="105347"/>
                      <a:pt x="1374454" y="106109"/>
                      <a:pt x="1360643" y="107633"/>
                    </a:cubicBezTo>
                    <a:cubicBezTo>
                      <a:pt x="1368548" y="107728"/>
                      <a:pt x="1376168" y="108299"/>
                      <a:pt x="1381788" y="107442"/>
                    </a:cubicBezTo>
                    <a:lnTo>
                      <a:pt x="1371692" y="106490"/>
                    </a:lnTo>
                    <a:cubicBezTo>
                      <a:pt x="1398266" y="106013"/>
                      <a:pt x="1412744" y="108680"/>
                      <a:pt x="1430080" y="105537"/>
                    </a:cubicBezTo>
                    <a:lnTo>
                      <a:pt x="1420269" y="104108"/>
                    </a:lnTo>
                    <a:cubicBezTo>
                      <a:pt x="1436176" y="103918"/>
                      <a:pt x="1449416" y="103632"/>
                      <a:pt x="1455702" y="107061"/>
                    </a:cubicBezTo>
                    <a:lnTo>
                      <a:pt x="1439414" y="108109"/>
                    </a:lnTo>
                    <a:cubicBezTo>
                      <a:pt x="1465799" y="108014"/>
                      <a:pt x="1481610" y="107823"/>
                      <a:pt x="1503613" y="105918"/>
                    </a:cubicBezTo>
                    <a:lnTo>
                      <a:pt x="1495802" y="105823"/>
                    </a:lnTo>
                    <a:cubicBezTo>
                      <a:pt x="1523806" y="102394"/>
                      <a:pt x="1670110" y="99441"/>
                      <a:pt x="1695923" y="95155"/>
                    </a:cubicBezTo>
                    <a:lnTo>
                      <a:pt x="1684016" y="92488"/>
                    </a:lnTo>
                    <a:lnTo>
                      <a:pt x="1706210" y="90202"/>
                    </a:lnTo>
                    <a:cubicBezTo>
                      <a:pt x="1703543" y="90202"/>
                      <a:pt x="1695542" y="98965"/>
                      <a:pt x="1693351" y="98108"/>
                    </a:cubicBezTo>
                    <a:cubicBezTo>
                      <a:pt x="1757549" y="99441"/>
                      <a:pt x="2045109" y="91345"/>
                      <a:pt x="2058539" y="102203"/>
                    </a:cubicBezTo>
                    <a:cubicBezTo>
                      <a:pt x="2079780" y="101917"/>
                      <a:pt x="2071303" y="103918"/>
                      <a:pt x="2064540" y="95060"/>
                    </a:cubicBezTo>
                    <a:cubicBezTo>
                      <a:pt x="2086638" y="95441"/>
                      <a:pt x="2259707" y="88773"/>
                      <a:pt x="2227132" y="96203"/>
                    </a:cubicBezTo>
                    <a:cubicBezTo>
                      <a:pt x="2232371" y="96298"/>
                      <a:pt x="2240372" y="95917"/>
                      <a:pt x="2245229" y="96869"/>
                    </a:cubicBezTo>
                    <a:cubicBezTo>
                      <a:pt x="2235704" y="94583"/>
                      <a:pt x="2261708" y="95345"/>
                      <a:pt x="2254278" y="94393"/>
                    </a:cubicBezTo>
                    <a:cubicBezTo>
                      <a:pt x="2395724" y="108776"/>
                      <a:pt x="2341527" y="36576"/>
                      <a:pt x="2418108" y="5810"/>
                    </a:cubicBezTo>
                    <a:cubicBezTo>
                      <a:pt x="2398772" y="4763"/>
                      <a:pt x="2335717" y="7239"/>
                      <a:pt x="2399058" y="2858"/>
                    </a:cubicBezTo>
                    <a:cubicBezTo>
                      <a:pt x="2343527" y="-572"/>
                      <a:pt x="2296283" y="1238"/>
                      <a:pt x="2241039" y="1905"/>
                    </a:cubicBezTo>
                    <a:lnTo>
                      <a:pt x="2243991" y="1048"/>
                    </a:lnTo>
                    <a:cubicBezTo>
                      <a:pt x="2234181" y="-381"/>
                      <a:pt x="2214845" y="1524"/>
                      <a:pt x="2197128" y="0"/>
                    </a:cubicBezTo>
                    <a:cubicBezTo>
                      <a:pt x="2115880" y="6096"/>
                      <a:pt x="1816128" y="3524"/>
                      <a:pt x="1710591" y="6287"/>
                    </a:cubicBezTo>
                    <a:lnTo>
                      <a:pt x="1713353" y="5906"/>
                    </a:lnTo>
                    <a:cubicBezTo>
                      <a:pt x="1577146" y="5429"/>
                      <a:pt x="1349308" y="11240"/>
                      <a:pt x="1210814" y="7715"/>
                    </a:cubicBezTo>
                    <a:cubicBezTo>
                      <a:pt x="1095848" y="23717"/>
                      <a:pt x="819051" y="5429"/>
                      <a:pt x="684463" y="13716"/>
                    </a:cubicBezTo>
                    <a:lnTo>
                      <a:pt x="687511" y="12859"/>
                    </a:lnTo>
                    <a:cubicBezTo>
                      <a:pt x="655316" y="14192"/>
                      <a:pt x="473008" y="10954"/>
                      <a:pt x="435670" y="12192"/>
                    </a:cubicBezTo>
                    <a:lnTo>
                      <a:pt x="440718" y="12668"/>
                    </a:lnTo>
                    <a:cubicBezTo>
                      <a:pt x="408047" y="14764"/>
                      <a:pt x="412524" y="11049"/>
                      <a:pt x="386807" y="9906"/>
                    </a:cubicBezTo>
                    <a:cubicBezTo>
                      <a:pt x="275174" y="28004"/>
                      <a:pt x="142395" y="18764"/>
                      <a:pt x="16856" y="12192"/>
                    </a:cubicBezTo>
                    <a:cubicBezTo>
                      <a:pt x="-6195" y="35528"/>
                      <a:pt x="-17434" y="114395"/>
                      <a:pt x="63528" y="102870"/>
                    </a:cubicBezTo>
                    <a:cubicBezTo>
                      <a:pt x="63528" y="102870"/>
                      <a:pt x="42668" y="102584"/>
                      <a:pt x="42668" y="102584"/>
                    </a:cubicBezTo>
                    <a:cubicBezTo>
                      <a:pt x="58004" y="103156"/>
                      <a:pt x="47336" y="104299"/>
                      <a:pt x="41430" y="105537"/>
                    </a:cubicBezTo>
                    <a:cubicBezTo>
                      <a:pt x="46764" y="105537"/>
                      <a:pt x="68386" y="107442"/>
                      <a:pt x="54575" y="105347"/>
                    </a:cubicBezTo>
                    <a:cubicBezTo>
                      <a:pt x="158588" y="108109"/>
                      <a:pt x="297462" y="110109"/>
                      <a:pt x="388140" y="112109"/>
                    </a:cubicBezTo>
                    <a:cubicBezTo>
                      <a:pt x="420525" y="113348"/>
                      <a:pt x="453577" y="106680"/>
                      <a:pt x="482152" y="113729"/>
                    </a:cubicBezTo>
                    <a:cubicBezTo>
                      <a:pt x="477580" y="111919"/>
                      <a:pt x="629885" y="111728"/>
                      <a:pt x="632266" y="112205"/>
                    </a:cubicBezTo>
                    <a:close/>
                  </a:path>
                </a:pathLst>
              </a:custGeom>
              <a:grpFill/>
              <a:ln w="9525" cap="flat">
                <a:noFill/>
                <a:prstDash val="solid"/>
                <a:miter/>
              </a:ln>
            </p:spPr>
            <p:txBody>
              <a:bodyPr rtlCol="0" anchor="ctr"/>
              <a:lstStyle/>
              <a:p>
                <a:pPr algn="ctr"/>
                <a:endParaRPr lang="en-US"/>
              </a:p>
            </p:txBody>
          </p:sp>
        </p:grpSp>
      </p:grpSp>
      <p:sp>
        <p:nvSpPr>
          <p:cNvPr id="41" name="Freeform: Shape 40">
            <a:extLst>
              <a:ext uri="{FF2B5EF4-FFF2-40B4-BE49-F238E27FC236}">
                <a16:creationId xmlns:a16="http://schemas.microsoft.com/office/drawing/2014/main" id="{752C2BA4-3BBE-4D22-A0D9-8D2A7B8F1C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5918708"/>
            <a:ext cx="4187283" cy="939292"/>
          </a:xfrm>
          <a:custGeom>
            <a:avLst/>
            <a:gdLst>
              <a:gd name="connsiteX0" fmla="*/ 2025355 w 2438970"/>
              <a:gd name="connsiteY0" fmla="*/ 235 h 1341332"/>
              <a:gd name="connsiteX1" fmla="*/ 2381960 w 2438970"/>
              <a:gd name="connsiteY1" fmla="*/ 44517 h 1341332"/>
              <a:gd name="connsiteX2" fmla="*/ 2438970 w 2438970"/>
              <a:gd name="connsiteY2" fmla="*/ 58872 h 1341332"/>
              <a:gd name="connsiteX3" fmla="*/ 2438970 w 2438970"/>
              <a:gd name="connsiteY3" fmla="*/ 1341332 h 1341332"/>
              <a:gd name="connsiteX4" fmla="*/ 0 w 2438970"/>
              <a:gd name="connsiteY4" fmla="*/ 1341332 h 1341332"/>
              <a:gd name="connsiteX5" fmla="*/ 13333 w 2438970"/>
              <a:gd name="connsiteY5" fmla="*/ 1328018 h 1341332"/>
              <a:gd name="connsiteX6" fmla="*/ 936262 w 2438970"/>
              <a:gd name="connsiteY6" fmla="*/ 459947 h 1341332"/>
              <a:gd name="connsiteX7" fmla="*/ 1554028 w 2438970"/>
              <a:gd name="connsiteY7" fmla="*/ 71153 h 1341332"/>
              <a:gd name="connsiteX8" fmla="*/ 2025355 w 2438970"/>
              <a:gd name="connsiteY8" fmla="*/ 235 h 1341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38970" h="1341332">
                <a:moveTo>
                  <a:pt x="2025355" y="235"/>
                </a:moveTo>
                <a:cubicBezTo>
                  <a:pt x="2143847" y="2306"/>
                  <a:pt x="2262766" y="17993"/>
                  <a:pt x="2381960" y="44517"/>
                </a:cubicBezTo>
                <a:lnTo>
                  <a:pt x="2438970" y="58872"/>
                </a:lnTo>
                <a:lnTo>
                  <a:pt x="2438970" y="1341332"/>
                </a:lnTo>
                <a:lnTo>
                  <a:pt x="0" y="1341332"/>
                </a:lnTo>
                <a:lnTo>
                  <a:pt x="13333" y="1328018"/>
                </a:lnTo>
                <a:cubicBezTo>
                  <a:pt x="324723" y="1028950"/>
                  <a:pt x="645390" y="738459"/>
                  <a:pt x="936262" y="459947"/>
                </a:cubicBezTo>
                <a:cubicBezTo>
                  <a:pt x="1139660" y="265152"/>
                  <a:pt x="1345794" y="140817"/>
                  <a:pt x="1554028" y="71153"/>
                </a:cubicBezTo>
                <a:cubicBezTo>
                  <a:pt x="1710136" y="18918"/>
                  <a:pt x="1867365" y="-2526"/>
                  <a:pt x="2025355" y="235"/>
                </a:cubicBezTo>
                <a:close/>
              </a:path>
            </a:pathLst>
          </a:custGeom>
          <a:solidFill>
            <a:schemeClr val="accent2">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5" name="Picture 4">
            <a:extLst>
              <a:ext uri="{FF2B5EF4-FFF2-40B4-BE49-F238E27FC236}">
                <a16:creationId xmlns:a16="http://schemas.microsoft.com/office/drawing/2014/main" id="{8827A110-534D-FBF6-79D7-F60EE7E9E342}"/>
              </a:ext>
            </a:extLst>
          </p:cNvPr>
          <p:cNvPicPr>
            <a:picLocks noChangeAspect="1"/>
          </p:cNvPicPr>
          <p:nvPr/>
        </p:nvPicPr>
        <p:blipFill>
          <a:blip r:embed="rId3"/>
          <a:stretch>
            <a:fillRect/>
          </a:stretch>
        </p:blipFill>
        <p:spPr>
          <a:xfrm>
            <a:off x="5961842" y="1873238"/>
            <a:ext cx="5683149" cy="3111523"/>
          </a:xfrm>
          <a:prstGeom prst="rect">
            <a:avLst/>
          </a:prstGeom>
        </p:spPr>
      </p:pic>
      <p:sp>
        <p:nvSpPr>
          <p:cNvPr id="43" name="Freeform: Shape 42">
            <a:extLst>
              <a:ext uri="{FF2B5EF4-FFF2-40B4-BE49-F238E27FC236}">
                <a16:creationId xmlns:a16="http://schemas.microsoft.com/office/drawing/2014/main" id="{82AA7049-B18D-49D6-AD7D-DBB9E19FBB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0713190" y="-534982"/>
            <a:ext cx="943826" cy="2013794"/>
          </a:xfrm>
          <a:custGeom>
            <a:avLst/>
            <a:gdLst>
              <a:gd name="connsiteX0" fmla="*/ 0 w 1085312"/>
              <a:gd name="connsiteY0" fmla="*/ 2315675 h 2315675"/>
              <a:gd name="connsiteX1" fmla="*/ 0 w 1085312"/>
              <a:gd name="connsiteY1" fmla="*/ 0 h 2315675"/>
              <a:gd name="connsiteX2" fmla="*/ 53089 w 1085312"/>
              <a:gd name="connsiteY2" fmla="*/ 4542 h 2315675"/>
              <a:gd name="connsiteX3" fmla="*/ 790077 w 1085312"/>
              <a:gd name="connsiteY3" fmla="*/ 872756 h 2315675"/>
              <a:gd name="connsiteX4" fmla="*/ 1085252 w 1085312"/>
              <a:gd name="connsiteY4" fmla="*/ 1943649 h 2315675"/>
              <a:gd name="connsiteX5" fmla="*/ 1064832 w 1085312"/>
              <a:gd name="connsiteY5" fmla="*/ 2198094 h 2315675"/>
              <a:gd name="connsiteX6" fmla="*/ 1043734 w 1085312"/>
              <a:gd name="connsiteY6" fmla="*/ 2315675 h 2315675"/>
              <a:gd name="connsiteX7" fmla="*/ 0 w 1085312"/>
              <a:gd name="connsiteY7" fmla="*/ 2315675 h 2315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85312" h="2315675">
                <a:moveTo>
                  <a:pt x="0" y="2315675"/>
                </a:moveTo>
                <a:lnTo>
                  <a:pt x="0" y="0"/>
                </a:lnTo>
                <a:lnTo>
                  <a:pt x="53089" y="4542"/>
                </a:lnTo>
                <a:cubicBezTo>
                  <a:pt x="405263" y="73503"/>
                  <a:pt x="612623" y="486635"/>
                  <a:pt x="790077" y="872756"/>
                </a:cubicBezTo>
                <a:cubicBezTo>
                  <a:pt x="937425" y="1193596"/>
                  <a:pt x="1088787" y="1533232"/>
                  <a:pt x="1085252" y="1943649"/>
                </a:cubicBezTo>
                <a:cubicBezTo>
                  <a:pt x="1084528" y="2029058"/>
                  <a:pt x="1077341" y="2113833"/>
                  <a:pt x="1064832" y="2198094"/>
                </a:cubicBezTo>
                <a:lnTo>
                  <a:pt x="1043734" y="2315675"/>
                </a:lnTo>
                <a:lnTo>
                  <a:pt x="0" y="2315675"/>
                </a:lnTo>
                <a:close/>
              </a:path>
            </a:pathLst>
          </a:cu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45" name="Group 44">
            <a:extLst>
              <a:ext uri="{FF2B5EF4-FFF2-40B4-BE49-F238E27FC236}">
                <a16:creationId xmlns:a16="http://schemas.microsoft.com/office/drawing/2014/main" id="{3850DB66-16D1-4953-A6E3-FCA3DC5F276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635690" y="349252"/>
            <a:ext cx="886142" cy="693398"/>
            <a:chOff x="10948005" y="3379098"/>
            <a:chExt cx="868640" cy="679702"/>
          </a:xfrm>
          <a:solidFill>
            <a:schemeClr val="accent6"/>
          </a:solidFill>
        </p:grpSpPr>
        <p:sp>
          <p:nvSpPr>
            <p:cNvPr id="40" name="Freeform: Shape 45">
              <a:extLst>
                <a:ext uri="{FF2B5EF4-FFF2-40B4-BE49-F238E27FC236}">
                  <a16:creationId xmlns:a16="http://schemas.microsoft.com/office/drawing/2014/main" id="{D698AB2F-1D17-4249-81CB-9A41D46B8E3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194317" y="3944888"/>
              <a:ext cx="128449" cy="113912"/>
            </a:xfrm>
            <a:custGeom>
              <a:avLst/>
              <a:gdLst>
                <a:gd name="connsiteX0" fmla="*/ 237621 w 453152"/>
                <a:gd name="connsiteY0" fmla="*/ 965 h 401867"/>
                <a:gd name="connsiteX1" fmla="*/ 370246 w 453152"/>
                <a:gd name="connsiteY1" fmla="*/ 23666 h 401867"/>
                <a:gd name="connsiteX2" fmla="*/ 437392 w 453152"/>
                <a:gd name="connsiteY2" fmla="*/ 198545 h 401867"/>
                <a:gd name="connsiteX3" fmla="*/ 67745 w 453152"/>
                <a:gd name="connsiteY3" fmla="*/ 392003 h 401867"/>
                <a:gd name="connsiteX4" fmla="*/ 911 w 453152"/>
                <a:gd name="connsiteY4" fmla="*/ 254095 h 401867"/>
                <a:gd name="connsiteX5" fmla="*/ 115564 w 453152"/>
                <a:gd name="connsiteY5" fmla="*/ 51160 h 401867"/>
                <a:gd name="connsiteX6" fmla="*/ 237621 w 453152"/>
                <a:gd name="connsiteY6" fmla="*/ 965 h 401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3152" h="401867">
                  <a:moveTo>
                    <a:pt x="237621" y="965"/>
                  </a:moveTo>
                  <a:cubicBezTo>
                    <a:pt x="283632" y="-2971"/>
                    <a:pt x="331405" y="5243"/>
                    <a:pt x="370246" y="23666"/>
                  </a:cubicBezTo>
                  <a:cubicBezTo>
                    <a:pt x="436830" y="55275"/>
                    <a:pt x="477168" y="116810"/>
                    <a:pt x="437392" y="198545"/>
                  </a:cubicBezTo>
                  <a:cubicBezTo>
                    <a:pt x="391568" y="292624"/>
                    <a:pt x="176850" y="441630"/>
                    <a:pt x="67745" y="392003"/>
                  </a:cubicBezTo>
                  <a:cubicBezTo>
                    <a:pt x="18056" y="369372"/>
                    <a:pt x="-5012" y="308398"/>
                    <a:pt x="911" y="254095"/>
                  </a:cubicBezTo>
                  <a:cubicBezTo>
                    <a:pt x="9203" y="178033"/>
                    <a:pt x="61012" y="103094"/>
                    <a:pt x="115564" y="51160"/>
                  </a:cubicBezTo>
                  <a:cubicBezTo>
                    <a:pt x="147361" y="20985"/>
                    <a:pt x="191610" y="4900"/>
                    <a:pt x="237621" y="96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Light"/>
                <a:ea typeface="+mn-ea"/>
                <a:cs typeface="+mn-cs"/>
              </a:endParaRPr>
            </a:p>
          </p:txBody>
        </p:sp>
        <p:sp>
          <p:nvSpPr>
            <p:cNvPr id="47" name="Freeform: Shape 46">
              <a:extLst>
                <a:ext uri="{FF2B5EF4-FFF2-40B4-BE49-F238E27FC236}">
                  <a16:creationId xmlns:a16="http://schemas.microsoft.com/office/drawing/2014/main" id="{F5301961-8687-4ADB-8043-4065F47076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84524" y="3907536"/>
              <a:ext cx="132121" cy="93006"/>
            </a:xfrm>
            <a:custGeom>
              <a:avLst/>
              <a:gdLst>
                <a:gd name="connsiteX0" fmla="*/ 252822 w 466107"/>
                <a:gd name="connsiteY0" fmla="*/ 1539 h 328114"/>
                <a:gd name="connsiteX1" fmla="*/ 451641 w 466107"/>
                <a:gd name="connsiteY1" fmla="*/ 122177 h 328114"/>
                <a:gd name="connsiteX2" fmla="*/ 391790 w 466107"/>
                <a:gd name="connsiteY2" fmla="*/ 297430 h 328114"/>
                <a:gd name="connsiteX3" fmla="*/ 8614 w 466107"/>
                <a:gd name="connsiteY3" fmla="*/ 243252 h 328114"/>
                <a:gd name="connsiteX4" fmla="*/ 45897 w 466107"/>
                <a:gd name="connsiteY4" fmla="*/ 97302 h 328114"/>
                <a:gd name="connsiteX5" fmla="*/ 252822 w 466107"/>
                <a:gd name="connsiteY5" fmla="*/ 1539 h 328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6107" h="328114">
                  <a:moveTo>
                    <a:pt x="252822" y="1539"/>
                  </a:moveTo>
                  <a:cubicBezTo>
                    <a:pt x="335429" y="-10494"/>
                    <a:pt x="418848" y="49794"/>
                    <a:pt x="451641" y="122177"/>
                  </a:cubicBezTo>
                  <a:cubicBezTo>
                    <a:pt x="479697" y="184273"/>
                    <a:pt x="470594" y="255285"/>
                    <a:pt x="391790" y="297430"/>
                  </a:cubicBezTo>
                  <a:cubicBezTo>
                    <a:pt x="301077" y="345935"/>
                    <a:pt x="55935" y="343254"/>
                    <a:pt x="8614" y="243252"/>
                  </a:cubicBezTo>
                  <a:cubicBezTo>
                    <a:pt x="-12895" y="197678"/>
                    <a:pt x="8240" y="136766"/>
                    <a:pt x="45897" y="97302"/>
                  </a:cubicBezTo>
                  <a:cubicBezTo>
                    <a:pt x="98704" y="42064"/>
                    <a:pt x="181872" y="11950"/>
                    <a:pt x="252822" y="1539"/>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Light"/>
                <a:ea typeface="+mn-ea"/>
                <a:cs typeface="+mn-cs"/>
              </a:endParaRPr>
            </a:p>
          </p:txBody>
        </p:sp>
        <p:sp>
          <p:nvSpPr>
            <p:cNvPr id="48" name="Graphic 15">
              <a:extLst>
                <a:ext uri="{FF2B5EF4-FFF2-40B4-BE49-F238E27FC236}">
                  <a16:creationId xmlns:a16="http://schemas.microsoft.com/office/drawing/2014/main" id="{9DC20816-893A-4201-AA91-22F71E46F9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02136" y="3379098"/>
              <a:ext cx="82388" cy="75292"/>
            </a:xfrm>
            <a:custGeom>
              <a:avLst/>
              <a:gdLst>
                <a:gd name="connsiteX0" fmla="*/ 17664 w 5240764"/>
                <a:gd name="connsiteY0" fmla="*/ 2947947 h 4789394"/>
                <a:gd name="connsiteX1" fmla="*/ 903489 w 5240764"/>
                <a:gd name="connsiteY1" fmla="*/ 195222 h 4789394"/>
                <a:gd name="connsiteX2" fmla="*/ 3560964 w 5240764"/>
                <a:gd name="connsiteY2" fmla="*/ 357147 h 4789394"/>
                <a:gd name="connsiteX3" fmla="*/ 5240602 w 5240764"/>
                <a:gd name="connsiteY3" fmla="*/ 2076409 h 4789394"/>
                <a:gd name="connsiteX4" fmla="*/ 4568328 w 5240764"/>
                <a:gd name="connsiteY4" fmla="*/ 3879397 h 4789394"/>
                <a:gd name="connsiteX5" fmla="*/ 3284739 w 5240764"/>
                <a:gd name="connsiteY5" fmla="*/ 4605297 h 4789394"/>
                <a:gd name="connsiteX6" fmla="*/ 1074939 w 5240764"/>
                <a:gd name="connsiteY6" fmla="*/ 4357647 h 4789394"/>
                <a:gd name="connsiteX7" fmla="*/ 15187 w 5240764"/>
                <a:gd name="connsiteY7" fmla="*/ 2830313 h 478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40764" h="4789394">
                  <a:moveTo>
                    <a:pt x="17664" y="2947947"/>
                  </a:moveTo>
                  <a:cubicBezTo>
                    <a:pt x="17664" y="2900322"/>
                    <a:pt x="-201411" y="490497"/>
                    <a:pt x="903489" y="195222"/>
                  </a:cubicBezTo>
                  <a:cubicBezTo>
                    <a:pt x="2008389" y="-100053"/>
                    <a:pt x="2598939" y="-71478"/>
                    <a:pt x="3560964" y="357147"/>
                  </a:cubicBezTo>
                  <a:cubicBezTo>
                    <a:pt x="4522989" y="785772"/>
                    <a:pt x="5253271" y="1338222"/>
                    <a:pt x="5240602" y="2076409"/>
                  </a:cubicBezTo>
                  <a:cubicBezTo>
                    <a:pt x="5227934" y="2814597"/>
                    <a:pt x="4842267" y="3677276"/>
                    <a:pt x="4568328" y="3879397"/>
                  </a:cubicBezTo>
                  <a:cubicBezTo>
                    <a:pt x="4294389" y="4081422"/>
                    <a:pt x="4065789" y="4548147"/>
                    <a:pt x="3284739" y="4605297"/>
                  </a:cubicBezTo>
                  <a:cubicBezTo>
                    <a:pt x="2503689" y="4662447"/>
                    <a:pt x="1579764" y="5110122"/>
                    <a:pt x="1074939" y="4357647"/>
                  </a:cubicBezTo>
                  <a:cubicBezTo>
                    <a:pt x="570114" y="3605172"/>
                    <a:pt x="12615" y="3617554"/>
                    <a:pt x="15187" y="2830313"/>
                  </a:cubicBezTo>
                </a:path>
              </a:pathLst>
            </a:custGeom>
            <a:grpFill/>
            <a:ln w="9525" cap="flat">
              <a:noFill/>
              <a:prstDash val="solid"/>
              <a:miter/>
            </a:ln>
          </p:spPr>
          <p:txBody>
            <a:bodyPr rtlCol="0" anchor="ctr"/>
            <a:lstStyle/>
            <a:p>
              <a:endParaRPr lang="en-US"/>
            </a:p>
          </p:txBody>
        </p:sp>
        <p:sp>
          <p:nvSpPr>
            <p:cNvPr id="49" name="Graphic 15">
              <a:extLst>
                <a:ext uri="{FF2B5EF4-FFF2-40B4-BE49-F238E27FC236}">
                  <a16:creationId xmlns:a16="http://schemas.microsoft.com/office/drawing/2014/main" id="{866D1F4E-BA21-44F3-A97A-E979C5FE78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8005" y="3504095"/>
              <a:ext cx="82388" cy="75292"/>
            </a:xfrm>
            <a:custGeom>
              <a:avLst/>
              <a:gdLst>
                <a:gd name="connsiteX0" fmla="*/ 17664 w 5240764"/>
                <a:gd name="connsiteY0" fmla="*/ 2947947 h 4789394"/>
                <a:gd name="connsiteX1" fmla="*/ 903489 w 5240764"/>
                <a:gd name="connsiteY1" fmla="*/ 195222 h 4789394"/>
                <a:gd name="connsiteX2" fmla="*/ 3560964 w 5240764"/>
                <a:gd name="connsiteY2" fmla="*/ 357147 h 4789394"/>
                <a:gd name="connsiteX3" fmla="*/ 5240602 w 5240764"/>
                <a:gd name="connsiteY3" fmla="*/ 2076409 h 4789394"/>
                <a:gd name="connsiteX4" fmla="*/ 4568328 w 5240764"/>
                <a:gd name="connsiteY4" fmla="*/ 3879397 h 4789394"/>
                <a:gd name="connsiteX5" fmla="*/ 3284739 w 5240764"/>
                <a:gd name="connsiteY5" fmla="*/ 4605297 h 4789394"/>
                <a:gd name="connsiteX6" fmla="*/ 1074939 w 5240764"/>
                <a:gd name="connsiteY6" fmla="*/ 4357647 h 4789394"/>
                <a:gd name="connsiteX7" fmla="*/ 15187 w 5240764"/>
                <a:gd name="connsiteY7" fmla="*/ 2830313 h 478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40764" h="4789394">
                  <a:moveTo>
                    <a:pt x="17664" y="2947947"/>
                  </a:moveTo>
                  <a:cubicBezTo>
                    <a:pt x="17664" y="2900322"/>
                    <a:pt x="-201411" y="490497"/>
                    <a:pt x="903489" y="195222"/>
                  </a:cubicBezTo>
                  <a:cubicBezTo>
                    <a:pt x="2008389" y="-100053"/>
                    <a:pt x="2598939" y="-71478"/>
                    <a:pt x="3560964" y="357147"/>
                  </a:cubicBezTo>
                  <a:cubicBezTo>
                    <a:pt x="4522989" y="785772"/>
                    <a:pt x="5253271" y="1338222"/>
                    <a:pt x="5240602" y="2076409"/>
                  </a:cubicBezTo>
                  <a:cubicBezTo>
                    <a:pt x="5227934" y="2814597"/>
                    <a:pt x="4842267" y="3677276"/>
                    <a:pt x="4568328" y="3879397"/>
                  </a:cubicBezTo>
                  <a:cubicBezTo>
                    <a:pt x="4294389" y="4081422"/>
                    <a:pt x="4065789" y="4548147"/>
                    <a:pt x="3284739" y="4605297"/>
                  </a:cubicBezTo>
                  <a:cubicBezTo>
                    <a:pt x="2503689" y="4662447"/>
                    <a:pt x="1579764" y="5110122"/>
                    <a:pt x="1074939" y="4357647"/>
                  </a:cubicBezTo>
                  <a:cubicBezTo>
                    <a:pt x="570114" y="3605172"/>
                    <a:pt x="12615" y="3617554"/>
                    <a:pt x="15187" y="2830313"/>
                  </a:cubicBezTo>
                </a:path>
              </a:pathLst>
            </a:custGeom>
            <a:grpFill/>
            <a:ln w="9525" cap="flat">
              <a:noFill/>
              <a:prstDash val="solid"/>
              <a:miter/>
            </a:ln>
          </p:spPr>
          <p:txBody>
            <a:bodyPr rtlCol="0" anchor="ctr"/>
            <a:lstStyle/>
            <a:p>
              <a:endParaRPr lang="en-US"/>
            </a:p>
          </p:txBody>
        </p:sp>
        <p:sp>
          <p:nvSpPr>
            <p:cNvPr id="50" name="Freeform: Shape 49">
              <a:extLst>
                <a:ext uri="{FF2B5EF4-FFF2-40B4-BE49-F238E27FC236}">
                  <a16:creationId xmlns:a16="http://schemas.microsoft.com/office/drawing/2014/main" id="{B35EADCB-1DB5-4B69-892B-14567F5280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43727" y="3666564"/>
              <a:ext cx="173527" cy="138496"/>
            </a:xfrm>
            <a:custGeom>
              <a:avLst/>
              <a:gdLst>
                <a:gd name="connsiteX0" fmla="*/ 237392 w 789043"/>
                <a:gd name="connsiteY0" fmla="*/ 81 h 629754"/>
                <a:gd name="connsiteX1" fmla="*/ 758692 w 789043"/>
                <a:gd name="connsiteY1" fmla="*/ 233550 h 629754"/>
                <a:gd name="connsiteX2" fmla="*/ 650647 w 789043"/>
                <a:gd name="connsiteY2" fmla="*/ 335111 h 629754"/>
                <a:gd name="connsiteX3" fmla="*/ 315041 w 789043"/>
                <a:gd name="connsiteY3" fmla="*/ 584992 h 629754"/>
                <a:gd name="connsiteX4" fmla="*/ 192159 w 789043"/>
                <a:gd name="connsiteY4" fmla="*/ 625953 h 629754"/>
                <a:gd name="connsiteX5" fmla="*/ 124264 w 789043"/>
                <a:gd name="connsiteY5" fmla="*/ 552260 h 629754"/>
                <a:gd name="connsiteX6" fmla="*/ 1631 w 789043"/>
                <a:gd name="connsiteY6" fmla="*/ 133735 h 629754"/>
                <a:gd name="connsiteX7" fmla="*/ 35422 w 789043"/>
                <a:gd name="connsiteY7" fmla="*/ 14157 h 629754"/>
                <a:gd name="connsiteX8" fmla="*/ 113728 w 789043"/>
                <a:gd name="connsiteY8" fmla="*/ 378 h 629754"/>
                <a:gd name="connsiteX9" fmla="*/ 237392 w 789043"/>
                <a:gd name="connsiteY9" fmla="*/ 81 h 629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9043" h="629754">
                  <a:moveTo>
                    <a:pt x="237392" y="81"/>
                  </a:moveTo>
                  <a:cubicBezTo>
                    <a:pt x="474795" y="-992"/>
                    <a:pt x="907215" y="10463"/>
                    <a:pt x="758692" y="233550"/>
                  </a:cubicBezTo>
                  <a:cubicBezTo>
                    <a:pt x="731135" y="274948"/>
                    <a:pt x="690486" y="305435"/>
                    <a:pt x="650647" y="335111"/>
                  </a:cubicBezTo>
                  <a:cubicBezTo>
                    <a:pt x="538737" y="418405"/>
                    <a:pt x="426889" y="501698"/>
                    <a:pt x="315041" y="584992"/>
                  </a:cubicBezTo>
                  <a:cubicBezTo>
                    <a:pt x="278943" y="611863"/>
                    <a:pt x="234865" y="640167"/>
                    <a:pt x="192159" y="625953"/>
                  </a:cubicBezTo>
                  <a:cubicBezTo>
                    <a:pt x="159614" y="615105"/>
                    <a:pt x="139851" y="582810"/>
                    <a:pt x="124264" y="552260"/>
                  </a:cubicBezTo>
                  <a:cubicBezTo>
                    <a:pt x="57742" y="422021"/>
                    <a:pt x="15908" y="279250"/>
                    <a:pt x="1631" y="133735"/>
                  </a:cubicBezTo>
                  <a:cubicBezTo>
                    <a:pt x="-2671" y="90343"/>
                    <a:pt x="-676" y="38596"/>
                    <a:pt x="35422" y="14157"/>
                  </a:cubicBezTo>
                  <a:cubicBezTo>
                    <a:pt x="57804" y="-931"/>
                    <a:pt x="86795" y="-557"/>
                    <a:pt x="113728" y="378"/>
                  </a:cubicBezTo>
                  <a:cubicBezTo>
                    <a:pt x="138207" y="1243"/>
                    <a:pt x="182606" y="328"/>
                    <a:pt x="237392" y="81"/>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236989402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C387374F-F6AC-498C-A0BC-3B6AE9F7DA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pic>
        <p:nvPicPr>
          <p:cNvPr id="2" name="Picture 1">
            <a:extLst>
              <a:ext uri="{FF2B5EF4-FFF2-40B4-BE49-F238E27FC236}">
                <a16:creationId xmlns:a16="http://schemas.microsoft.com/office/drawing/2014/main" id="{BB4AE10E-58C8-4441-7323-4F9376C81D0D}"/>
              </a:ext>
            </a:extLst>
          </p:cNvPr>
          <p:cNvPicPr>
            <a:picLocks noChangeAspect="1"/>
          </p:cNvPicPr>
          <p:nvPr/>
        </p:nvPicPr>
        <p:blipFill rotWithShape="1">
          <a:blip r:embed="rId3"/>
          <a:srcRect t="23794" b="23756"/>
          <a:stretch/>
        </p:blipFill>
        <p:spPr>
          <a:xfrm>
            <a:off x="530973" y="518898"/>
            <a:ext cx="11129649" cy="5837451"/>
          </a:xfrm>
          <a:prstGeom prst="rect">
            <a:avLst/>
          </a:prstGeom>
        </p:spPr>
      </p:pic>
    </p:spTree>
    <p:extLst>
      <p:ext uri="{BB962C8B-B14F-4D97-AF65-F5344CB8AC3E}">
        <p14:creationId xmlns:p14="http://schemas.microsoft.com/office/powerpoint/2010/main" val="71337437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7133265-8446-63FA-E22E-1D5B910007C2}"/>
              </a:ext>
            </a:extLst>
          </p:cNvPr>
          <p:cNvPicPr>
            <a:picLocks noChangeAspect="1"/>
          </p:cNvPicPr>
          <p:nvPr/>
        </p:nvPicPr>
        <p:blipFill>
          <a:blip r:embed="rId3"/>
          <a:stretch>
            <a:fillRect/>
          </a:stretch>
        </p:blipFill>
        <p:spPr>
          <a:xfrm>
            <a:off x="3181350" y="1414462"/>
            <a:ext cx="5829300" cy="4029075"/>
          </a:xfrm>
          <a:prstGeom prst="rect">
            <a:avLst/>
          </a:prstGeom>
        </p:spPr>
      </p:pic>
    </p:spTree>
    <p:extLst>
      <p:ext uri="{BB962C8B-B14F-4D97-AF65-F5344CB8AC3E}">
        <p14:creationId xmlns:p14="http://schemas.microsoft.com/office/powerpoint/2010/main" val="40171353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A96A416-494C-14FF-507E-DF2625E72480}"/>
              </a:ext>
            </a:extLst>
          </p:cNvPr>
          <p:cNvPicPr>
            <a:picLocks noChangeAspect="1"/>
          </p:cNvPicPr>
          <p:nvPr/>
        </p:nvPicPr>
        <p:blipFill>
          <a:blip r:embed="rId3"/>
          <a:stretch>
            <a:fillRect/>
          </a:stretch>
        </p:blipFill>
        <p:spPr>
          <a:xfrm>
            <a:off x="1554480" y="1127760"/>
            <a:ext cx="8595360" cy="4834890"/>
          </a:xfrm>
          <a:prstGeom prst="rect">
            <a:avLst/>
          </a:prstGeom>
        </p:spPr>
      </p:pic>
    </p:spTree>
    <p:extLst>
      <p:ext uri="{BB962C8B-B14F-4D97-AF65-F5344CB8AC3E}">
        <p14:creationId xmlns:p14="http://schemas.microsoft.com/office/powerpoint/2010/main" val="209535587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435959F4-53DA-47FF-BC24-1E5B75C698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753030" y="5516668"/>
            <a:ext cx="2438970" cy="1341332"/>
          </a:xfrm>
          <a:custGeom>
            <a:avLst/>
            <a:gdLst>
              <a:gd name="connsiteX0" fmla="*/ 2025355 w 2438970"/>
              <a:gd name="connsiteY0" fmla="*/ 235 h 1341332"/>
              <a:gd name="connsiteX1" fmla="*/ 2381960 w 2438970"/>
              <a:gd name="connsiteY1" fmla="*/ 44517 h 1341332"/>
              <a:gd name="connsiteX2" fmla="*/ 2438970 w 2438970"/>
              <a:gd name="connsiteY2" fmla="*/ 58872 h 1341332"/>
              <a:gd name="connsiteX3" fmla="*/ 2438970 w 2438970"/>
              <a:gd name="connsiteY3" fmla="*/ 1341332 h 1341332"/>
              <a:gd name="connsiteX4" fmla="*/ 0 w 2438970"/>
              <a:gd name="connsiteY4" fmla="*/ 1341332 h 1341332"/>
              <a:gd name="connsiteX5" fmla="*/ 13333 w 2438970"/>
              <a:gd name="connsiteY5" fmla="*/ 1328018 h 1341332"/>
              <a:gd name="connsiteX6" fmla="*/ 936262 w 2438970"/>
              <a:gd name="connsiteY6" fmla="*/ 459947 h 1341332"/>
              <a:gd name="connsiteX7" fmla="*/ 1554028 w 2438970"/>
              <a:gd name="connsiteY7" fmla="*/ 71153 h 1341332"/>
              <a:gd name="connsiteX8" fmla="*/ 2025355 w 2438970"/>
              <a:gd name="connsiteY8" fmla="*/ 235 h 1341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38970" h="1341332">
                <a:moveTo>
                  <a:pt x="2025355" y="235"/>
                </a:moveTo>
                <a:cubicBezTo>
                  <a:pt x="2143847" y="2306"/>
                  <a:pt x="2262766" y="17993"/>
                  <a:pt x="2381960" y="44517"/>
                </a:cubicBezTo>
                <a:lnTo>
                  <a:pt x="2438970" y="58872"/>
                </a:lnTo>
                <a:lnTo>
                  <a:pt x="2438970" y="1341332"/>
                </a:lnTo>
                <a:lnTo>
                  <a:pt x="0" y="1341332"/>
                </a:lnTo>
                <a:lnTo>
                  <a:pt x="13333" y="1328018"/>
                </a:lnTo>
                <a:cubicBezTo>
                  <a:pt x="324723" y="1028950"/>
                  <a:pt x="645390" y="738459"/>
                  <a:pt x="936262" y="459947"/>
                </a:cubicBezTo>
                <a:cubicBezTo>
                  <a:pt x="1139660" y="265152"/>
                  <a:pt x="1345794" y="140817"/>
                  <a:pt x="1554028" y="71153"/>
                </a:cubicBezTo>
                <a:cubicBezTo>
                  <a:pt x="1710136" y="18918"/>
                  <a:pt x="1867365" y="-2526"/>
                  <a:pt x="2025355" y="235"/>
                </a:cubicBezTo>
                <a:close/>
              </a:path>
            </a:pathLst>
          </a:custGeom>
          <a:solidFill>
            <a:schemeClr val="accent2">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nvGrpSpPr>
          <p:cNvPr id="11" name="Group 10">
            <a:extLst>
              <a:ext uri="{FF2B5EF4-FFF2-40B4-BE49-F238E27FC236}">
                <a16:creationId xmlns:a16="http://schemas.microsoft.com/office/drawing/2014/main" id="{A7CF83E8-F6F0-41E3-B580-7412A04DDFB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776050" y="5204025"/>
            <a:ext cx="886141" cy="802496"/>
            <a:chOff x="10948005" y="3272152"/>
            <a:chExt cx="868640" cy="786648"/>
          </a:xfrm>
          <a:solidFill>
            <a:schemeClr val="accent1"/>
          </a:solidFill>
        </p:grpSpPr>
        <p:sp>
          <p:nvSpPr>
            <p:cNvPr id="12" name="Freeform: Shape 11">
              <a:extLst>
                <a:ext uri="{FF2B5EF4-FFF2-40B4-BE49-F238E27FC236}">
                  <a16:creationId xmlns:a16="http://schemas.microsoft.com/office/drawing/2014/main" id="{1A0B6DBB-705D-48D0-842C-F9DFA7684D1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194317" y="3944888"/>
              <a:ext cx="128449" cy="113912"/>
            </a:xfrm>
            <a:custGeom>
              <a:avLst/>
              <a:gdLst>
                <a:gd name="connsiteX0" fmla="*/ 237621 w 453152"/>
                <a:gd name="connsiteY0" fmla="*/ 965 h 401867"/>
                <a:gd name="connsiteX1" fmla="*/ 370246 w 453152"/>
                <a:gd name="connsiteY1" fmla="*/ 23666 h 401867"/>
                <a:gd name="connsiteX2" fmla="*/ 437392 w 453152"/>
                <a:gd name="connsiteY2" fmla="*/ 198545 h 401867"/>
                <a:gd name="connsiteX3" fmla="*/ 67745 w 453152"/>
                <a:gd name="connsiteY3" fmla="*/ 392003 h 401867"/>
                <a:gd name="connsiteX4" fmla="*/ 911 w 453152"/>
                <a:gd name="connsiteY4" fmla="*/ 254095 h 401867"/>
                <a:gd name="connsiteX5" fmla="*/ 115564 w 453152"/>
                <a:gd name="connsiteY5" fmla="*/ 51160 h 401867"/>
                <a:gd name="connsiteX6" fmla="*/ 237621 w 453152"/>
                <a:gd name="connsiteY6" fmla="*/ 965 h 401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3152" h="401867">
                  <a:moveTo>
                    <a:pt x="237621" y="965"/>
                  </a:moveTo>
                  <a:cubicBezTo>
                    <a:pt x="283632" y="-2971"/>
                    <a:pt x="331405" y="5243"/>
                    <a:pt x="370246" y="23666"/>
                  </a:cubicBezTo>
                  <a:cubicBezTo>
                    <a:pt x="436830" y="55275"/>
                    <a:pt x="477168" y="116810"/>
                    <a:pt x="437392" y="198545"/>
                  </a:cubicBezTo>
                  <a:cubicBezTo>
                    <a:pt x="391568" y="292624"/>
                    <a:pt x="176850" y="441630"/>
                    <a:pt x="67745" y="392003"/>
                  </a:cubicBezTo>
                  <a:cubicBezTo>
                    <a:pt x="18056" y="369372"/>
                    <a:pt x="-5012" y="308398"/>
                    <a:pt x="911" y="254095"/>
                  </a:cubicBezTo>
                  <a:cubicBezTo>
                    <a:pt x="9203" y="178033"/>
                    <a:pt x="61012" y="103094"/>
                    <a:pt x="115564" y="51160"/>
                  </a:cubicBezTo>
                  <a:cubicBezTo>
                    <a:pt x="147361" y="20985"/>
                    <a:pt x="191610" y="4900"/>
                    <a:pt x="237621" y="96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Light"/>
                <a:ea typeface="+mn-ea"/>
                <a:cs typeface="+mn-cs"/>
              </a:endParaRPr>
            </a:p>
          </p:txBody>
        </p:sp>
        <p:sp>
          <p:nvSpPr>
            <p:cNvPr id="13" name="Freeform: Shape 12">
              <a:extLst>
                <a:ext uri="{FF2B5EF4-FFF2-40B4-BE49-F238E27FC236}">
                  <a16:creationId xmlns:a16="http://schemas.microsoft.com/office/drawing/2014/main" id="{C194A764-16E1-4D0D-9357-76F80E6086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53045" y="3808430"/>
              <a:ext cx="144912" cy="193414"/>
            </a:xfrm>
            <a:custGeom>
              <a:avLst/>
              <a:gdLst>
                <a:gd name="connsiteX0" fmla="*/ 390625 w 511232"/>
                <a:gd name="connsiteY0" fmla="*/ 1621 h 682341"/>
                <a:gd name="connsiteX1" fmla="*/ 508142 w 511232"/>
                <a:gd name="connsiteY1" fmla="*/ 64038 h 682341"/>
                <a:gd name="connsiteX2" fmla="*/ 508453 w 511232"/>
                <a:gd name="connsiteY2" fmla="*/ 121832 h 682341"/>
                <a:gd name="connsiteX3" fmla="*/ 316492 w 511232"/>
                <a:gd name="connsiteY3" fmla="*/ 567602 h 682341"/>
                <a:gd name="connsiteX4" fmla="*/ 80265 w 511232"/>
                <a:gd name="connsiteY4" fmla="*/ 640359 h 682341"/>
                <a:gd name="connsiteX5" fmla="*/ 13306 w 511232"/>
                <a:gd name="connsiteY5" fmla="*/ 274828 h 682341"/>
                <a:gd name="connsiteX6" fmla="*/ 140989 w 511232"/>
                <a:gd name="connsiteY6" fmla="*/ 107181 h 682341"/>
                <a:gd name="connsiteX7" fmla="*/ 390625 w 511232"/>
                <a:gd name="connsiteY7" fmla="*/ 1621 h 682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1232" h="682341">
                  <a:moveTo>
                    <a:pt x="390625" y="1621"/>
                  </a:moveTo>
                  <a:cubicBezTo>
                    <a:pt x="446543" y="-5212"/>
                    <a:pt x="493343" y="8441"/>
                    <a:pt x="508142" y="64038"/>
                  </a:cubicBezTo>
                  <a:cubicBezTo>
                    <a:pt x="513192" y="82866"/>
                    <a:pt x="511134" y="102754"/>
                    <a:pt x="508453" y="121832"/>
                  </a:cubicBezTo>
                  <a:cubicBezTo>
                    <a:pt x="485324" y="287796"/>
                    <a:pt x="417242" y="443971"/>
                    <a:pt x="316492" y="567602"/>
                  </a:cubicBezTo>
                  <a:cubicBezTo>
                    <a:pt x="253024" y="645534"/>
                    <a:pt x="165055" y="737743"/>
                    <a:pt x="80265" y="640359"/>
                  </a:cubicBezTo>
                  <a:cubicBezTo>
                    <a:pt x="5014" y="553948"/>
                    <a:pt x="-17368" y="383621"/>
                    <a:pt x="13306" y="274828"/>
                  </a:cubicBezTo>
                  <a:cubicBezTo>
                    <a:pt x="33443" y="203318"/>
                    <a:pt x="83382" y="146521"/>
                    <a:pt x="140989" y="107181"/>
                  </a:cubicBezTo>
                  <a:cubicBezTo>
                    <a:pt x="178904" y="81308"/>
                    <a:pt x="297428" y="13010"/>
                    <a:pt x="390625" y="1621"/>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Light"/>
                <a:ea typeface="+mn-ea"/>
                <a:cs typeface="+mn-cs"/>
              </a:endParaRPr>
            </a:p>
          </p:txBody>
        </p:sp>
        <p:sp>
          <p:nvSpPr>
            <p:cNvPr id="14" name="Freeform: Shape 13">
              <a:extLst>
                <a:ext uri="{FF2B5EF4-FFF2-40B4-BE49-F238E27FC236}">
                  <a16:creationId xmlns:a16="http://schemas.microsoft.com/office/drawing/2014/main" id="{115B7F3F-A40D-4F24-8536-E2420B4332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84524" y="3907536"/>
              <a:ext cx="132121" cy="93006"/>
            </a:xfrm>
            <a:custGeom>
              <a:avLst/>
              <a:gdLst>
                <a:gd name="connsiteX0" fmla="*/ 252822 w 466107"/>
                <a:gd name="connsiteY0" fmla="*/ 1539 h 328114"/>
                <a:gd name="connsiteX1" fmla="*/ 451641 w 466107"/>
                <a:gd name="connsiteY1" fmla="*/ 122177 h 328114"/>
                <a:gd name="connsiteX2" fmla="*/ 391790 w 466107"/>
                <a:gd name="connsiteY2" fmla="*/ 297430 h 328114"/>
                <a:gd name="connsiteX3" fmla="*/ 8614 w 466107"/>
                <a:gd name="connsiteY3" fmla="*/ 243252 h 328114"/>
                <a:gd name="connsiteX4" fmla="*/ 45897 w 466107"/>
                <a:gd name="connsiteY4" fmla="*/ 97302 h 328114"/>
                <a:gd name="connsiteX5" fmla="*/ 252822 w 466107"/>
                <a:gd name="connsiteY5" fmla="*/ 1539 h 328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6107" h="328114">
                  <a:moveTo>
                    <a:pt x="252822" y="1539"/>
                  </a:moveTo>
                  <a:cubicBezTo>
                    <a:pt x="335429" y="-10494"/>
                    <a:pt x="418848" y="49794"/>
                    <a:pt x="451641" y="122177"/>
                  </a:cubicBezTo>
                  <a:cubicBezTo>
                    <a:pt x="479697" y="184273"/>
                    <a:pt x="470594" y="255285"/>
                    <a:pt x="391790" y="297430"/>
                  </a:cubicBezTo>
                  <a:cubicBezTo>
                    <a:pt x="301077" y="345935"/>
                    <a:pt x="55935" y="343254"/>
                    <a:pt x="8614" y="243252"/>
                  </a:cubicBezTo>
                  <a:cubicBezTo>
                    <a:pt x="-12895" y="197678"/>
                    <a:pt x="8240" y="136766"/>
                    <a:pt x="45897" y="97302"/>
                  </a:cubicBezTo>
                  <a:cubicBezTo>
                    <a:pt x="98704" y="42064"/>
                    <a:pt x="181872" y="11950"/>
                    <a:pt x="252822" y="1539"/>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Light"/>
                <a:ea typeface="+mn-ea"/>
                <a:cs typeface="+mn-cs"/>
              </a:endParaRPr>
            </a:p>
          </p:txBody>
        </p:sp>
        <p:sp>
          <p:nvSpPr>
            <p:cNvPr id="15" name="Graphic 12">
              <a:extLst>
                <a:ext uri="{FF2B5EF4-FFF2-40B4-BE49-F238E27FC236}">
                  <a16:creationId xmlns:a16="http://schemas.microsoft.com/office/drawing/2014/main" id="{CEF42844-A829-4ED2-A360-63BB2A7C45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142141" y="3272152"/>
              <a:ext cx="180625" cy="158824"/>
            </a:xfrm>
            <a:custGeom>
              <a:avLst/>
              <a:gdLst>
                <a:gd name="connsiteX0" fmla="*/ 63289 w 3341477"/>
                <a:gd name="connsiteY0" fmla="*/ 1933384 h 2938167"/>
                <a:gd name="connsiteX1" fmla="*/ 263314 w 3341477"/>
                <a:gd name="connsiteY1" fmla="*/ 514159 h 2938167"/>
                <a:gd name="connsiteX2" fmla="*/ 1098276 w 3341477"/>
                <a:gd name="connsiteY2" fmla="*/ 952 h 2938167"/>
                <a:gd name="connsiteX3" fmla="*/ 2654089 w 3341477"/>
                <a:gd name="connsiteY3" fmla="*/ 371284 h 2938167"/>
                <a:gd name="connsiteX4" fmla="*/ 3219398 w 3341477"/>
                <a:gd name="connsiteY4" fmla="*/ 2080926 h 2938167"/>
                <a:gd name="connsiteX5" fmla="*/ 2044489 w 3341477"/>
                <a:gd name="connsiteY5" fmla="*/ 2933509 h 2938167"/>
                <a:gd name="connsiteX6" fmla="*/ 453814 w 3341477"/>
                <a:gd name="connsiteY6" fmla="*/ 2495359 h 2938167"/>
                <a:gd name="connsiteX7" fmla="*/ 63289 w 3341477"/>
                <a:gd name="connsiteY7" fmla="*/ 1933384 h 2938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41477" h="2938167">
                  <a:moveTo>
                    <a:pt x="63289" y="1933384"/>
                  </a:moveTo>
                  <a:cubicBezTo>
                    <a:pt x="56717" y="1895856"/>
                    <a:pt x="-165311" y="914209"/>
                    <a:pt x="263314" y="514159"/>
                  </a:cubicBezTo>
                  <a:cubicBezTo>
                    <a:pt x="691939" y="114109"/>
                    <a:pt x="609262" y="11620"/>
                    <a:pt x="1098276" y="952"/>
                  </a:cubicBezTo>
                  <a:cubicBezTo>
                    <a:pt x="1587289" y="-9716"/>
                    <a:pt x="2320714" y="66484"/>
                    <a:pt x="2654089" y="371284"/>
                  </a:cubicBezTo>
                  <a:cubicBezTo>
                    <a:pt x="2987464" y="676084"/>
                    <a:pt x="3603732" y="1514094"/>
                    <a:pt x="3219398" y="2080926"/>
                  </a:cubicBezTo>
                  <a:cubicBezTo>
                    <a:pt x="2835064" y="2647759"/>
                    <a:pt x="2558839" y="2895409"/>
                    <a:pt x="2044489" y="2933509"/>
                  </a:cubicBezTo>
                  <a:cubicBezTo>
                    <a:pt x="1530139" y="2971609"/>
                    <a:pt x="701464" y="2771584"/>
                    <a:pt x="453814" y="2495359"/>
                  </a:cubicBezTo>
                  <a:cubicBezTo>
                    <a:pt x="206164" y="2219134"/>
                    <a:pt x="101389" y="2152459"/>
                    <a:pt x="63289" y="1933384"/>
                  </a:cubicBezTo>
                  <a:close/>
                </a:path>
              </a:pathLst>
            </a:custGeom>
            <a:grpFill/>
            <a:ln w="9525" cap="flat">
              <a:noFill/>
              <a:prstDash val="solid"/>
              <a:miter/>
            </a:ln>
          </p:spPr>
          <p:txBody>
            <a:bodyPr rtlCol="0" anchor="ctr"/>
            <a:lstStyle/>
            <a:p>
              <a:endParaRPr lang="en-US"/>
            </a:p>
          </p:txBody>
        </p:sp>
        <p:sp>
          <p:nvSpPr>
            <p:cNvPr id="16" name="Graphic 15">
              <a:extLst>
                <a:ext uri="{FF2B5EF4-FFF2-40B4-BE49-F238E27FC236}">
                  <a16:creationId xmlns:a16="http://schemas.microsoft.com/office/drawing/2014/main" id="{57B23B52-A1C3-44EF-BC11-9094A0DA11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02136" y="3379098"/>
              <a:ext cx="82388" cy="75292"/>
            </a:xfrm>
            <a:custGeom>
              <a:avLst/>
              <a:gdLst>
                <a:gd name="connsiteX0" fmla="*/ 17664 w 5240764"/>
                <a:gd name="connsiteY0" fmla="*/ 2947947 h 4789394"/>
                <a:gd name="connsiteX1" fmla="*/ 903489 w 5240764"/>
                <a:gd name="connsiteY1" fmla="*/ 195222 h 4789394"/>
                <a:gd name="connsiteX2" fmla="*/ 3560964 w 5240764"/>
                <a:gd name="connsiteY2" fmla="*/ 357147 h 4789394"/>
                <a:gd name="connsiteX3" fmla="*/ 5240602 w 5240764"/>
                <a:gd name="connsiteY3" fmla="*/ 2076409 h 4789394"/>
                <a:gd name="connsiteX4" fmla="*/ 4568328 w 5240764"/>
                <a:gd name="connsiteY4" fmla="*/ 3879397 h 4789394"/>
                <a:gd name="connsiteX5" fmla="*/ 3284739 w 5240764"/>
                <a:gd name="connsiteY5" fmla="*/ 4605297 h 4789394"/>
                <a:gd name="connsiteX6" fmla="*/ 1074939 w 5240764"/>
                <a:gd name="connsiteY6" fmla="*/ 4357647 h 4789394"/>
                <a:gd name="connsiteX7" fmla="*/ 15187 w 5240764"/>
                <a:gd name="connsiteY7" fmla="*/ 2830313 h 478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40764" h="4789394">
                  <a:moveTo>
                    <a:pt x="17664" y="2947947"/>
                  </a:moveTo>
                  <a:cubicBezTo>
                    <a:pt x="17664" y="2900322"/>
                    <a:pt x="-201411" y="490497"/>
                    <a:pt x="903489" y="195222"/>
                  </a:cubicBezTo>
                  <a:cubicBezTo>
                    <a:pt x="2008389" y="-100053"/>
                    <a:pt x="2598939" y="-71478"/>
                    <a:pt x="3560964" y="357147"/>
                  </a:cubicBezTo>
                  <a:cubicBezTo>
                    <a:pt x="4522989" y="785772"/>
                    <a:pt x="5253271" y="1338222"/>
                    <a:pt x="5240602" y="2076409"/>
                  </a:cubicBezTo>
                  <a:cubicBezTo>
                    <a:pt x="5227934" y="2814597"/>
                    <a:pt x="4842267" y="3677276"/>
                    <a:pt x="4568328" y="3879397"/>
                  </a:cubicBezTo>
                  <a:cubicBezTo>
                    <a:pt x="4294389" y="4081422"/>
                    <a:pt x="4065789" y="4548147"/>
                    <a:pt x="3284739" y="4605297"/>
                  </a:cubicBezTo>
                  <a:cubicBezTo>
                    <a:pt x="2503689" y="4662447"/>
                    <a:pt x="1579764" y="5110122"/>
                    <a:pt x="1074939" y="4357647"/>
                  </a:cubicBezTo>
                  <a:cubicBezTo>
                    <a:pt x="570114" y="3605172"/>
                    <a:pt x="12615" y="3617554"/>
                    <a:pt x="15187" y="2830313"/>
                  </a:cubicBezTo>
                </a:path>
              </a:pathLst>
            </a:custGeom>
            <a:grpFill/>
            <a:ln w="9525" cap="flat">
              <a:noFill/>
              <a:prstDash val="solid"/>
              <a:miter/>
            </a:ln>
          </p:spPr>
          <p:txBody>
            <a:bodyPr rtlCol="0" anchor="ctr"/>
            <a:lstStyle/>
            <a:p>
              <a:endParaRPr lang="en-US"/>
            </a:p>
          </p:txBody>
        </p:sp>
        <p:sp>
          <p:nvSpPr>
            <p:cNvPr id="17" name="Graphic 15">
              <a:extLst>
                <a:ext uri="{FF2B5EF4-FFF2-40B4-BE49-F238E27FC236}">
                  <a16:creationId xmlns:a16="http://schemas.microsoft.com/office/drawing/2014/main" id="{064E08E5-DA92-4CF2-A0BF-E341800227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8005" y="3504095"/>
              <a:ext cx="82388" cy="75292"/>
            </a:xfrm>
            <a:custGeom>
              <a:avLst/>
              <a:gdLst>
                <a:gd name="connsiteX0" fmla="*/ 17664 w 5240764"/>
                <a:gd name="connsiteY0" fmla="*/ 2947947 h 4789394"/>
                <a:gd name="connsiteX1" fmla="*/ 903489 w 5240764"/>
                <a:gd name="connsiteY1" fmla="*/ 195222 h 4789394"/>
                <a:gd name="connsiteX2" fmla="*/ 3560964 w 5240764"/>
                <a:gd name="connsiteY2" fmla="*/ 357147 h 4789394"/>
                <a:gd name="connsiteX3" fmla="*/ 5240602 w 5240764"/>
                <a:gd name="connsiteY3" fmla="*/ 2076409 h 4789394"/>
                <a:gd name="connsiteX4" fmla="*/ 4568328 w 5240764"/>
                <a:gd name="connsiteY4" fmla="*/ 3879397 h 4789394"/>
                <a:gd name="connsiteX5" fmla="*/ 3284739 w 5240764"/>
                <a:gd name="connsiteY5" fmla="*/ 4605297 h 4789394"/>
                <a:gd name="connsiteX6" fmla="*/ 1074939 w 5240764"/>
                <a:gd name="connsiteY6" fmla="*/ 4357647 h 4789394"/>
                <a:gd name="connsiteX7" fmla="*/ 15187 w 5240764"/>
                <a:gd name="connsiteY7" fmla="*/ 2830313 h 478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40764" h="4789394">
                  <a:moveTo>
                    <a:pt x="17664" y="2947947"/>
                  </a:moveTo>
                  <a:cubicBezTo>
                    <a:pt x="17664" y="2900322"/>
                    <a:pt x="-201411" y="490497"/>
                    <a:pt x="903489" y="195222"/>
                  </a:cubicBezTo>
                  <a:cubicBezTo>
                    <a:pt x="2008389" y="-100053"/>
                    <a:pt x="2598939" y="-71478"/>
                    <a:pt x="3560964" y="357147"/>
                  </a:cubicBezTo>
                  <a:cubicBezTo>
                    <a:pt x="4522989" y="785772"/>
                    <a:pt x="5253271" y="1338222"/>
                    <a:pt x="5240602" y="2076409"/>
                  </a:cubicBezTo>
                  <a:cubicBezTo>
                    <a:pt x="5227934" y="2814597"/>
                    <a:pt x="4842267" y="3677276"/>
                    <a:pt x="4568328" y="3879397"/>
                  </a:cubicBezTo>
                  <a:cubicBezTo>
                    <a:pt x="4294389" y="4081422"/>
                    <a:pt x="4065789" y="4548147"/>
                    <a:pt x="3284739" y="4605297"/>
                  </a:cubicBezTo>
                  <a:cubicBezTo>
                    <a:pt x="2503689" y="4662447"/>
                    <a:pt x="1579764" y="5110122"/>
                    <a:pt x="1074939" y="4357647"/>
                  </a:cubicBezTo>
                  <a:cubicBezTo>
                    <a:pt x="570114" y="3605172"/>
                    <a:pt x="12615" y="3617554"/>
                    <a:pt x="15187" y="2830313"/>
                  </a:cubicBezTo>
                </a:path>
              </a:pathLst>
            </a:custGeom>
            <a:grpFill/>
            <a:ln w="9525"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7A222560-E657-4CAE-B667-7BE9E224B2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43727" y="3666564"/>
              <a:ext cx="173527" cy="138496"/>
            </a:xfrm>
            <a:custGeom>
              <a:avLst/>
              <a:gdLst>
                <a:gd name="connsiteX0" fmla="*/ 237392 w 789043"/>
                <a:gd name="connsiteY0" fmla="*/ 81 h 629754"/>
                <a:gd name="connsiteX1" fmla="*/ 758692 w 789043"/>
                <a:gd name="connsiteY1" fmla="*/ 233550 h 629754"/>
                <a:gd name="connsiteX2" fmla="*/ 650647 w 789043"/>
                <a:gd name="connsiteY2" fmla="*/ 335111 h 629754"/>
                <a:gd name="connsiteX3" fmla="*/ 315041 w 789043"/>
                <a:gd name="connsiteY3" fmla="*/ 584992 h 629754"/>
                <a:gd name="connsiteX4" fmla="*/ 192159 w 789043"/>
                <a:gd name="connsiteY4" fmla="*/ 625953 h 629754"/>
                <a:gd name="connsiteX5" fmla="*/ 124264 w 789043"/>
                <a:gd name="connsiteY5" fmla="*/ 552260 h 629754"/>
                <a:gd name="connsiteX6" fmla="*/ 1631 w 789043"/>
                <a:gd name="connsiteY6" fmla="*/ 133735 h 629754"/>
                <a:gd name="connsiteX7" fmla="*/ 35422 w 789043"/>
                <a:gd name="connsiteY7" fmla="*/ 14157 h 629754"/>
                <a:gd name="connsiteX8" fmla="*/ 113728 w 789043"/>
                <a:gd name="connsiteY8" fmla="*/ 378 h 629754"/>
                <a:gd name="connsiteX9" fmla="*/ 237392 w 789043"/>
                <a:gd name="connsiteY9" fmla="*/ 81 h 629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9043" h="629754">
                  <a:moveTo>
                    <a:pt x="237392" y="81"/>
                  </a:moveTo>
                  <a:cubicBezTo>
                    <a:pt x="474795" y="-992"/>
                    <a:pt x="907215" y="10463"/>
                    <a:pt x="758692" y="233550"/>
                  </a:cubicBezTo>
                  <a:cubicBezTo>
                    <a:pt x="731135" y="274948"/>
                    <a:pt x="690486" y="305435"/>
                    <a:pt x="650647" y="335111"/>
                  </a:cubicBezTo>
                  <a:cubicBezTo>
                    <a:pt x="538737" y="418405"/>
                    <a:pt x="426889" y="501698"/>
                    <a:pt x="315041" y="584992"/>
                  </a:cubicBezTo>
                  <a:cubicBezTo>
                    <a:pt x="278943" y="611863"/>
                    <a:pt x="234865" y="640167"/>
                    <a:pt x="192159" y="625953"/>
                  </a:cubicBezTo>
                  <a:cubicBezTo>
                    <a:pt x="159614" y="615105"/>
                    <a:pt x="139851" y="582810"/>
                    <a:pt x="124264" y="552260"/>
                  </a:cubicBezTo>
                  <a:cubicBezTo>
                    <a:pt x="57742" y="422021"/>
                    <a:pt x="15908" y="279250"/>
                    <a:pt x="1631" y="133735"/>
                  </a:cubicBezTo>
                  <a:cubicBezTo>
                    <a:pt x="-2671" y="90343"/>
                    <a:pt x="-676" y="38596"/>
                    <a:pt x="35422" y="14157"/>
                  </a:cubicBezTo>
                  <a:cubicBezTo>
                    <a:pt x="57804" y="-931"/>
                    <a:pt x="86795" y="-557"/>
                    <a:pt x="113728" y="378"/>
                  </a:cubicBezTo>
                  <a:cubicBezTo>
                    <a:pt x="138207" y="1243"/>
                    <a:pt x="182606" y="328"/>
                    <a:pt x="237392" y="81"/>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0" name="Freeform: Shape 19">
            <a:extLst>
              <a:ext uri="{FF2B5EF4-FFF2-40B4-BE49-F238E27FC236}">
                <a16:creationId xmlns:a16="http://schemas.microsoft.com/office/drawing/2014/main" id="{59226104-0061-4319-8237-9C001BF85D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15181" y="-615181"/>
            <a:ext cx="1085312" cy="2315675"/>
          </a:xfrm>
          <a:custGeom>
            <a:avLst/>
            <a:gdLst>
              <a:gd name="connsiteX0" fmla="*/ 0 w 1085312"/>
              <a:gd name="connsiteY0" fmla="*/ 2315675 h 2315675"/>
              <a:gd name="connsiteX1" fmla="*/ 0 w 1085312"/>
              <a:gd name="connsiteY1" fmla="*/ 0 h 2315675"/>
              <a:gd name="connsiteX2" fmla="*/ 53089 w 1085312"/>
              <a:gd name="connsiteY2" fmla="*/ 4542 h 2315675"/>
              <a:gd name="connsiteX3" fmla="*/ 790077 w 1085312"/>
              <a:gd name="connsiteY3" fmla="*/ 872756 h 2315675"/>
              <a:gd name="connsiteX4" fmla="*/ 1085252 w 1085312"/>
              <a:gd name="connsiteY4" fmla="*/ 1943649 h 2315675"/>
              <a:gd name="connsiteX5" fmla="*/ 1064832 w 1085312"/>
              <a:gd name="connsiteY5" fmla="*/ 2198094 h 2315675"/>
              <a:gd name="connsiteX6" fmla="*/ 1043734 w 1085312"/>
              <a:gd name="connsiteY6" fmla="*/ 2315675 h 2315675"/>
              <a:gd name="connsiteX7" fmla="*/ 0 w 1085312"/>
              <a:gd name="connsiteY7" fmla="*/ 2315675 h 2315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85312" h="2315675">
                <a:moveTo>
                  <a:pt x="0" y="2315675"/>
                </a:moveTo>
                <a:lnTo>
                  <a:pt x="0" y="0"/>
                </a:lnTo>
                <a:lnTo>
                  <a:pt x="53089" y="4542"/>
                </a:lnTo>
                <a:cubicBezTo>
                  <a:pt x="405263" y="73503"/>
                  <a:pt x="612623" y="486635"/>
                  <a:pt x="790077" y="872756"/>
                </a:cubicBezTo>
                <a:cubicBezTo>
                  <a:pt x="937425" y="1193596"/>
                  <a:pt x="1088787" y="1533232"/>
                  <a:pt x="1085252" y="1943649"/>
                </a:cubicBezTo>
                <a:cubicBezTo>
                  <a:pt x="1084528" y="2029058"/>
                  <a:pt x="1077341" y="2113833"/>
                  <a:pt x="1064832" y="2198094"/>
                </a:cubicBezTo>
                <a:lnTo>
                  <a:pt x="1043734" y="2315675"/>
                </a:lnTo>
                <a:lnTo>
                  <a:pt x="0" y="2315675"/>
                </a:lnTo>
                <a:close/>
              </a:path>
            </a:pathLst>
          </a:custGeom>
          <a:solidFill>
            <a:schemeClr val="accent5">
              <a:lumMod val="40000"/>
              <a:lumOff val="6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22" name="Graphic 78">
            <a:extLst>
              <a:ext uri="{FF2B5EF4-FFF2-40B4-BE49-F238E27FC236}">
                <a16:creationId xmlns:a16="http://schemas.microsoft.com/office/drawing/2014/main" id="{51B01909-73B8-4486-A749-C643B1D7E36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30225" y="3267662"/>
            <a:ext cx="972241" cy="45718"/>
            <a:chOff x="4886325" y="3371754"/>
            <a:chExt cx="2418492" cy="113728"/>
          </a:xfrm>
          <a:solidFill>
            <a:schemeClr val="accent1"/>
          </a:solidFill>
        </p:grpSpPr>
        <p:sp>
          <p:nvSpPr>
            <p:cNvPr id="23" name="Graphic 78">
              <a:extLst>
                <a:ext uri="{FF2B5EF4-FFF2-40B4-BE49-F238E27FC236}">
                  <a16:creationId xmlns:a16="http://schemas.microsoft.com/office/drawing/2014/main" id="{5E279D86-4533-45F1-B0AA-D237399A5ED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886325" y="3428428"/>
              <a:ext cx="2418302" cy="9525"/>
            </a:xfrm>
            <a:custGeom>
              <a:avLst/>
              <a:gdLst>
                <a:gd name="connsiteX0" fmla="*/ 0 w 2418302"/>
                <a:gd name="connsiteY0" fmla="*/ 0 h 9525"/>
                <a:gd name="connsiteX1" fmla="*/ 2418302 w 2418302"/>
                <a:gd name="connsiteY1" fmla="*/ 0 h 9525"/>
              </a:gdLst>
              <a:ahLst/>
              <a:cxnLst>
                <a:cxn ang="0">
                  <a:pos x="connsiteX0" y="connsiteY0"/>
                </a:cxn>
                <a:cxn ang="0">
                  <a:pos x="connsiteX1" y="connsiteY1"/>
                </a:cxn>
              </a:cxnLst>
              <a:rect l="l" t="t" r="r" b="b"/>
              <a:pathLst>
                <a:path w="2418302" h="9525">
                  <a:moveTo>
                    <a:pt x="0" y="0"/>
                  </a:moveTo>
                  <a:lnTo>
                    <a:pt x="2418302" y="0"/>
                  </a:lnTo>
                </a:path>
              </a:pathLst>
            </a:custGeom>
            <a:grpFill/>
            <a:ln w="9525" cap="flat">
              <a:noFill/>
              <a:prstDash val="solid"/>
              <a:miter/>
            </a:ln>
          </p:spPr>
          <p:txBody>
            <a:bodyPr rtlCol="0" anchor="ctr"/>
            <a:lstStyle/>
            <a:p>
              <a:pPr algn="ctr"/>
              <a:endParaRPr lang="en-US"/>
            </a:p>
          </p:txBody>
        </p:sp>
        <p:grpSp>
          <p:nvGrpSpPr>
            <p:cNvPr id="24" name="Graphic 78">
              <a:extLst>
                <a:ext uri="{FF2B5EF4-FFF2-40B4-BE49-F238E27FC236}">
                  <a16:creationId xmlns:a16="http://schemas.microsoft.com/office/drawing/2014/main" id="{764FD722-CB31-4326-ADD8-CBA52FD1FF59}"/>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4886709" y="3371754"/>
              <a:ext cx="2418108" cy="113728"/>
              <a:chOff x="4886709" y="3371754"/>
              <a:chExt cx="2418108" cy="113728"/>
            </a:xfrm>
            <a:grpFill/>
          </p:grpSpPr>
          <p:sp>
            <p:nvSpPr>
              <p:cNvPr id="25" name="Graphic 78">
                <a:extLst>
                  <a:ext uri="{FF2B5EF4-FFF2-40B4-BE49-F238E27FC236}">
                    <a16:creationId xmlns:a16="http://schemas.microsoft.com/office/drawing/2014/main" id="{24E4BCEC-8B0A-444E-8509-1B3BB0449E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895088" y="3474384"/>
                <a:ext cx="32575" cy="2906"/>
              </a:xfrm>
              <a:custGeom>
                <a:avLst/>
                <a:gdLst>
                  <a:gd name="connsiteX0" fmla="*/ 0 w 32575"/>
                  <a:gd name="connsiteY0" fmla="*/ 49 h 2906"/>
                  <a:gd name="connsiteX1" fmla="*/ 32576 w 32575"/>
                  <a:gd name="connsiteY1" fmla="*/ 2907 h 2906"/>
                  <a:gd name="connsiteX2" fmla="*/ 0 w 32575"/>
                  <a:gd name="connsiteY2" fmla="*/ 49 h 2906"/>
                </a:gdLst>
                <a:ahLst/>
                <a:cxnLst>
                  <a:cxn ang="0">
                    <a:pos x="connsiteX0" y="connsiteY0"/>
                  </a:cxn>
                  <a:cxn ang="0">
                    <a:pos x="connsiteX1" y="connsiteY1"/>
                  </a:cxn>
                  <a:cxn ang="0">
                    <a:pos x="connsiteX2" y="connsiteY2"/>
                  </a:cxn>
                </a:cxnLst>
                <a:rect l="l" t="t" r="r" b="b"/>
                <a:pathLst>
                  <a:path w="32575" h="2906">
                    <a:moveTo>
                      <a:pt x="0" y="49"/>
                    </a:moveTo>
                    <a:cubicBezTo>
                      <a:pt x="7430" y="2335"/>
                      <a:pt x="20384" y="2526"/>
                      <a:pt x="32576" y="2907"/>
                    </a:cubicBezTo>
                    <a:cubicBezTo>
                      <a:pt x="23146" y="716"/>
                      <a:pt x="13240" y="-236"/>
                      <a:pt x="0" y="49"/>
                    </a:cubicBezTo>
                    <a:close/>
                  </a:path>
                </a:pathLst>
              </a:custGeom>
              <a:grpFill/>
              <a:ln w="9525" cap="flat">
                <a:noFill/>
                <a:prstDash val="solid"/>
                <a:miter/>
              </a:ln>
            </p:spPr>
            <p:txBody>
              <a:bodyPr rtlCol="0" anchor="ctr"/>
              <a:lstStyle/>
              <a:p>
                <a:pPr algn="ctr"/>
                <a:endParaRPr lang="en-US"/>
              </a:p>
            </p:txBody>
          </p:sp>
          <p:sp>
            <p:nvSpPr>
              <p:cNvPr id="26" name="Graphic 78">
                <a:extLst>
                  <a:ext uri="{FF2B5EF4-FFF2-40B4-BE49-F238E27FC236}">
                    <a16:creationId xmlns:a16="http://schemas.microsoft.com/office/drawing/2014/main" id="{9DB36622-1DC7-4B17-8984-588BA8999F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927758" y="3477344"/>
                <a:ext cx="380" cy="42"/>
              </a:xfrm>
              <a:custGeom>
                <a:avLst/>
                <a:gdLst>
                  <a:gd name="connsiteX0" fmla="*/ 190 w 380"/>
                  <a:gd name="connsiteY0" fmla="*/ 42 h 42"/>
                  <a:gd name="connsiteX1" fmla="*/ 381 w 380"/>
                  <a:gd name="connsiteY1" fmla="*/ 42 h 42"/>
                  <a:gd name="connsiteX2" fmla="*/ 0 w 380"/>
                  <a:gd name="connsiteY2" fmla="*/ 42 h 42"/>
                  <a:gd name="connsiteX3" fmla="*/ 190 w 380"/>
                  <a:gd name="connsiteY3" fmla="*/ 42 h 42"/>
                </a:gdLst>
                <a:ahLst/>
                <a:cxnLst>
                  <a:cxn ang="0">
                    <a:pos x="connsiteX0" y="connsiteY0"/>
                  </a:cxn>
                  <a:cxn ang="0">
                    <a:pos x="connsiteX1" y="connsiteY1"/>
                  </a:cxn>
                  <a:cxn ang="0">
                    <a:pos x="connsiteX2" y="connsiteY2"/>
                  </a:cxn>
                  <a:cxn ang="0">
                    <a:pos x="connsiteX3" y="connsiteY3"/>
                  </a:cxn>
                </a:cxnLst>
                <a:rect l="l" t="t" r="r" b="b"/>
                <a:pathLst>
                  <a:path w="380" h="42">
                    <a:moveTo>
                      <a:pt x="190" y="42"/>
                    </a:moveTo>
                    <a:cubicBezTo>
                      <a:pt x="190" y="42"/>
                      <a:pt x="286" y="42"/>
                      <a:pt x="381" y="42"/>
                    </a:cubicBezTo>
                    <a:cubicBezTo>
                      <a:pt x="190" y="42"/>
                      <a:pt x="95" y="42"/>
                      <a:pt x="0" y="42"/>
                    </a:cubicBezTo>
                    <a:cubicBezTo>
                      <a:pt x="0" y="-53"/>
                      <a:pt x="95" y="42"/>
                      <a:pt x="190" y="42"/>
                    </a:cubicBezTo>
                    <a:close/>
                  </a:path>
                </a:pathLst>
              </a:custGeom>
              <a:grpFill/>
              <a:ln w="9525" cap="flat">
                <a:noFill/>
                <a:prstDash val="solid"/>
                <a:miter/>
              </a:ln>
            </p:spPr>
            <p:txBody>
              <a:bodyPr rtlCol="0" anchor="ctr"/>
              <a:lstStyle/>
              <a:p>
                <a:pPr algn="ctr"/>
                <a:endParaRPr lang="en-US"/>
              </a:p>
            </p:txBody>
          </p:sp>
          <p:sp>
            <p:nvSpPr>
              <p:cNvPr id="27" name="Graphic 78">
                <a:extLst>
                  <a:ext uri="{FF2B5EF4-FFF2-40B4-BE49-F238E27FC236}">
                    <a16:creationId xmlns:a16="http://schemas.microsoft.com/office/drawing/2014/main" id="{51B97AF0-1974-42B9-B5FC-A332C52E82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285577" y="3374517"/>
                <a:ext cx="10001" cy="190"/>
              </a:xfrm>
              <a:custGeom>
                <a:avLst/>
                <a:gdLst>
                  <a:gd name="connsiteX0" fmla="*/ 10001 w 10001"/>
                  <a:gd name="connsiteY0" fmla="*/ 0 h 190"/>
                  <a:gd name="connsiteX1" fmla="*/ 0 w 10001"/>
                  <a:gd name="connsiteY1" fmla="*/ 191 h 190"/>
                  <a:gd name="connsiteX2" fmla="*/ 10001 w 10001"/>
                  <a:gd name="connsiteY2" fmla="*/ 0 h 190"/>
                </a:gdLst>
                <a:ahLst/>
                <a:cxnLst>
                  <a:cxn ang="0">
                    <a:pos x="connsiteX0" y="connsiteY0"/>
                  </a:cxn>
                  <a:cxn ang="0">
                    <a:pos x="connsiteX1" y="connsiteY1"/>
                  </a:cxn>
                  <a:cxn ang="0">
                    <a:pos x="connsiteX2" y="connsiteY2"/>
                  </a:cxn>
                </a:cxnLst>
                <a:rect l="l" t="t" r="r" b="b"/>
                <a:pathLst>
                  <a:path w="10001" h="190">
                    <a:moveTo>
                      <a:pt x="10001" y="0"/>
                    </a:moveTo>
                    <a:cubicBezTo>
                      <a:pt x="6953" y="0"/>
                      <a:pt x="3524" y="95"/>
                      <a:pt x="0" y="191"/>
                    </a:cubicBezTo>
                    <a:cubicBezTo>
                      <a:pt x="3334" y="191"/>
                      <a:pt x="6763" y="191"/>
                      <a:pt x="10001" y="0"/>
                    </a:cubicBezTo>
                    <a:close/>
                  </a:path>
                </a:pathLst>
              </a:custGeom>
              <a:grpFill/>
              <a:ln w="9525" cap="flat">
                <a:noFill/>
                <a:prstDash val="solid"/>
                <a:miter/>
              </a:ln>
            </p:spPr>
            <p:txBody>
              <a:bodyPr rtlCol="0" anchor="ctr"/>
              <a:lstStyle/>
              <a:p>
                <a:pPr algn="ctr"/>
                <a:endParaRPr lang="en-US"/>
              </a:p>
            </p:txBody>
          </p:sp>
          <p:sp>
            <p:nvSpPr>
              <p:cNvPr id="28" name="Graphic 78">
                <a:extLst>
                  <a:ext uri="{FF2B5EF4-FFF2-40B4-BE49-F238E27FC236}">
                    <a16:creationId xmlns:a16="http://schemas.microsoft.com/office/drawing/2014/main" id="{95A298AD-BE5D-4BE1-8CDF-DBFB42D63F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886709" y="3371754"/>
                <a:ext cx="2418108" cy="113728"/>
              </a:xfrm>
              <a:custGeom>
                <a:avLst/>
                <a:gdLst>
                  <a:gd name="connsiteX0" fmla="*/ 632266 w 2418108"/>
                  <a:gd name="connsiteY0" fmla="*/ 112205 h 113728"/>
                  <a:gd name="connsiteX1" fmla="*/ 723039 w 2418108"/>
                  <a:gd name="connsiteY1" fmla="*/ 109538 h 113728"/>
                  <a:gd name="connsiteX2" fmla="*/ 735136 w 2418108"/>
                  <a:gd name="connsiteY2" fmla="*/ 111823 h 113728"/>
                  <a:gd name="connsiteX3" fmla="*/ 752471 w 2418108"/>
                  <a:gd name="connsiteY3" fmla="*/ 108680 h 113728"/>
                  <a:gd name="connsiteX4" fmla="*/ 772569 w 2418108"/>
                  <a:gd name="connsiteY4" fmla="*/ 110585 h 113728"/>
                  <a:gd name="connsiteX5" fmla="*/ 1112993 w 2418108"/>
                  <a:gd name="connsiteY5" fmla="*/ 112967 h 113728"/>
                  <a:gd name="connsiteX6" fmla="*/ 1083465 w 2418108"/>
                  <a:gd name="connsiteY6" fmla="*/ 108776 h 113728"/>
                  <a:gd name="connsiteX7" fmla="*/ 1296825 w 2418108"/>
                  <a:gd name="connsiteY7" fmla="*/ 108966 h 113728"/>
                  <a:gd name="connsiteX8" fmla="*/ 1346736 w 2418108"/>
                  <a:gd name="connsiteY8" fmla="*/ 103632 h 113728"/>
                  <a:gd name="connsiteX9" fmla="*/ 1360643 w 2418108"/>
                  <a:gd name="connsiteY9" fmla="*/ 107633 h 113728"/>
                  <a:gd name="connsiteX10" fmla="*/ 1381788 w 2418108"/>
                  <a:gd name="connsiteY10" fmla="*/ 107442 h 113728"/>
                  <a:gd name="connsiteX11" fmla="*/ 1371692 w 2418108"/>
                  <a:gd name="connsiteY11" fmla="*/ 106490 h 113728"/>
                  <a:gd name="connsiteX12" fmla="*/ 1430080 w 2418108"/>
                  <a:gd name="connsiteY12" fmla="*/ 105537 h 113728"/>
                  <a:gd name="connsiteX13" fmla="*/ 1420269 w 2418108"/>
                  <a:gd name="connsiteY13" fmla="*/ 104108 h 113728"/>
                  <a:gd name="connsiteX14" fmla="*/ 1455702 w 2418108"/>
                  <a:gd name="connsiteY14" fmla="*/ 107061 h 113728"/>
                  <a:gd name="connsiteX15" fmla="*/ 1439414 w 2418108"/>
                  <a:gd name="connsiteY15" fmla="*/ 108109 h 113728"/>
                  <a:gd name="connsiteX16" fmla="*/ 1503613 w 2418108"/>
                  <a:gd name="connsiteY16" fmla="*/ 105918 h 113728"/>
                  <a:gd name="connsiteX17" fmla="*/ 1495802 w 2418108"/>
                  <a:gd name="connsiteY17" fmla="*/ 105823 h 113728"/>
                  <a:gd name="connsiteX18" fmla="*/ 1695923 w 2418108"/>
                  <a:gd name="connsiteY18" fmla="*/ 95155 h 113728"/>
                  <a:gd name="connsiteX19" fmla="*/ 1684016 w 2418108"/>
                  <a:gd name="connsiteY19" fmla="*/ 92488 h 113728"/>
                  <a:gd name="connsiteX20" fmla="*/ 1706210 w 2418108"/>
                  <a:gd name="connsiteY20" fmla="*/ 90202 h 113728"/>
                  <a:gd name="connsiteX21" fmla="*/ 1693351 w 2418108"/>
                  <a:gd name="connsiteY21" fmla="*/ 98108 h 113728"/>
                  <a:gd name="connsiteX22" fmla="*/ 2058539 w 2418108"/>
                  <a:gd name="connsiteY22" fmla="*/ 102203 h 113728"/>
                  <a:gd name="connsiteX23" fmla="*/ 2064540 w 2418108"/>
                  <a:gd name="connsiteY23" fmla="*/ 95060 h 113728"/>
                  <a:gd name="connsiteX24" fmla="*/ 2227132 w 2418108"/>
                  <a:gd name="connsiteY24" fmla="*/ 96203 h 113728"/>
                  <a:gd name="connsiteX25" fmla="*/ 2245229 w 2418108"/>
                  <a:gd name="connsiteY25" fmla="*/ 96869 h 113728"/>
                  <a:gd name="connsiteX26" fmla="*/ 2254278 w 2418108"/>
                  <a:gd name="connsiteY26" fmla="*/ 94393 h 113728"/>
                  <a:gd name="connsiteX27" fmla="*/ 2418108 w 2418108"/>
                  <a:gd name="connsiteY27" fmla="*/ 5810 h 113728"/>
                  <a:gd name="connsiteX28" fmla="*/ 2399058 w 2418108"/>
                  <a:gd name="connsiteY28" fmla="*/ 2858 h 113728"/>
                  <a:gd name="connsiteX29" fmla="*/ 2241039 w 2418108"/>
                  <a:gd name="connsiteY29" fmla="*/ 1905 h 113728"/>
                  <a:gd name="connsiteX30" fmla="*/ 2243991 w 2418108"/>
                  <a:gd name="connsiteY30" fmla="*/ 1048 h 113728"/>
                  <a:gd name="connsiteX31" fmla="*/ 2197128 w 2418108"/>
                  <a:gd name="connsiteY31" fmla="*/ 0 h 113728"/>
                  <a:gd name="connsiteX32" fmla="*/ 1710591 w 2418108"/>
                  <a:gd name="connsiteY32" fmla="*/ 6287 h 113728"/>
                  <a:gd name="connsiteX33" fmla="*/ 1713353 w 2418108"/>
                  <a:gd name="connsiteY33" fmla="*/ 5906 h 113728"/>
                  <a:gd name="connsiteX34" fmla="*/ 1210814 w 2418108"/>
                  <a:gd name="connsiteY34" fmla="*/ 7715 h 113728"/>
                  <a:gd name="connsiteX35" fmla="*/ 684463 w 2418108"/>
                  <a:gd name="connsiteY35" fmla="*/ 13716 h 113728"/>
                  <a:gd name="connsiteX36" fmla="*/ 687511 w 2418108"/>
                  <a:gd name="connsiteY36" fmla="*/ 12859 h 113728"/>
                  <a:gd name="connsiteX37" fmla="*/ 435670 w 2418108"/>
                  <a:gd name="connsiteY37" fmla="*/ 12192 h 113728"/>
                  <a:gd name="connsiteX38" fmla="*/ 440718 w 2418108"/>
                  <a:gd name="connsiteY38" fmla="*/ 12668 h 113728"/>
                  <a:gd name="connsiteX39" fmla="*/ 386807 w 2418108"/>
                  <a:gd name="connsiteY39" fmla="*/ 9906 h 113728"/>
                  <a:gd name="connsiteX40" fmla="*/ 16856 w 2418108"/>
                  <a:gd name="connsiteY40" fmla="*/ 12192 h 113728"/>
                  <a:gd name="connsiteX41" fmla="*/ 63528 w 2418108"/>
                  <a:gd name="connsiteY41" fmla="*/ 102870 h 113728"/>
                  <a:gd name="connsiteX42" fmla="*/ 42668 w 2418108"/>
                  <a:gd name="connsiteY42" fmla="*/ 102584 h 113728"/>
                  <a:gd name="connsiteX43" fmla="*/ 41430 w 2418108"/>
                  <a:gd name="connsiteY43" fmla="*/ 105537 h 113728"/>
                  <a:gd name="connsiteX44" fmla="*/ 54575 w 2418108"/>
                  <a:gd name="connsiteY44" fmla="*/ 105347 h 113728"/>
                  <a:gd name="connsiteX45" fmla="*/ 388140 w 2418108"/>
                  <a:gd name="connsiteY45" fmla="*/ 112109 h 113728"/>
                  <a:gd name="connsiteX46" fmla="*/ 482152 w 2418108"/>
                  <a:gd name="connsiteY46" fmla="*/ 113729 h 113728"/>
                  <a:gd name="connsiteX47" fmla="*/ 632266 w 2418108"/>
                  <a:gd name="connsiteY47" fmla="*/ 112205 h 113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18108" h="113728">
                    <a:moveTo>
                      <a:pt x="632266" y="112205"/>
                    </a:moveTo>
                    <a:cubicBezTo>
                      <a:pt x="656364" y="104680"/>
                      <a:pt x="694940" y="114110"/>
                      <a:pt x="723039" y="109538"/>
                    </a:cubicBezTo>
                    <a:cubicBezTo>
                      <a:pt x="722849" y="109919"/>
                      <a:pt x="735898" y="110109"/>
                      <a:pt x="735136" y="111823"/>
                    </a:cubicBezTo>
                    <a:cubicBezTo>
                      <a:pt x="735041" y="108776"/>
                      <a:pt x="767616" y="112300"/>
                      <a:pt x="752471" y="108680"/>
                    </a:cubicBezTo>
                    <a:cubicBezTo>
                      <a:pt x="754757" y="107633"/>
                      <a:pt x="790571" y="107633"/>
                      <a:pt x="772569" y="110585"/>
                    </a:cubicBezTo>
                    <a:cubicBezTo>
                      <a:pt x="822099" y="111633"/>
                      <a:pt x="1059653" y="114395"/>
                      <a:pt x="1112993" y="112967"/>
                    </a:cubicBezTo>
                    <a:cubicBezTo>
                      <a:pt x="1106135" y="110776"/>
                      <a:pt x="1089656" y="112205"/>
                      <a:pt x="1083465" y="108776"/>
                    </a:cubicBezTo>
                    <a:cubicBezTo>
                      <a:pt x="1153950" y="111728"/>
                      <a:pt x="1230626" y="113157"/>
                      <a:pt x="1296825" y="108966"/>
                    </a:cubicBezTo>
                    <a:cubicBezTo>
                      <a:pt x="1277680" y="103251"/>
                      <a:pt x="1356071" y="110966"/>
                      <a:pt x="1346736" y="103632"/>
                    </a:cubicBezTo>
                    <a:cubicBezTo>
                      <a:pt x="1351213" y="105347"/>
                      <a:pt x="1374454" y="106109"/>
                      <a:pt x="1360643" y="107633"/>
                    </a:cubicBezTo>
                    <a:cubicBezTo>
                      <a:pt x="1368548" y="107728"/>
                      <a:pt x="1376168" y="108299"/>
                      <a:pt x="1381788" y="107442"/>
                    </a:cubicBezTo>
                    <a:lnTo>
                      <a:pt x="1371692" y="106490"/>
                    </a:lnTo>
                    <a:cubicBezTo>
                      <a:pt x="1398266" y="106013"/>
                      <a:pt x="1412744" y="108680"/>
                      <a:pt x="1430080" y="105537"/>
                    </a:cubicBezTo>
                    <a:lnTo>
                      <a:pt x="1420269" y="104108"/>
                    </a:lnTo>
                    <a:cubicBezTo>
                      <a:pt x="1436176" y="103918"/>
                      <a:pt x="1449416" y="103632"/>
                      <a:pt x="1455702" y="107061"/>
                    </a:cubicBezTo>
                    <a:lnTo>
                      <a:pt x="1439414" y="108109"/>
                    </a:lnTo>
                    <a:cubicBezTo>
                      <a:pt x="1465799" y="108014"/>
                      <a:pt x="1481610" y="107823"/>
                      <a:pt x="1503613" y="105918"/>
                    </a:cubicBezTo>
                    <a:lnTo>
                      <a:pt x="1495802" y="105823"/>
                    </a:lnTo>
                    <a:cubicBezTo>
                      <a:pt x="1523806" y="102394"/>
                      <a:pt x="1670110" y="99441"/>
                      <a:pt x="1695923" y="95155"/>
                    </a:cubicBezTo>
                    <a:lnTo>
                      <a:pt x="1684016" y="92488"/>
                    </a:lnTo>
                    <a:lnTo>
                      <a:pt x="1706210" y="90202"/>
                    </a:lnTo>
                    <a:cubicBezTo>
                      <a:pt x="1703543" y="90202"/>
                      <a:pt x="1695542" y="98965"/>
                      <a:pt x="1693351" y="98108"/>
                    </a:cubicBezTo>
                    <a:cubicBezTo>
                      <a:pt x="1757549" y="99441"/>
                      <a:pt x="2045109" y="91345"/>
                      <a:pt x="2058539" y="102203"/>
                    </a:cubicBezTo>
                    <a:cubicBezTo>
                      <a:pt x="2079780" y="101917"/>
                      <a:pt x="2071303" y="103918"/>
                      <a:pt x="2064540" y="95060"/>
                    </a:cubicBezTo>
                    <a:cubicBezTo>
                      <a:pt x="2086638" y="95441"/>
                      <a:pt x="2259707" y="88773"/>
                      <a:pt x="2227132" y="96203"/>
                    </a:cubicBezTo>
                    <a:cubicBezTo>
                      <a:pt x="2232371" y="96298"/>
                      <a:pt x="2240372" y="95917"/>
                      <a:pt x="2245229" y="96869"/>
                    </a:cubicBezTo>
                    <a:cubicBezTo>
                      <a:pt x="2235704" y="94583"/>
                      <a:pt x="2261708" y="95345"/>
                      <a:pt x="2254278" y="94393"/>
                    </a:cubicBezTo>
                    <a:cubicBezTo>
                      <a:pt x="2395724" y="108776"/>
                      <a:pt x="2341527" y="36576"/>
                      <a:pt x="2418108" y="5810"/>
                    </a:cubicBezTo>
                    <a:cubicBezTo>
                      <a:pt x="2398772" y="4763"/>
                      <a:pt x="2335717" y="7239"/>
                      <a:pt x="2399058" y="2858"/>
                    </a:cubicBezTo>
                    <a:cubicBezTo>
                      <a:pt x="2343527" y="-572"/>
                      <a:pt x="2296283" y="1238"/>
                      <a:pt x="2241039" y="1905"/>
                    </a:cubicBezTo>
                    <a:lnTo>
                      <a:pt x="2243991" y="1048"/>
                    </a:lnTo>
                    <a:cubicBezTo>
                      <a:pt x="2234181" y="-381"/>
                      <a:pt x="2214845" y="1524"/>
                      <a:pt x="2197128" y="0"/>
                    </a:cubicBezTo>
                    <a:cubicBezTo>
                      <a:pt x="2115880" y="6096"/>
                      <a:pt x="1816128" y="3524"/>
                      <a:pt x="1710591" y="6287"/>
                    </a:cubicBezTo>
                    <a:lnTo>
                      <a:pt x="1713353" y="5906"/>
                    </a:lnTo>
                    <a:cubicBezTo>
                      <a:pt x="1577146" y="5429"/>
                      <a:pt x="1349308" y="11240"/>
                      <a:pt x="1210814" y="7715"/>
                    </a:cubicBezTo>
                    <a:cubicBezTo>
                      <a:pt x="1095848" y="23717"/>
                      <a:pt x="819051" y="5429"/>
                      <a:pt x="684463" y="13716"/>
                    </a:cubicBezTo>
                    <a:lnTo>
                      <a:pt x="687511" y="12859"/>
                    </a:lnTo>
                    <a:cubicBezTo>
                      <a:pt x="655316" y="14192"/>
                      <a:pt x="473008" y="10954"/>
                      <a:pt x="435670" y="12192"/>
                    </a:cubicBezTo>
                    <a:lnTo>
                      <a:pt x="440718" y="12668"/>
                    </a:lnTo>
                    <a:cubicBezTo>
                      <a:pt x="408047" y="14764"/>
                      <a:pt x="412524" y="11049"/>
                      <a:pt x="386807" y="9906"/>
                    </a:cubicBezTo>
                    <a:cubicBezTo>
                      <a:pt x="275174" y="28004"/>
                      <a:pt x="142395" y="18764"/>
                      <a:pt x="16856" y="12192"/>
                    </a:cubicBezTo>
                    <a:cubicBezTo>
                      <a:pt x="-6195" y="35528"/>
                      <a:pt x="-17434" y="114395"/>
                      <a:pt x="63528" y="102870"/>
                    </a:cubicBezTo>
                    <a:cubicBezTo>
                      <a:pt x="63528" y="102870"/>
                      <a:pt x="42668" y="102584"/>
                      <a:pt x="42668" y="102584"/>
                    </a:cubicBezTo>
                    <a:cubicBezTo>
                      <a:pt x="58004" y="103156"/>
                      <a:pt x="47336" y="104299"/>
                      <a:pt x="41430" y="105537"/>
                    </a:cubicBezTo>
                    <a:cubicBezTo>
                      <a:pt x="46764" y="105537"/>
                      <a:pt x="68386" y="107442"/>
                      <a:pt x="54575" y="105347"/>
                    </a:cubicBezTo>
                    <a:cubicBezTo>
                      <a:pt x="158588" y="108109"/>
                      <a:pt x="297462" y="110109"/>
                      <a:pt x="388140" y="112109"/>
                    </a:cubicBezTo>
                    <a:cubicBezTo>
                      <a:pt x="420525" y="113348"/>
                      <a:pt x="453577" y="106680"/>
                      <a:pt x="482152" y="113729"/>
                    </a:cubicBezTo>
                    <a:cubicBezTo>
                      <a:pt x="477580" y="111919"/>
                      <a:pt x="629885" y="111728"/>
                      <a:pt x="632266" y="112205"/>
                    </a:cubicBezTo>
                    <a:close/>
                  </a:path>
                </a:pathLst>
              </a:custGeom>
              <a:grpFill/>
              <a:ln w="9525" cap="flat">
                <a:noFill/>
                <a:prstDash val="solid"/>
                <a:miter/>
              </a:ln>
            </p:spPr>
            <p:txBody>
              <a:bodyPr rtlCol="0" anchor="ctr"/>
              <a:lstStyle/>
              <a:p>
                <a:pPr algn="ctr"/>
                <a:endParaRPr lang="en-US"/>
              </a:p>
            </p:txBody>
          </p:sp>
        </p:grpSp>
      </p:grpSp>
      <p:sp useBgFill="1">
        <p:nvSpPr>
          <p:cNvPr id="30" name="Rectangle 29">
            <a:extLst>
              <a:ext uri="{FF2B5EF4-FFF2-40B4-BE49-F238E27FC236}">
                <a16:creationId xmlns:a16="http://schemas.microsoft.com/office/drawing/2014/main" id="{A5D0B0D3-D735-4619-AA45-B57B791E17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pic>
        <p:nvPicPr>
          <p:cNvPr id="4" name="Content Placeholder 3">
            <a:extLst>
              <a:ext uri="{FF2B5EF4-FFF2-40B4-BE49-F238E27FC236}">
                <a16:creationId xmlns:a16="http://schemas.microsoft.com/office/drawing/2014/main" id="{FE45B335-20CD-F47B-5B41-1F00B3FC7890}"/>
              </a:ext>
            </a:extLst>
          </p:cNvPr>
          <p:cNvPicPr>
            <a:picLocks noGrp="1" noChangeAspect="1"/>
          </p:cNvPicPr>
          <p:nvPr>
            <p:ph idx="1"/>
          </p:nvPr>
        </p:nvPicPr>
        <p:blipFill rotWithShape="1">
          <a:blip r:embed="rId2"/>
          <a:srcRect t="17259" r="-1" b="-1"/>
          <a:stretch/>
        </p:blipFill>
        <p:spPr>
          <a:xfrm>
            <a:off x="20" y="10"/>
            <a:ext cx="12188932" cy="6857990"/>
          </a:xfrm>
          <a:prstGeom prst="rect">
            <a:avLst/>
          </a:prstGeom>
        </p:spPr>
      </p:pic>
      <p:sp>
        <p:nvSpPr>
          <p:cNvPr id="32" name="Rectangle 31">
            <a:extLst>
              <a:ext uri="{FF2B5EF4-FFF2-40B4-BE49-F238E27FC236}">
                <a16:creationId xmlns:a16="http://schemas.microsoft.com/office/drawing/2014/main" id="{D1B32024-856F-4928-927A-50AF6AAF1F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721772" y="-612227"/>
            <a:ext cx="6858000" cy="8082454"/>
          </a:xfrm>
          <a:prstGeom prst="rect">
            <a:avLst/>
          </a:prstGeom>
          <a:gradFill>
            <a:gsLst>
              <a:gs pos="100000">
                <a:srgbClr val="000000">
                  <a:alpha val="0"/>
                </a:srgbClr>
              </a:gs>
              <a:gs pos="0">
                <a:schemeClr val="tx1"/>
              </a:gs>
              <a:gs pos="0">
                <a:srgbClr val="000000">
                  <a:alpha val="70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5EE0B19-DC13-B18A-0F59-DF4D90DF7523}"/>
              </a:ext>
            </a:extLst>
          </p:cNvPr>
          <p:cNvSpPr>
            <a:spLocks noGrp="1"/>
          </p:cNvSpPr>
          <p:nvPr>
            <p:ph type="title"/>
          </p:nvPr>
        </p:nvSpPr>
        <p:spPr>
          <a:xfrm>
            <a:off x="6949897" y="799521"/>
            <a:ext cx="4322734" cy="2179601"/>
          </a:xfrm>
        </p:spPr>
        <p:txBody>
          <a:bodyPr vert="horz" lIns="91440" tIns="45720" rIns="91440" bIns="45720" rtlCol="0" anchor="b">
            <a:normAutofit/>
          </a:bodyPr>
          <a:lstStyle/>
          <a:p>
            <a:r>
              <a:rPr lang="en-US" sz="4400">
                <a:solidFill>
                  <a:srgbClr val="FFFFFF"/>
                </a:solidFill>
              </a:rPr>
              <a:t>Physical Activity </a:t>
            </a:r>
          </a:p>
        </p:txBody>
      </p:sp>
      <p:grpSp>
        <p:nvGrpSpPr>
          <p:cNvPr id="34" name="Graphic 78">
            <a:extLst>
              <a:ext uri="{FF2B5EF4-FFF2-40B4-BE49-F238E27FC236}">
                <a16:creationId xmlns:a16="http://schemas.microsoft.com/office/drawing/2014/main" id="{DBBA0A0D-8F6A-400A-9E49-8C008E2C7DB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949770" y="3267662"/>
            <a:ext cx="972241" cy="45718"/>
            <a:chOff x="4886325" y="3371754"/>
            <a:chExt cx="2418492" cy="113728"/>
          </a:xfrm>
          <a:solidFill>
            <a:schemeClr val="accent1"/>
          </a:solidFill>
        </p:grpSpPr>
        <p:sp>
          <p:nvSpPr>
            <p:cNvPr id="35" name="Graphic 78">
              <a:extLst>
                <a:ext uri="{FF2B5EF4-FFF2-40B4-BE49-F238E27FC236}">
                  <a16:creationId xmlns:a16="http://schemas.microsoft.com/office/drawing/2014/main" id="{A5DD701E-4BC9-48E3-AF4F-013B52D63D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886325" y="3428428"/>
              <a:ext cx="2418302" cy="9525"/>
            </a:xfrm>
            <a:custGeom>
              <a:avLst/>
              <a:gdLst>
                <a:gd name="connsiteX0" fmla="*/ 0 w 2418302"/>
                <a:gd name="connsiteY0" fmla="*/ 0 h 9525"/>
                <a:gd name="connsiteX1" fmla="*/ 2418302 w 2418302"/>
                <a:gd name="connsiteY1" fmla="*/ 0 h 9525"/>
              </a:gdLst>
              <a:ahLst/>
              <a:cxnLst>
                <a:cxn ang="0">
                  <a:pos x="connsiteX0" y="connsiteY0"/>
                </a:cxn>
                <a:cxn ang="0">
                  <a:pos x="connsiteX1" y="connsiteY1"/>
                </a:cxn>
              </a:cxnLst>
              <a:rect l="l" t="t" r="r" b="b"/>
              <a:pathLst>
                <a:path w="2418302" h="9525">
                  <a:moveTo>
                    <a:pt x="0" y="0"/>
                  </a:moveTo>
                  <a:lnTo>
                    <a:pt x="2418302" y="0"/>
                  </a:lnTo>
                </a:path>
              </a:pathLst>
            </a:custGeom>
            <a:grpFill/>
            <a:ln w="9525" cap="flat">
              <a:noFill/>
              <a:prstDash val="solid"/>
              <a:miter/>
            </a:ln>
          </p:spPr>
          <p:txBody>
            <a:bodyPr rtlCol="0" anchor="ctr"/>
            <a:lstStyle/>
            <a:p>
              <a:pPr algn="ctr"/>
              <a:endParaRPr lang="en-US"/>
            </a:p>
          </p:txBody>
        </p:sp>
        <p:grpSp>
          <p:nvGrpSpPr>
            <p:cNvPr id="36" name="Graphic 78">
              <a:extLst>
                <a:ext uri="{FF2B5EF4-FFF2-40B4-BE49-F238E27FC236}">
                  <a16:creationId xmlns:a16="http://schemas.microsoft.com/office/drawing/2014/main" id="{FB658B62-664D-4B3B-BBDA-235666290B4A}"/>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4886709" y="3371754"/>
              <a:ext cx="2418108" cy="113728"/>
              <a:chOff x="4886709" y="3371754"/>
              <a:chExt cx="2418108" cy="113728"/>
            </a:xfrm>
            <a:grpFill/>
          </p:grpSpPr>
          <p:sp>
            <p:nvSpPr>
              <p:cNvPr id="37" name="Graphic 78">
                <a:extLst>
                  <a:ext uri="{FF2B5EF4-FFF2-40B4-BE49-F238E27FC236}">
                    <a16:creationId xmlns:a16="http://schemas.microsoft.com/office/drawing/2014/main" id="{B11F9D25-67B1-4BDB-A290-97B93A19DF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895088" y="3474384"/>
                <a:ext cx="32575" cy="2906"/>
              </a:xfrm>
              <a:custGeom>
                <a:avLst/>
                <a:gdLst>
                  <a:gd name="connsiteX0" fmla="*/ 0 w 32575"/>
                  <a:gd name="connsiteY0" fmla="*/ 49 h 2906"/>
                  <a:gd name="connsiteX1" fmla="*/ 32576 w 32575"/>
                  <a:gd name="connsiteY1" fmla="*/ 2907 h 2906"/>
                  <a:gd name="connsiteX2" fmla="*/ 0 w 32575"/>
                  <a:gd name="connsiteY2" fmla="*/ 49 h 2906"/>
                </a:gdLst>
                <a:ahLst/>
                <a:cxnLst>
                  <a:cxn ang="0">
                    <a:pos x="connsiteX0" y="connsiteY0"/>
                  </a:cxn>
                  <a:cxn ang="0">
                    <a:pos x="connsiteX1" y="connsiteY1"/>
                  </a:cxn>
                  <a:cxn ang="0">
                    <a:pos x="connsiteX2" y="connsiteY2"/>
                  </a:cxn>
                </a:cxnLst>
                <a:rect l="l" t="t" r="r" b="b"/>
                <a:pathLst>
                  <a:path w="32575" h="2906">
                    <a:moveTo>
                      <a:pt x="0" y="49"/>
                    </a:moveTo>
                    <a:cubicBezTo>
                      <a:pt x="7430" y="2335"/>
                      <a:pt x="20384" y="2526"/>
                      <a:pt x="32576" y="2907"/>
                    </a:cubicBezTo>
                    <a:cubicBezTo>
                      <a:pt x="23146" y="716"/>
                      <a:pt x="13240" y="-236"/>
                      <a:pt x="0" y="49"/>
                    </a:cubicBezTo>
                    <a:close/>
                  </a:path>
                </a:pathLst>
              </a:custGeom>
              <a:grpFill/>
              <a:ln w="9525" cap="flat">
                <a:noFill/>
                <a:prstDash val="solid"/>
                <a:miter/>
              </a:ln>
            </p:spPr>
            <p:txBody>
              <a:bodyPr rtlCol="0" anchor="ctr"/>
              <a:lstStyle/>
              <a:p>
                <a:pPr algn="ctr"/>
                <a:endParaRPr lang="en-US"/>
              </a:p>
            </p:txBody>
          </p:sp>
          <p:sp>
            <p:nvSpPr>
              <p:cNvPr id="38" name="Graphic 78">
                <a:extLst>
                  <a:ext uri="{FF2B5EF4-FFF2-40B4-BE49-F238E27FC236}">
                    <a16:creationId xmlns:a16="http://schemas.microsoft.com/office/drawing/2014/main" id="{B9D5C40A-1B1B-4C25-9707-E8F1CF6EEC9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927758" y="3477344"/>
                <a:ext cx="380" cy="42"/>
              </a:xfrm>
              <a:custGeom>
                <a:avLst/>
                <a:gdLst>
                  <a:gd name="connsiteX0" fmla="*/ 190 w 380"/>
                  <a:gd name="connsiteY0" fmla="*/ 42 h 42"/>
                  <a:gd name="connsiteX1" fmla="*/ 381 w 380"/>
                  <a:gd name="connsiteY1" fmla="*/ 42 h 42"/>
                  <a:gd name="connsiteX2" fmla="*/ 0 w 380"/>
                  <a:gd name="connsiteY2" fmla="*/ 42 h 42"/>
                  <a:gd name="connsiteX3" fmla="*/ 190 w 380"/>
                  <a:gd name="connsiteY3" fmla="*/ 42 h 42"/>
                </a:gdLst>
                <a:ahLst/>
                <a:cxnLst>
                  <a:cxn ang="0">
                    <a:pos x="connsiteX0" y="connsiteY0"/>
                  </a:cxn>
                  <a:cxn ang="0">
                    <a:pos x="connsiteX1" y="connsiteY1"/>
                  </a:cxn>
                  <a:cxn ang="0">
                    <a:pos x="connsiteX2" y="connsiteY2"/>
                  </a:cxn>
                  <a:cxn ang="0">
                    <a:pos x="connsiteX3" y="connsiteY3"/>
                  </a:cxn>
                </a:cxnLst>
                <a:rect l="l" t="t" r="r" b="b"/>
                <a:pathLst>
                  <a:path w="380" h="42">
                    <a:moveTo>
                      <a:pt x="190" y="42"/>
                    </a:moveTo>
                    <a:cubicBezTo>
                      <a:pt x="190" y="42"/>
                      <a:pt x="286" y="42"/>
                      <a:pt x="381" y="42"/>
                    </a:cubicBezTo>
                    <a:cubicBezTo>
                      <a:pt x="190" y="42"/>
                      <a:pt x="95" y="42"/>
                      <a:pt x="0" y="42"/>
                    </a:cubicBezTo>
                    <a:cubicBezTo>
                      <a:pt x="0" y="-53"/>
                      <a:pt x="95" y="42"/>
                      <a:pt x="190" y="42"/>
                    </a:cubicBezTo>
                    <a:close/>
                  </a:path>
                </a:pathLst>
              </a:custGeom>
              <a:grpFill/>
              <a:ln w="9525" cap="flat">
                <a:noFill/>
                <a:prstDash val="solid"/>
                <a:miter/>
              </a:ln>
            </p:spPr>
            <p:txBody>
              <a:bodyPr rtlCol="0" anchor="ctr"/>
              <a:lstStyle/>
              <a:p>
                <a:pPr algn="ctr"/>
                <a:endParaRPr lang="en-US"/>
              </a:p>
            </p:txBody>
          </p:sp>
          <p:sp>
            <p:nvSpPr>
              <p:cNvPr id="39" name="Graphic 78">
                <a:extLst>
                  <a:ext uri="{FF2B5EF4-FFF2-40B4-BE49-F238E27FC236}">
                    <a16:creationId xmlns:a16="http://schemas.microsoft.com/office/drawing/2014/main" id="{2DD0C1D6-FF64-45AB-8775-83AB3C470B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285577" y="3374517"/>
                <a:ext cx="10001" cy="190"/>
              </a:xfrm>
              <a:custGeom>
                <a:avLst/>
                <a:gdLst>
                  <a:gd name="connsiteX0" fmla="*/ 10001 w 10001"/>
                  <a:gd name="connsiteY0" fmla="*/ 0 h 190"/>
                  <a:gd name="connsiteX1" fmla="*/ 0 w 10001"/>
                  <a:gd name="connsiteY1" fmla="*/ 191 h 190"/>
                  <a:gd name="connsiteX2" fmla="*/ 10001 w 10001"/>
                  <a:gd name="connsiteY2" fmla="*/ 0 h 190"/>
                </a:gdLst>
                <a:ahLst/>
                <a:cxnLst>
                  <a:cxn ang="0">
                    <a:pos x="connsiteX0" y="connsiteY0"/>
                  </a:cxn>
                  <a:cxn ang="0">
                    <a:pos x="connsiteX1" y="connsiteY1"/>
                  </a:cxn>
                  <a:cxn ang="0">
                    <a:pos x="connsiteX2" y="connsiteY2"/>
                  </a:cxn>
                </a:cxnLst>
                <a:rect l="l" t="t" r="r" b="b"/>
                <a:pathLst>
                  <a:path w="10001" h="190">
                    <a:moveTo>
                      <a:pt x="10001" y="0"/>
                    </a:moveTo>
                    <a:cubicBezTo>
                      <a:pt x="6953" y="0"/>
                      <a:pt x="3524" y="95"/>
                      <a:pt x="0" y="191"/>
                    </a:cubicBezTo>
                    <a:cubicBezTo>
                      <a:pt x="3334" y="191"/>
                      <a:pt x="6763" y="191"/>
                      <a:pt x="10001" y="0"/>
                    </a:cubicBezTo>
                    <a:close/>
                  </a:path>
                </a:pathLst>
              </a:custGeom>
              <a:grpFill/>
              <a:ln w="9525" cap="flat">
                <a:noFill/>
                <a:prstDash val="solid"/>
                <a:miter/>
              </a:ln>
            </p:spPr>
            <p:txBody>
              <a:bodyPr rtlCol="0" anchor="ctr"/>
              <a:lstStyle/>
              <a:p>
                <a:pPr algn="ctr"/>
                <a:endParaRPr lang="en-US"/>
              </a:p>
            </p:txBody>
          </p:sp>
          <p:sp>
            <p:nvSpPr>
              <p:cNvPr id="40" name="Graphic 78">
                <a:extLst>
                  <a:ext uri="{FF2B5EF4-FFF2-40B4-BE49-F238E27FC236}">
                    <a16:creationId xmlns:a16="http://schemas.microsoft.com/office/drawing/2014/main" id="{15AFBB84-8485-4329-89FC-04663D985B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886709" y="3371754"/>
                <a:ext cx="2418108" cy="113728"/>
              </a:xfrm>
              <a:custGeom>
                <a:avLst/>
                <a:gdLst>
                  <a:gd name="connsiteX0" fmla="*/ 632266 w 2418108"/>
                  <a:gd name="connsiteY0" fmla="*/ 112205 h 113728"/>
                  <a:gd name="connsiteX1" fmla="*/ 723039 w 2418108"/>
                  <a:gd name="connsiteY1" fmla="*/ 109538 h 113728"/>
                  <a:gd name="connsiteX2" fmla="*/ 735136 w 2418108"/>
                  <a:gd name="connsiteY2" fmla="*/ 111823 h 113728"/>
                  <a:gd name="connsiteX3" fmla="*/ 752471 w 2418108"/>
                  <a:gd name="connsiteY3" fmla="*/ 108680 h 113728"/>
                  <a:gd name="connsiteX4" fmla="*/ 772569 w 2418108"/>
                  <a:gd name="connsiteY4" fmla="*/ 110585 h 113728"/>
                  <a:gd name="connsiteX5" fmla="*/ 1112993 w 2418108"/>
                  <a:gd name="connsiteY5" fmla="*/ 112967 h 113728"/>
                  <a:gd name="connsiteX6" fmla="*/ 1083465 w 2418108"/>
                  <a:gd name="connsiteY6" fmla="*/ 108776 h 113728"/>
                  <a:gd name="connsiteX7" fmla="*/ 1296825 w 2418108"/>
                  <a:gd name="connsiteY7" fmla="*/ 108966 h 113728"/>
                  <a:gd name="connsiteX8" fmla="*/ 1346736 w 2418108"/>
                  <a:gd name="connsiteY8" fmla="*/ 103632 h 113728"/>
                  <a:gd name="connsiteX9" fmla="*/ 1360643 w 2418108"/>
                  <a:gd name="connsiteY9" fmla="*/ 107633 h 113728"/>
                  <a:gd name="connsiteX10" fmla="*/ 1381788 w 2418108"/>
                  <a:gd name="connsiteY10" fmla="*/ 107442 h 113728"/>
                  <a:gd name="connsiteX11" fmla="*/ 1371692 w 2418108"/>
                  <a:gd name="connsiteY11" fmla="*/ 106490 h 113728"/>
                  <a:gd name="connsiteX12" fmla="*/ 1430080 w 2418108"/>
                  <a:gd name="connsiteY12" fmla="*/ 105537 h 113728"/>
                  <a:gd name="connsiteX13" fmla="*/ 1420269 w 2418108"/>
                  <a:gd name="connsiteY13" fmla="*/ 104108 h 113728"/>
                  <a:gd name="connsiteX14" fmla="*/ 1455702 w 2418108"/>
                  <a:gd name="connsiteY14" fmla="*/ 107061 h 113728"/>
                  <a:gd name="connsiteX15" fmla="*/ 1439414 w 2418108"/>
                  <a:gd name="connsiteY15" fmla="*/ 108109 h 113728"/>
                  <a:gd name="connsiteX16" fmla="*/ 1503613 w 2418108"/>
                  <a:gd name="connsiteY16" fmla="*/ 105918 h 113728"/>
                  <a:gd name="connsiteX17" fmla="*/ 1495802 w 2418108"/>
                  <a:gd name="connsiteY17" fmla="*/ 105823 h 113728"/>
                  <a:gd name="connsiteX18" fmla="*/ 1695923 w 2418108"/>
                  <a:gd name="connsiteY18" fmla="*/ 95155 h 113728"/>
                  <a:gd name="connsiteX19" fmla="*/ 1684016 w 2418108"/>
                  <a:gd name="connsiteY19" fmla="*/ 92488 h 113728"/>
                  <a:gd name="connsiteX20" fmla="*/ 1706210 w 2418108"/>
                  <a:gd name="connsiteY20" fmla="*/ 90202 h 113728"/>
                  <a:gd name="connsiteX21" fmla="*/ 1693351 w 2418108"/>
                  <a:gd name="connsiteY21" fmla="*/ 98108 h 113728"/>
                  <a:gd name="connsiteX22" fmla="*/ 2058539 w 2418108"/>
                  <a:gd name="connsiteY22" fmla="*/ 102203 h 113728"/>
                  <a:gd name="connsiteX23" fmla="*/ 2064540 w 2418108"/>
                  <a:gd name="connsiteY23" fmla="*/ 95060 h 113728"/>
                  <a:gd name="connsiteX24" fmla="*/ 2227132 w 2418108"/>
                  <a:gd name="connsiteY24" fmla="*/ 96203 h 113728"/>
                  <a:gd name="connsiteX25" fmla="*/ 2245229 w 2418108"/>
                  <a:gd name="connsiteY25" fmla="*/ 96869 h 113728"/>
                  <a:gd name="connsiteX26" fmla="*/ 2254278 w 2418108"/>
                  <a:gd name="connsiteY26" fmla="*/ 94393 h 113728"/>
                  <a:gd name="connsiteX27" fmla="*/ 2418108 w 2418108"/>
                  <a:gd name="connsiteY27" fmla="*/ 5810 h 113728"/>
                  <a:gd name="connsiteX28" fmla="*/ 2399058 w 2418108"/>
                  <a:gd name="connsiteY28" fmla="*/ 2858 h 113728"/>
                  <a:gd name="connsiteX29" fmla="*/ 2241039 w 2418108"/>
                  <a:gd name="connsiteY29" fmla="*/ 1905 h 113728"/>
                  <a:gd name="connsiteX30" fmla="*/ 2243991 w 2418108"/>
                  <a:gd name="connsiteY30" fmla="*/ 1048 h 113728"/>
                  <a:gd name="connsiteX31" fmla="*/ 2197128 w 2418108"/>
                  <a:gd name="connsiteY31" fmla="*/ 0 h 113728"/>
                  <a:gd name="connsiteX32" fmla="*/ 1710591 w 2418108"/>
                  <a:gd name="connsiteY32" fmla="*/ 6287 h 113728"/>
                  <a:gd name="connsiteX33" fmla="*/ 1713353 w 2418108"/>
                  <a:gd name="connsiteY33" fmla="*/ 5906 h 113728"/>
                  <a:gd name="connsiteX34" fmla="*/ 1210814 w 2418108"/>
                  <a:gd name="connsiteY34" fmla="*/ 7715 h 113728"/>
                  <a:gd name="connsiteX35" fmla="*/ 684463 w 2418108"/>
                  <a:gd name="connsiteY35" fmla="*/ 13716 h 113728"/>
                  <a:gd name="connsiteX36" fmla="*/ 687511 w 2418108"/>
                  <a:gd name="connsiteY36" fmla="*/ 12859 h 113728"/>
                  <a:gd name="connsiteX37" fmla="*/ 435670 w 2418108"/>
                  <a:gd name="connsiteY37" fmla="*/ 12192 h 113728"/>
                  <a:gd name="connsiteX38" fmla="*/ 440718 w 2418108"/>
                  <a:gd name="connsiteY38" fmla="*/ 12668 h 113728"/>
                  <a:gd name="connsiteX39" fmla="*/ 386807 w 2418108"/>
                  <a:gd name="connsiteY39" fmla="*/ 9906 h 113728"/>
                  <a:gd name="connsiteX40" fmla="*/ 16856 w 2418108"/>
                  <a:gd name="connsiteY40" fmla="*/ 12192 h 113728"/>
                  <a:gd name="connsiteX41" fmla="*/ 63528 w 2418108"/>
                  <a:gd name="connsiteY41" fmla="*/ 102870 h 113728"/>
                  <a:gd name="connsiteX42" fmla="*/ 42668 w 2418108"/>
                  <a:gd name="connsiteY42" fmla="*/ 102584 h 113728"/>
                  <a:gd name="connsiteX43" fmla="*/ 41430 w 2418108"/>
                  <a:gd name="connsiteY43" fmla="*/ 105537 h 113728"/>
                  <a:gd name="connsiteX44" fmla="*/ 54575 w 2418108"/>
                  <a:gd name="connsiteY44" fmla="*/ 105347 h 113728"/>
                  <a:gd name="connsiteX45" fmla="*/ 388140 w 2418108"/>
                  <a:gd name="connsiteY45" fmla="*/ 112109 h 113728"/>
                  <a:gd name="connsiteX46" fmla="*/ 482152 w 2418108"/>
                  <a:gd name="connsiteY46" fmla="*/ 113729 h 113728"/>
                  <a:gd name="connsiteX47" fmla="*/ 632266 w 2418108"/>
                  <a:gd name="connsiteY47" fmla="*/ 112205 h 113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18108" h="113728">
                    <a:moveTo>
                      <a:pt x="632266" y="112205"/>
                    </a:moveTo>
                    <a:cubicBezTo>
                      <a:pt x="656364" y="104680"/>
                      <a:pt x="694940" y="114110"/>
                      <a:pt x="723039" y="109538"/>
                    </a:cubicBezTo>
                    <a:cubicBezTo>
                      <a:pt x="722849" y="109919"/>
                      <a:pt x="735898" y="110109"/>
                      <a:pt x="735136" y="111823"/>
                    </a:cubicBezTo>
                    <a:cubicBezTo>
                      <a:pt x="735041" y="108776"/>
                      <a:pt x="767616" y="112300"/>
                      <a:pt x="752471" y="108680"/>
                    </a:cubicBezTo>
                    <a:cubicBezTo>
                      <a:pt x="754757" y="107633"/>
                      <a:pt x="790571" y="107633"/>
                      <a:pt x="772569" y="110585"/>
                    </a:cubicBezTo>
                    <a:cubicBezTo>
                      <a:pt x="822099" y="111633"/>
                      <a:pt x="1059653" y="114395"/>
                      <a:pt x="1112993" y="112967"/>
                    </a:cubicBezTo>
                    <a:cubicBezTo>
                      <a:pt x="1106135" y="110776"/>
                      <a:pt x="1089656" y="112205"/>
                      <a:pt x="1083465" y="108776"/>
                    </a:cubicBezTo>
                    <a:cubicBezTo>
                      <a:pt x="1153950" y="111728"/>
                      <a:pt x="1230626" y="113157"/>
                      <a:pt x="1296825" y="108966"/>
                    </a:cubicBezTo>
                    <a:cubicBezTo>
                      <a:pt x="1277680" y="103251"/>
                      <a:pt x="1356071" y="110966"/>
                      <a:pt x="1346736" y="103632"/>
                    </a:cubicBezTo>
                    <a:cubicBezTo>
                      <a:pt x="1351213" y="105347"/>
                      <a:pt x="1374454" y="106109"/>
                      <a:pt x="1360643" y="107633"/>
                    </a:cubicBezTo>
                    <a:cubicBezTo>
                      <a:pt x="1368548" y="107728"/>
                      <a:pt x="1376168" y="108299"/>
                      <a:pt x="1381788" y="107442"/>
                    </a:cubicBezTo>
                    <a:lnTo>
                      <a:pt x="1371692" y="106490"/>
                    </a:lnTo>
                    <a:cubicBezTo>
                      <a:pt x="1398266" y="106013"/>
                      <a:pt x="1412744" y="108680"/>
                      <a:pt x="1430080" y="105537"/>
                    </a:cubicBezTo>
                    <a:lnTo>
                      <a:pt x="1420269" y="104108"/>
                    </a:lnTo>
                    <a:cubicBezTo>
                      <a:pt x="1436176" y="103918"/>
                      <a:pt x="1449416" y="103632"/>
                      <a:pt x="1455702" y="107061"/>
                    </a:cubicBezTo>
                    <a:lnTo>
                      <a:pt x="1439414" y="108109"/>
                    </a:lnTo>
                    <a:cubicBezTo>
                      <a:pt x="1465799" y="108014"/>
                      <a:pt x="1481610" y="107823"/>
                      <a:pt x="1503613" y="105918"/>
                    </a:cubicBezTo>
                    <a:lnTo>
                      <a:pt x="1495802" y="105823"/>
                    </a:lnTo>
                    <a:cubicBezTo>
                      <a:pt x="1523806" y="102394"/>
                      <a:pt x="1670110" y="99441"/>
                      <a:pt x="1695923" y="95155"/>
                    </a:cubicBezTo>
                    <a:lnTo>
                      <a:pt x="1684016" y="92488"/>
                    </a:lnTo>
                    <a:lnTo>
                      <a:pt x="1706210" y="90202"/>
                    </a:lnTo>
                    <a:cubicBezTo>
                      <a:pt x="1703543" y="90202"/>
                      <a:pt x="1695542" y="98965"/>
                      <a:pt x="1693351" y="98108"/>
                    </a:cubicBezTo>
                    <a:cubicBezTo>
                      <a:pt x="1757549" y="99441"/>
                      <a:pt x="2045109" y="91345"/>
                      <a:pt x="2058539" y="102203"/>
                    </a:cubicBezTo>
                    <a:cubicBezTo>
                      <a:pt x="2079780" y="101917"/>
                      <a:pt x="2071303" y="103918"/>
                      <a:pt x="2064540" y="95060"/>
                    </a:cubicBezTo>
                    <a:cubicBezTo>
                      <a:pt x="2086638" y="95441"/>
                      <a:pt x="2259707" y="88773"/>
                      <a:pt x="2227132" y="96203"/>
                    </a:cubicBezTo>
                    <a:cubicBezTo>
                      <a:pt x="2232371" y="96298"/>
                      <a:pt x="2240372" y="95917"/>
                      <a:pt x="2245229" y="96869"/>
                    </a:cubicBezTo>
                    <a:cubicBezTo>
                      <a:pt x="2235704" y="94583"/>
                      <a:pt x="2261708" y="95345"/>
                      <a:pt x="2254278" y="94393"/>
                    </a:cubicBezTo>
                    <a:cubicBezTo>
                      <a:pt x="2395724" y="108776"/>
                      <a:pt x="2341527" y="36576"/>
                      <a:pt x="2418108" y="5810"/>
                    </a:cubicBezTo>
                    <a:cubicBezTo>
                      <a:pt x="2398772" y="4763"/>
                      <a:pt x="2335717" y="7239"/>
                      <a:pt x="2399058" y="2858"/>
                    </a:cubicBezTo>
                    <a:cubicBezTo>
                      <a:pt x="2343527" y="-572"/>
                      <a:pt x="2296283" y="1238"/>
                      <a:pt x="2241039" y="1905"/>
                    </a:cubicBezTo>
                    <a:lnTo>
                      <a:pt x="2243991" y="1048"/>
                    </a:lnTo>
                    <a:cubicBezTo>
                      <a:pt x="2234181" y="-381"/>
                      <a:pt x="2214845" y="1524"/>
                      <a:pt x="2197128" y="0"/>
                    </a:cubicBezTo>
                    <a:cubicBezTo>
                      <a:pt x="2115880" y="6096"/>
                      <a:pt x="1816128" y="3524"/>
                      <a:pt x="1710591" y="6287"/>
                    </a:cubicBezTo>
                    <a:lnTo>
                      <a:pt x="1713353" y="5906"/>
                    </a:lnTo>
                    <a:cubicBezTo>
                      <a:pt x="1577146" y="5429"/>
                      <a:pt x="1349308" y="11240"/>
                      <a:pt x="1210814" y="7715"/>
                    </a:cubicBezTo>
                    <a:cubicBezTo>
                      <a:pt x="1095848" y="23717"/>
                      <a:pt x="819051" y="5429"/>
                      <a:pt x="684463" y="13716"/>
                    </a:cubicBezTo>
                    <a:lnTo>
                      <a:pt x="687511" y="12859"/>
                    </a:lnTo>
                    <a:cubicBezTo>
                      <a:pt x="655316" y="14192"/>
                      <a:pt x="473008" y="10954"/>
                      <a:pt x="435670" y="12192"/>
                    </a:cubicBezTo>
                    <a:lnTo>
                      <a:pt x="440718" y="12668"/>
                    </a:lnTo>
                    <a:cubicBezTo>
                      <a:pt x="408047" y="14764"/>
                      <a:pt x="412524" y="11049"/>
                      <a:pt x="386807" y="9906"/>
                    </a:cubicBezTo>
                    <a:cubicBezTo>
                      <a:pt x="275174" y="28004"/>
                      <a:pt x="142395" y="18764"/>
                      <a:pt x="16856" y="12192"/>
                    </a:cubicBezTo>
                    <a:cubicBezTo>
                      <a:pt x="-6195" y="35528"/>
                      <a:pt x="-17434" y="114395"/>
                      <a:pt x="63528" y="102870"/>
                    </a:cubicBezTo>
                    <a:cubicBezTo>
                      <a:pt x="63528" y="102870"/>
                      <a:pt x="42668" y="102584"/>
                      <a:pt x="42668" y="102584"/>
                    </a:cubicBezTo>
                    <a:cubicBezTo>
                      <a:pt x="58004" y="103156"/>
                      <a:pt x="47336" y="104299"/>
                      <a:pt x="41430" y="105537"/>
                    </a:cubicBezTo>
                    <a:cubicBezTo>
                      <a:pt x="46764" y="105537"/>
                      <a:pt x="68386" y="107442"/>
                      <a:pt x="54575" y="105347"/>
                    </a:cubicBezTo>
                    <a:cubicBezTo>
                      <a:pt x="158588" y="108109"/>
                      <a:pt x="297462" y="110109"/>
                      <a:pt x="388140" y="112109"/>
                    </a:cubicBezTo>
                    <a:cubicBezTo>
                      <a:pt x="420525" y="113348"/>
                      <a:pt x="453577" y="106680"/>
                      <a:pt x="482152" y="113729"/>
                    </a:cubicBezTo>
                    <a:cubicBezTo>
                      <a:pt x="477580" y="111919"/>
                      <a:pt x="629885" y="111728"/>
                      <a:pt x="632266" y="112205"/>
                    </a:cubicBezTo>
                    <a:close/>
                  </a:path>
                </a:pathLst>
              </a:custGeom>
              <a:grpFill/>
              <a:ln w="9525" cap="flat">
                <a:noFill/>
                <a:prstDash val="solid"/>
                <a:miter/>
              </a:ln>
            </p:spPr>
            <p:txBody>
              <a:bodyPr rtlCol="0" anchor="ctr"/>
              <a:lstStyle/>
              <a:p>
                <a:pPr algn="ctr"/>
                <a:endParaRPr lang="en-US"/>
              </a:p>
            </p:txBody>
          </p:sp>
        </p:grpSp>
      </p:grpSp>
    </p:spTree>
    <p:extLst>
      <p:ext uri="{BB962C8B-B14F-4D97-AF65-F5344CB8AC3E}">
        <p14:creationId xmlns:p14="http://schemas.microsoft.com/office/powerpoint/2010/main" val="87276931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Page 1">
            <a:extLst>
              <a:ext uri="{FF2B5EF4-FFF2-40B4-BE49-F238E27FC236}">
                <a16:creationId xmlns:a16="http://schemas.microsoft.com/office/drawing/2014/main" id="{BB22134C-D68B-0594-150A-DCC4BD49166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60970" y="624840"/>
            <a:ext cx="3394199" cy="513588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F7D0F75E-0C64-6C53-5340-990FDBE9841D}"/>
              </a:ext>
            </a:extLst>
          </p:cNvPr>
          <p:cNvPicPr>
            <a:picLocks noChangeAspect="1"/>
          </p:cNvPicPr>
          <p:nvPr/>
        </p:nvPicPr>
        <p:blipFill>
          <a:blip r:embed="rId3"/>
          <a:stretch>
            <a:fillRect/>
          </a:stretch>
        </p:blipFill>
        <p:spPr>
          <a:xfrm>
            <a:off x="320040" y="2270760"/>
            <a:ext cx="4373880" cy="4373880"/>
          </a:xfrm>
          <a:prstGeom prst="rect">
            <a:avLst/>
          </a:prstGeom>
        </p:spPr>
      </p:pic>
    </p:spTree>
    <p:extLst>
      <p:ext uri="{BB962C8B-B14F-4D97-AF65-F5344CB8AC3E}">
        <p14:creationId xmlns:p14="http://schemas.microsoft.com/office/powerpoint/2010/main" val="191153823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F9C493A-9F03-49B4-B3FB-19CE5AC115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2" name="Title 1">
            <a:extLst>
              <a:ext uri="{FF2B5EF4-FFF2-40B4-BE49-F238E27FC236}">
                <a16:creationId xmlns:a16="http://schemas.microsoft.com/office/drawing/2014/main" id="{D18AB799-610F-672A-859F-B2F156C49139}"/>
              </a:ext>
            </a:extLst>
          </p:cNvPr>
          <p:cNvSpPr>
            <a:spLocks noGrp="1"/>
          </p:cNvSpPr>
          <p:nvPr>
            <p:ph type="title"/>
          </p:nvPr>
        </p:nvSpPr>
        <p:spPr>
          <a:xfrm>
            <a:off x="525717" y="787068"/>
            <a:ext cx="5566263" cy="1455091"/>
          </a:xfrm>
        </p:spPr>
        <p:txBody>
          <a:bodyPr>
            <a:normAutofit/>
          </a:bodyPr>
          <a:lstStyle/>
          <a:p>
            <a:r>
              <a:rPr lang="en-US" dirty="0"/>
              <a:t>Physical Affection</a:t>
            </a:r>
          </a:p>
        </p:txBody>
      </p:sp>
      <p:sp>
        <p:nvSpPr>
          <p:cNvPr id="11" name="Freeform: Shape 10">
            <a:extLst>
              <a:ext uri="{FF2B5EF4-FFF2-40B4-BE49-F238E27FC236}">
                <a16:creationId xmlns:a16="http://schemas.microsoft.com/office/drawing/2014/main" id="{90A46C7D-C1BB-49B8-8D37-39742820E9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15182" y="-615181"/>
            <a:ext cx="1085312" cy="2315675"/>
          </a:xfrm>
          <a:custGeom>
            <a:avLst/>
            <a:gdLst>
              <a:gd name="connsiteX0" fmla="*/ 0 w 1085312"/>
              <a:gd name="connsiteY0" fmla="*/ 2315675 h 2315675"/>
              <a:gd name="connsiteX1" fmla="*/ 0 w 1085312"/>
              <a:gd name="connsiteY1" fmla="*/ 0 h 2315675"/>
              <a:gd name="connsiteX2" fmla="*/ 53089 w 1085312"/>
              <a:gd name="connsiteY2" fmla="*/ 4542 h 2315675"/>
              <a:gd name="connsiteX3" fmla="*/ 790077 w 1085312"/>
              <a:gd name="connsiteY3" fmla="*/ 872756 h 2315675"/>
              <a:gd name="connsiteX4" fmla="*/ 1085252 w 1085312"/>
              <a:gd name="connsiteY4" fmla="*/ 1943649 h 2315675"/>
              <a:gd name="connsiteX5" fmla="*/ 1064832 w 1085312"/>
              <a:gd name="connsiteY5" fmla="*/ 2198094 h 2315675"/>
              <a:gd name="connsiteX6" fmla="*/ 1043734 w 1085312"/>
              <a:gd name="connsiteY6" fmla="*/ 2315675 h 2315675"/>
              <a:gd name="connsiteX7" fmla="*/ 0 w 1085312"/>
              <a:gd name="connsiteY7" fmla="*/ 2315675 h 2315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85312" h="2315675">
                <a:moveTo>
                  <a:pt x="0" y="2315675"/>
                </a:moveTo>
                <a:lnTo>
                  <a:pt x="0" y="0"/>
                </a:lnTo>
                <a:lnTo>
                  <a:pt x="53089" y="4542"/>
                </a:lnTo>
                <a:cubicBezTo>
                  <a:pt x="405263" y="73503"/>
                  <a:pt x="612623" y="486635"/>
                  <a:pt x="790077" y="872756"/>
                </a:cubicBezTo>
                <a:cubicBezTo>
                  <a:pt x="937425" y="1193596"/>
                  <a:pt x="1088787" y="1533232"/>
                  <a:pt x="1085252" y="1943649"/>
                </a:cubicBezTo>
                <a:cubicBezTo>
                  <a:pt x="1084528" y="2029058"/>
                  <a:pt x="1077341" y="2113833"/>
                  <a:pt x="1064832" y="2198094"/>
                </a:cubicBezTo>
                <a:lnTo>
                  <a:pt x="1043734" y="2315675"/>
                </a:lnTo>
                <a:lnTo>
                  <a:pt x="0" y="2315675"/>
                </a:lnTo>
                <a:close/>
              </a:path>
            </a:pathLst>
          </a:custGeom>
          <a:solidFill>
            <a:schemeClr val="accent5">
              <a:lumMod val="40000"/>
              <a:lumOff val="6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3" name="Graphic 78">
            <a:extLst>
              <a:ext uri="{FF2B5EF4-FFF2-40B4-BE49-F238E27FC236}">
                <a16:creationId xmlns:a16="http://schemas.microsoft.com/office/drawing/2014/main" id="{61BBAB6F-65E6-4E2B-B363-6AB27C84E0C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25717" y="2585111"/>
            <a:ext cx="972241" cy="45718"/>
            <a:chOff x="4886325" y="3371754"/>
            <a:chExt cx="2418492" cy="113728"/>
          </a:xfrm>
          <a:solidFill>
            <a:schemeClr val="accent1"/>
          </a:solidFill>
        </p:grpSpPr>
        <p:sp>
          <p:nvSpPr>
            <p:cNvPr id="14" name="Graphic 78">
              <a:extLst>
                <a:ext uri="{FF2B5EF4-FFF2-40B4-BE49-F238E27FC236}">
                  <a16:creationId xmlns:a16="http://schemas.microsoft.com/office/drawing/2014/main" id="{6DA3BBB2-E620-4C13-98C9-FE1EF7D2ED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886325" y="3428428"/>
              <a:ext cx="2418302" cy="9525"/>
            </a:xfrm>
            <a:custGeom>
              <a:avLst/>
              <a:gdLst>
                <a:gd name="connsiteX0" fmla="*/ 0 w 2418302"/>
                <a:gd name="connsiteY0" fmla="*/ 0 h 9525"/>
                <a:gd name="connsiteX1" fmla="*/ 2418302 w 2418302"/>
                <a:gd name="connsiteY1" fmla="*/ 0 h 9525"/>
              </a:gdLst>
              <a:ahLst/>
              <a:cxnLst>
                <a:cxn ang="0">
                  <a:pos x="connsiteX0" y="connsiteY0"/>
                </a:cxn>
                <a:cxn ang="0">
                  <a:pos x="connsiteX1" y="connsiteY1"/>
                </a:cxn>
              </a:cxnLst>
              <a:rect l="l" t="t" r="r" b="b"/>
              <a:pathLst>
                <a:path w="2418302" h="9525">
                  <a:moveTo>
                    <a:pt x="0" y="0"/>
                  </a:moveTo>
                  <a:lnTo>
                    <a:pt x="2418302" y="0"/>
                  </a:lnTo>
                </a:path>
              </a:pathLst>
            </a:custGeom>
            <a:grpFill/>
            <a:ln w="9525" cap="flat">
              <a:noFill/>
              <a:prstDash val="solid"/>
              <a:miter/>
            </a:ln>
          </p:spPr>
          <p:txBody>
            <a:bodyPr rtlCol="0" anchor="ctr"/>
            <a:lstStyle/>
            <a:p>
              <a:pPr algn="ctr"/>
              <a:endParaRPr lang="en-US"/>
            </a:p>
          </p:txBody>
        </p:sp>
        <p:grpSp>
          <p:nvGrpSpPr>
            <p:cNvPr id="15" name="Graphic 78">
              <a:extLst>
                <a:ext uri="{FF2B5EF4-FFF2-40B4-BE49-F238E27FC236}">
                  <a16:creationId xmlns:a16="http://schemas.microsoft.com/office/drawing/2014/main" id="{ADC9AB5D-88A1-4FA9-B467-E8EF8FFE5B5D}"/>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4886709" y="3371754"/>
              <a:ext cx="2418108" cy="113728"/>
              <a:chOff x="4886709" y="3371754"/>
              <a:chExt cx="2418108" cy="113728"/>
            </a:xfrm>
            <a:grpFill/>
          </p:grpSpPr>
          <p:sp>
            <p:nvSpPr>
              <p:cNvPr id="16" name="Graphic 78">
                <a:extLst>
                  <a:ext uri="{FF2B5EF4-FFF2-40B4-BE49-F238E27FC236}">
                    <a16:creationId xmlns:a16="http://schemas.microsoft.com/office/drawing/2014/main" id="{0867B8E5-4535-4743-8235-6612FEA410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895088" y="3474384"/>
                <a:ext cx="32575" cy="2906"/>
              </a:xfrm>
              <a:custGeom>
                <a:avLst/>
                <a:gdLst>
                  <a:gd name="connsiteX0" fmla="*/ 0 w 32575"/>
                  <a:gd name="connsiteY0" fmla="*/ 49 h 2906"/>
                  <a:gd name="connsiteX1" fmla="*/ 32576 w 32575"/>
                  <a:gd name="connsiteY1" fmla="*/ 2907 h 2906"/>
                  <a:gd name="connsiteX2" fmla="*/ 0 w 32575"/>
                  <a:gd name="connsiteY2" fmla="*/ 49 h 2906"/>
                </a:gdLst>
                <a:ahLst/>
                <a:cxnLst>
                  <a:cxn ang="0">
                    <a:pos x="connsiteX0" y="connsiteY0"/>
                  </a:cxn>
                  <a:cxn ang="0">
                    <a:pos x="connsiteX1" y="connsiteY1"/>
                  </a:cxn>
                  <a:cxn ang="0">
                    <a:pos x="connsiteX2" y="connsiteY2"/>
                  </a:cxn>
                </a:cxnLst>
                <a:rect l="l" t="t" r="r" b="b"/>
                <a:pathLst>
                  <a:path w="32575" h="2906">
                    <a:moveTo>
                      <a:pt x="0" y="49"/>
                    </a:moveTo>
                    <a:cubicBezTo>
                      <a:pt x="7430" y="2335"/>
                      <a:pt x="20384" y="2526"/>
                      <a:pt x="32576" y="2907"/>
                    </a:cubicBezTo>
                    <a:cubicBezTo>
                      <a:pt x="23146" y="716"/>
                      <a:pt x="13240" y="-236"/>
                      <a:pt x="0" y="49"/>
                    </a:cubicBezTo>
                    <a:close/>
                  </a:path>
                </a:pathLst>
              </a:custGeom>
              <a:grpFill/>
              <a:ln w="9525" cap="flat">
                <a:noFill/>
                <a:prstDash val="solid"/>
                <a:miter/>
              </a:ln>
            </p:spPr>
            <p:txBody>
              <a:bodyPr rtlCol="0" anchor="ctr"/>
              <a:lstStyle/>
              <a:p>
                <a:pPr algn="ctr"/>
                <a:endParaRPr lang="en-US"/>
              </a:p>
            </p:txBody>
          </p:sp>
          <p:sp>
            <p:nvSpPr>
              <p:cNvPr id="17" name="Graphic 78">
                <a:extLst>
                  <a:ext uri="{FF2B5EF4-FFF2-40B4-BE49-F238E27FC236}">
                    <a16:creationId xmlns:a16="http://schemas.microsoft.com/office/drawing/2014/main" id="{BE48FEA7-5915-4751-8090-63F3094324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927758" y="3477344"/>
                <a:ext cx="380" cy="42"/>
              </a:xfrm>
              <a:custGeom>
                <a:avLst/>
                <a:gdLst>
                  <a:gd name="connsiteX0" fmla="*/ 190 w 380"/>
                  <a:gd name="connsiteY0" fmla="*/ 42 h 42"/>
                  <a:gd name="connsiteX1" fmla="*/ 381 w 380"/>
                  <a:gd name="connsiteY1" fmla="*/ 42 h 42"/>
                  <a:gd name="connsiteX2" fmla="*/ 0 w 380"/>
                  <a:gd name="connsiteY2" fmla="*/ 42 h 42"/>
                  <a:gd name="connsiteX3" fmla="*/ 190 w 380"/>
                  <a:gd name="connsiteY3" fmla="*/ 42 h 42"/>
                </a:gdLst>
                <a:ahLst/>
                <a:cxnLst>
                  <a:cxn ang="0">
                    <a:pos x="connsiteX0" y="connsiteY0"/>
                  </a:cxn>
                  <a:cxn ang="0">
                    <a:pos x="connsiteX1" y="connsiteY1"/>
                  </a:cxn>
                  <a:cxn ang="0">
                    <a:pos x="connsiteX2" y="connsiteY2"/>
                  </a:cxn>
                  <a:cxn ang="0">
                    <a:pos x="connsiteX3" y="connsiteY3"/>
                  </a:cxn>
                </a:cxnLst>
                <a:rect l="l" t="t" r="r" b="b"/>
                <a:pathLst>
                  <a:path w="380" h="42">
                    <a:moveTo>
                      <a:pt x="190" y="42"/>
                    </a:moveTo>
                    <a:cubicBezTo>
                      <a:pt x="190" y="42"/>
                      <a:pt x="286" y="42"/>
                      <a:pt x="381" y="42"/>
                    </a:cubicBezTo>
                    <a:cubicBezTo>
                      <a:pt x="190" y="42"/>
                      <a:pt x="95" y="42"/>
                      <a:pt x="0" y="42"/>
                    </a:cubicBezTo>
                    <a:cubicBezTo>
                      <a:pt x="0" y="-53"/>
                      <a:pt x="95" y="42"/>
                      <a:pt x="190" y="42"/>
                    </a:cubicBezTo>
                    <a:close/>
                  </a:path>
                </a:pathLst>
              </a:custGeom>
              <a:grpFill/>
              <a:ln w="9525" cap="flat">
                <a:noFill/>
                <a:prstDash val="solid"/>
                <a:miter/>
              </a:ln>
            </p:spPr>
            <p:txBody>
              <a:bodyPr rtlCol="0" anchor="ctr"/>
              <a:lstStyle/>
              <a:p>
                <a:pPr algn="ctr"/>
                <a:endParaRPr lang="en-US"/>
              </a:p>
            </p:txBody>
          </p:sp>
          <p:sp>
            <p:nvSpPr>
              <p:cNvPr id="18" name="Graphic 78">
                <a:extLst>
                  <a:ext uri="{FF2B5EF4-FFF2-40B4-BE49-F238E27FC236}">
                    <a16:creationId xmlns:a16="http://schemas.microsoft.com/office/drawing/2014/main" id="{32B378CE-44FD-4120-B9ED-7828D4EE9A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285577" y="3374517"/>
                <a:ext cx="10001" cy="190"/>
              </a:xfrm>
              <a:custGeom>
                <a:avLst/>
                <a:gdLst>
                  <a:gd name="connsiteX0" fmla="*/ 10001 w 10001"/>
                  <a:gd name="connsiteY0" fmla="*/ 0 h 190"/>
                  <a:gd name="connsiteX1" fmla="*/ 0 w 10001"/>
                  <a:gd name="connsiteY1" fmla="*/ 191 h 190"/>
                  <a:gd name="connsiteX2" fmla="*/ 10001 w 10001"/>
                  <a:gd name="connsiteY2" fmla="*/ 0 h 190"/>
                </a:gdLst>
                <a:ahLst/>
                <a:cxnLst>
                  <a:cxn ang="0">
                    <a:pos x="connsiteX0" y="connsiteY0"/>
                  </a:cxn>
                  <a:cxn ang="0">
                    <a:pos x="connsiteX1" y="connsiteY1"/>
                  </a:cxn>
                  <a:cxn ang="0">
                    <a:pos x="connsiteX2" y="connsiteY2"/>
                  </a:cxn>
                </a:cxnLst>
                <a:rect l="l" t="t" r="r" b="b"/>
                <a:pathLst>
                  <a:path w="10001" h="190">
                    <a:moveTo>
                      <a:pt x="10001" y="0"/>
                    </a:moveTo>
                    <a:cubicBezTo>
                      <a:pt x="6953" y="0"/>
                      <a:pt x="3524" y="95"/>
                      <a:pt x="0" y="191"/>
                    </a:cubicBezTo>
                    <a:cubicBezTo>
                      <a:pt x="3334" y="191"/>
                      <a:pt x="6763" y="191"/>
                      <a:pt x="10001" y="0"/>
                    </a:cubicBezTo>
                    <a:close/>
                  </a:path>
                </a:pathLst>
              </a:custGeom>
              <a:grpFill/>
              <a:ln w="9525" cap="flat">
                <a:noFill/>
                <a:prstDash val="solid"/>
                <a:miter/>
              </a:ln>
            </p:spPr>
            <p:txBody>
              <a:bodyPr rtlCol="0" anchor="ctr"/>
              <a:lstStyle/>
              <a:p>
                <a:pPr algn="ctr"/>
                <a:endParaRPr lang="en-US"/>
              </a:p>
            </p:txBody>
          </p:sp>
          <p:sp>
            <p:nvSpPr>
              <p:cNvPr id="19" name="Graphic 78">
                <a:extLst>
                  <a:ext uri="{FF2B5EF4-FFF2-40B4-BE49-F238E27FC236}">
                    <a16:creationId xmlns:a16="http://schemas.microsoft.com/office/drawing/2014/main" id="{40FA43D3-D34B-4BC7-80D0-F3E75A222A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886709" y="3371754"/>
                <a:ext cx="2418108" cy="113728"/>
              </a:xfrm>
              <a:custGeom>
                <a:avLst/>
                <a:gdLst>
                  <a:gd name="connsiteX0" fmla="*/ 632266 w 2418108"/>
                  <a:gd name="connsiteY0" fmla="*/ 112205 h 113728"/>
                  <a:gd name="connsiteX1" fmla="*/ 723039 w 2418108"/>
                  <a:gd name="connsiteY1" fmla="*/ 109538 h 113728"/>
                  <a:gd name="connsiteX2" fmla="*/ 735136 w 2418108"/>
                  <a:gd name="connsiteY2" fmla="*/ 111823 h 113728"/>
                  <a:gd name="connsiteX3" fmla="*/ 752471 w 2418108"/>
                  <a:gd name="connsiteY3" fmla="*/ 108680 h 113728"/>
                  <a:gd name="connsiteX4" fmla="*/ 772569 w 2418108"/>
                  <a:gd name="connsiteY4" fmla="*/ 110585 h 113728"/>
                  <a:gd name="connsiteX5" fmla="*/ 1112993 w 2418108"/>
                  <a:gd name="connsiteY5" fmla="*/ 112967 h 113728"/>
                  <a:gd name="connsiteX6" fmla="*/ 1083465 w 2418108"/>
                  <a:gd name="connsiteY6" fmla="*/ 108776 h 113728"/>
                  <a:gd name="connsiteX7" fmla="*/ 1296825 w 2418108"/>
                  <a:gd name="connsiteY7" fmla="*/ 108966 h 113728"/>
                  <a:gd name="connsiteX8" fmla="*/ 1346736 w 2418108"/>
                  <a:gd name="connsiteY8" fmla="*/ 103632 h 113728"/>
                  <a:gd name="connsiteX9" fmla="*/ 1360643 w 2418108"/>
                  <a:gd name="connsiteY9" fmla="*/ 107633 h 113728"/>
                  <a:gd name="connsiteX10" fmla="*/ 1381788 w 2418108"/>
                  <a:gd name="connsiteY10" fmla="*/ 107442 h 113728"/>
                  <a:gd name="connsiteX11" fmla="*/ 1371692 w 2418108"/>
                  <a:gd name="connsiteY11" fmla="*/ 106490 h 113728"/>
                  <a:gd name="connsiteX12" fmla="*/ 1430080 w 2418108"/>
                  <a:gd name="connsiteY12" fmla="*/ 105537 h 113728"/>
                  <a:gd name="connsiteX13" fmla="*/ 1420269 w 2418108"/>
                  <a:gd name="connsiteY13" fmla="*/ 104108 h 113728"/>
                  <a:gd name="connsiteX14" fmla="*/ 1455702 w 2418108"/>
                  <a:gd name="connsiteY14" fmla="*/ 107061 h 113728"/>
                  <a:gd name="connsiteX15" fmla="*/ 1439414 w 2418108"/>
                  <a:gd name="connsiteY15" fmla="*/ 108109 h 113728"/>
                  <a:gd name="connsiteX16" fmla="*/ 1503613 w 2418108"/>
                  <a:gd name="connsiteY16" fmla="*/ 105918 h 113728"/>
                  <a:gd name="connsiteX17" fmla="*/ 1495802 w 2418108"/>
                  <a:gd name="connsiteY17" fmla="*/ 105823 h 113728"/>
                  <a:gd name="connsiteX18" fmla="*/ 1695923 w 2418108"/>
                  <a:gd name="connsiteY18" fmla="*/ 95155 h 113728"/>
                  <a:gd name="connsiteX19" fmla="*/ 1684016 w 2418108"/>
                  <a:gd name="connsiteY19" fmla="*/ 92488 h 113728"/>
                  <a:gd name="connsiteX20" fmla="*/ 1706210 w 2418108"/>
                  <a:gd name="connsiteY20" fmla="*/ 90202 h 113728"/>
                  <a:gd name="connsiteX21" fmla="*/ 1693351 w 2418108"/>
                  <a:gd name="connsiteY21" fmla="*/ 98108 h 113728"/>
                  <a:gd name="connsiteX22" fmla="*/ 2058539 w 2418108"/>
                  <a:gd name="connsiteY22" fmla="*/ 102203 h 113728"/>
                  <a:gd name="connsiteX23" fmla="*/ 2064540 w 2418108"/>
                  <a:gd name="connsiteY23" fmla="*/ 95060 h 113728"/>
                  <a:gd name="connsiteX24" fmla="*/ 2227132 w 2418108"/>
                  <a:gd name="connsiteY24" fmla="*/ 96203 h 113728"/>
                  <a:gd name="connsiteX25" fmla="*/ 2245229 w 2418108"/>
                  <a:gd name="connsiteY25" fmla="*/ 96869 h 113728"/>
                  <a:gd name="connsiteX26" fmla="*/ 2254278 w 2418108"/>
                  <a:gd name="connsiteY26" fmla="*/ 94393 h 113728"/>
                  <a:gd name="connsiteX27" fmla="*/ 2418108 w 2418108"/>
                  <a:gd name="connsiteY27" fmla="*/ 5810 h 113728"/>
                  <a:gd name="connsiteX28" fmla="*/ 2399058 w 2418108"/>
                  <a:gd name="connsiteY28" fmla="*/ 2858 h 113728"/>
                  <a:gd name="connsiteX29" fmla="*/ 2241039 w 2418108"/>
                  <a:gd name="connsiteY29" fmla="*/ 1905 h 113728"/>
                  <a:gd name="connsiteX30" fmla="*/ 2243991 w 2418108"/>
                  <a:gd name="connsiteY30" fmla="*/ 1048 h 113728"/>
                  <a:gd name="connsiteX31" fmla="*/ 2197128 w 2418108"/>
                  <a:gd name="connsiteY31" fmla="*/ 0 h 113728"/>
                  <a:gd name="connsiteX32" fmla="*/ 1710591 w 2418108"/>
                  <a:gd name="connsiteY32" fmla="*/ 6287 h 113728"/>
                  <a:gd name="connsiteX33" fmla="*/ 1713353 w 2418108"/>
                  <a:gd name="connsiteY33" fmla="*/ 5906 h 113728"/>
                  <a:gd name="connsiteX34" fmla="*/ 1210814 w 2418108"/>
                  <a:gd name="connsiteY34" fmla="*/ 7715 h 113728"/>
                  <a:gd name="connsiteX35" fmla="*/ 684463 w 2418108"/>
                  <a:gd name="connsiteY35" fmla="*/ 13716 h 113728"/>
                  <a:gd name="connsiteX36" fmla="*/ 687511 w 2418108"/>
                  <a:gd name="connsiteY36" fmla="*/ 12859 h 113728"/>
                  <a:gd name="connsiteX37" fmla="*/ 435670 w 2418108"/>
                  <a:gd name="connsiteY37" fmla="*/ 12192 h 113728"/>
                  <a:gd name="connsiteX38" fmla="*/ 440718 w 2418108"/>
                  <a:gd name="connsiteY38" fmla="*/ 12668 h 113728"/>
                  <a:gd name="connsiteX39" fmla="*/ 386807 w 2418108"/>
                  <a:gd name="connsiteY39" fmla="*/ 9906 h 113728"/>
                  <a:gd name="connsiteX40" fmla="*/ 16856 w 2418108"/>
                  <a:gd name="connsiteY40" fmla="*/ 12192 h 113728"/>
                  <a:gd name="connsiteX41" fmla="*/ 63528 w 2418108"/>
                  <a:gd name="connsiteY41" fmla="*/ 102870 h 113728"/>
                  <a:gd name="connsiteX42" fmla="*/ 42668 w 2418108"/>
                  <a:gd name="connsiteY42" fmla="*/ 102584 h 113728"/>
                  <a:gd name="connsiteX43" fmla="*/ 41430 w 2418108"/>
                  <a:gd name="connsiteY43" fmla="*/ 105537 h 113728"/>
                  <a:gd name="connsiteX44" fmla="*/ 54575 w 2418108"/>
                  <a:gd name="connsiteY44" fmla="*/ 105347 h 113728"/>
                  <a:gd name="connsiteX45" fmla="*/ 388140 w 2418108"/>
                  <a:gd name="connsiteY45" fmla="*/ 112109 h 113728"/>
                  <a:gd name="connsiteX46" fmla="*/ 482152 w 2418108"/>
                  <a:gd name="connsiteY46" fmla="*/ 113729 h 113728"/>
                  <a:gd name="connsiteX47" fmla="*/ 632266 w 2418108"/>
                  <a:gd name="connsiteY47" fmla="*/ 112205 h 113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18108" h="113728">
                    <a:moveTo>
                      <a:pt x="632266" y="112205"/>
                    </a:moveTo>
                    <a:cubicBezTo>
                      <a:pt x="656364" y="104680"/>
                      <a:pt x="694940" y="114110"/>
                      <a:pt x="723039" y="109538"/>
                    </a:cubicBezTo>
                    <a:cubicBezTo>
                      <a:pt x="722849" y="109919"/>
                      <a:pt x="735898" y="110109"/>
                      <a:pt x="735136" y="111823"/>
                    </a:cubicBezTo>
                    <a:cubicBezTo>
                      <a:pt x="735041" y="108776"/>
                      <a:pt x="767616" y="112300"/>
                      <a:pt x="752471" y="108680"/>
                    </a:cubicBezTo>
                    <a:cubicBezTo>
                      <a:pt x="754757" y="107633"/>
                      <a:pt x="790571" y="107633"/>
                      <a:pt x="772569" y="110585"/>
                    </a:cubicBezTo>
                    <a:cubicBezTo>
                      <a:pt x="822099" y="111633"/>
                      <a:pt x="1059653" y="114395"/>
                      <a:pt x="1112993" y="112967"/>
                    </a:cubicBezTo>
                    <a:cubicBezTo>
                      <a:pt x="1106135" y="110776"/>
                      <a:pt x="1089656" y="112205"/>
                      <a:pt x="1083465" y="108776"/>
                    </a:cubicBezTo>
                    <a:cubicBezTo>
                      <a:pt x="1153950" y="111728"/>
                      <a:pt x="1230626" y="113157"/>
                      <a:pt x="1296825" y="108966"/>
                    </a:cubicBezTo>
                    <a:cubicBezTo>
                      <a:pt x="1277680" y="103251"/>
                      <a:pt x="1356071" y="110966"/>
                      <a:pt x="1346736" y="103632"/>
                    </a:cubicBezTo>
                    <a:cubicBezTo>
                      <a:pt x="1351213" y="105347"/>
                      <a:pt x="1374454" y="106109"/>
                      <a:pt x="1360643" y="107633"/>
                    </a:cubicBezTo>
                    <a:cubicBezTo>
                      <a:pt x="1368548" y="107728"/>
                      <a:pt x="1376168" y="108299"/>
                      <a:pt x="1381788" y="107442"/>
                    </a:cubicBezTo>
                    <a:lnTo>
                      <a:pt x="1371692" y="106490"/>
                    </a:lnTo>
                    <a:cubicBezTo>
                      <a:pt x="1398266" y="106013"/>
                      <a:pt x="1412744" y="108680"/>
                      <a:pt x="1430080" y="105537"/>
                    </a:cubicBezTo>
                    <a:lnTo>
                      <a:pt x="1420269" y="104108"/>
                    </a:lnTo>
                    <a:cubicBezTo>
                      <a:pt x="1436176" y="103918"/>
                      <a:pt x="1449416" y="103632"/>
                      <a:pt x="1455702" y="107061"/>
                    </a:cubicBezTo>
                    <a:lnTo>
                      <a:pt x="1439414" y="108109"/>
                    </a:lnTo>
                    <a:cubicBezTo>
                      <a:pt x="1465799" y="108014"/>
                      <a:pt x="1481610" y="107823"/>
                      <a:pt x="1503613" y="105918"/>
                    </a:cubicBezTo>
                    <a:lnTo>
                      <a:pt x="1495802" y="105823"/>
                    </a:lnTo>
                    <a:cubicBezTo>
                      <a:pt x="1523806" y="102394"/>
                      <a:pt x="1670110" y="99441"/>
                      <a:pt x="1695923" y="95155"/>
                    </a:cubicBezTo>
                    <a:lnTo>
                      <a:pt x="1684016" y="92488"/>
                    </a:lnTo>
                    <a:lnTo>
                      <a:pt x="1706210" y="90202"/>
                    </a:lnTo>
                    <a:cubicBezTo>
                      <a:pt x="1703543" y="90202"/>
                      <a:pt x="1695542" y="98965"/>
                      <a:pt x="1693351" y="98108"/>
                    </a:cubicBezTo>
                    <a:cubicBezTo>
                      <a:pt x="1757549" y="99441"/>
                      <a:pt x="2045109" y="91345"/>
                      <a:pt x="2058539" y="102203"/>
                    </a:cubicBezTo>
                    <a:cubicBezTo>
                      <a:pt x="2079780" y="101917"/>
                      <a:pt x="2071303" y="103918"/>
                      <a:pt x="2064540" y="95060"/>
                    </a:cubicBezTo>
                    <a:cubicBezTo>
                      <a:pt x="2086638" y="95441"/>
                      <a:pt x="2259707" y="88773"/>
                      <a:pt x="2227132" y="96203"/>
                    </a:cubicBezTo>
                    <a:cubicBezTo>
                      <a:pt x="2232371" y="96298"/>
                      <a:pt x="2240372" y="95917"/>
                      <a:pt x="2245229" y="96869"/>
                    </a:cubicBezTo>
                    <a:cubicBezTo>
                      <a:pt x="2235704" y="94583"/>
                      <a:pt x="2261708" y="95345"/>
                      <a:pt x="2254278" y="94393"/>
                    </a:cubicBezTo>
                    <a:cubicBezTo>
                      <a:pt x="2395724" y="108776"/>
                      <a:pt x="2341527" y="36576"/>
                      <a:pt x="2418108" y="5810"/>
                    </a:cubicBezTo>
                    <a:cubicBezTo>
                      <a:pt x="2398772" y="4763"/>
                      <a:pt x="2335717" y="7239"/>
                      <a:pt x="2399058" y="2858"/>
                    </a:cubicBezTo>
                    <a:cubicBezTo>
                      <a:pt x="2343527" y="-572"/>
                      <a:pt x="2296283" y="1238"/>
                      <a:pt x="2241039" y="1905"/>
                    </a:cubicBezTo>
                    <a:lnTo>
                      <a:pt x="2243991" y="1048"/>
                    </a:lnTo>
                    <a:cubicBezTo>
                      <a:pt x="2234181" y="-381"/>
                      <a:pt x="2214845" y="1524"/>
                      <a:pt x="2197128" y="0"/>
                    </a:cubicBezTo>
                    <a:cubicBezTo>
                      <a:pt x="2115880" y="6096"/>
                      <a:pt x="1816128" y="3524"/>
                      <a:pt x="1710591" y="6287"/>
                    </a:cubicBezTo>
                    <a:lnTo>
                      <a:pt x="1713353" y="5906"/>
                    </a:lnTo>
                    <a:cubicBezTo>
                      <a:pt x="1577146" y="5429"/>
                      <a:pt x="1349308" y="11240"/>
                      <a:pt x="1210814" y="7715"/>
                    </a:cubicBezTo>
                    <a:cubicBezTo>
                      <a:pt x="1095848" y="23717"/>
                      <a:pt x="819051" y="5429"/>
                      <a:pt x="684463" y="13716"/>
                    </a:cubicBezTo>
                    <a:lnTo>
                      <a:pt x="687511" y="12859"/>
                    </a:lnTo>
                    <a:cubicBezTo>
                      <a:pt x="655316" y="14192"/>
                      <a:pt x="473008" y="10954"/>
                      <a:pt x="435670" y="12192"/>
                    </a:cubicBezTo>
                    <a:lnTo>
                      <a:pt x="440718" y="12668"/>
                    </a:lnTo>
                    <a:cubicBezTo>
                      <a:pt x="408047" y="14764"/>
                      <a:pt x="412524" y="11049"/>
                      <a:pt x="386807" y="9906"/>
                    </a:cubicBezTo>
                    <a:cubicBezTo>
                      <a:pt x="275174" y="28004"/>
                      <a:pt x="142395" y="18764"/>
                      <a:pt x="16856" y="12192"/>
                    </a:cubicBezTo>
                    <a:cubicBezTo>
                      <a:pt x="-6195" y="35528"/>
                      <a:pt x="-17434" y="114395"/>
                      <a:pt x="63528" y="102870"/>
                    </a:cubicBezTo>
                    <a:cubicBezTo>
                      <a:pt x="63528" y="102870"/>
                      <a:pt x="42668" y="102584"/>
                      <a:pt x="42668" y="102584"/>
                    </a:cubicBezTo>
                    <a:cubicBezTo>
                      <a:pt x="58004" y="103156"/>
                      <a:pt x="47336" y="104299"/>
                      <a:pt x="41430" y="105537"/>
                    </a:cubicBezTo>
                    <a:cubicBezTo>
                      <a:pt x="46764" y="105537"/>
                      <a:pt x="68386" y="107442"/>
                      <a:pt x="54575" y="105347"/>
                    </a:cubicBezTo>
                    <a:cubicBezTo>
                      <a:pt x="158588" y="108109"/>
                      <a:pt x="297462" y="110109"/>
                      <a:pt x="388140" y="112109"/>
                    </a:cubicBezTo>
                    <a:cubicBezTo>
                      <a:pt x="420525" y="113348"/>
                      <a:pt x="453577" y="106680"/>
                      <a:pt x="482152" y="113729"/>
                    </a:cubicBezTo>
                    <a:cubicBezTo>
                      <a:pt x="477580" y="111919"/>
                      <a:pt x="629885" y="111728"/>
                      <a:pt x="632266" y="112205"/>
                    </a:cubicBezTo>
                    <a:close/>
                  </a:path>
                </a:pathLst>
              </a:custGeom>
              <a:grpFill/>
              <a:ln w="9525" cap="flat">
                <a:noFill/>
                <a:prstDash val="solid"/>
                <a:miter/>
              </a:ln>
            </p:spPr>
            <p:txBody>
              <a:bodyPr rtlCol="0" anchor="ctr"/>
              <a:lstStyle/>
              <a:p>
                <a:pPr algn="ctr"/>
                <a:endParaRPr lang="en-US"/>
              </a:p>
            </p:txBody>
          </p:sp>
        </p:grpSp>
      </p:grpSp>
      <p:sp>
        <p:nvSpPr>
          <p:cNvPr id="3" name="Content Placeholder 2">
            <a:extLst>
              <a:ext uri="{FF2B5EF4-FFF2-40B4-BE49-F238E27FC236}">
                <a16:creationId xmlns:a16="http://schemas.microsoft.com/office/drawing/2014/main" id="{18B7307A-EC98-51F7-2E2A-2F98A1041377}"/>
              </a:ext>
            </a:extLst>
          </p:cNvPr>
          <p:cNvSpPr>
            <a:spLocks noGrp="1"/>
          </p:cNvSpPr>
          <p:nvPr>
            <p:ph idx="1"/>
          </p:nvPr>
        </p:nvSpPr>
        <p:spPr>
          <a:xfrm>
            <a:off x="525717" y="2796427"/>
            <a:ext cx="5566263" cy="3274503"/>
          </a:xfrm>
        </p:spPr>
        <p:txBody>
          <a:bodyPr>
            <a:normAutofit fontScale="92500" lnSpcReduction="20000"/>
          </a:bodyPr>
          <a:lstStyle/>
          <a:p>
            <a:pPr>
              <a:lnSpc>
                <a:spcPct val="100000"/>
              </a:lnSpc>
            </a:pPr>
            <a:r>
              <a:rPr lang="en-US" b="0" i="0" dirty="0">
                <a:effectLst/>
                <a:latin typeface="Arial" panose="020B0604020202020204" pitchFamily="34" charset="0"/>
              </a:rPr>
              <a:t>Have someone you feel safe with to give you a long, strong hug (about 20 seconds according to the research). </a:t>
            </a:r>
            <a:r>
              <a:rPr lang="en-US" dirty="0"/>
              <a:t>Affection – 6 second kiss, 20 second hug</a:t>
            </a:r>
          </a:p>
          <a:p>
            <a:pPr>
              <a:lnSpc>
                <a:spcPct val="100000"/>
              </a:lnSpc>
            </a:pPr>
            <a:endParaRPr lang="en-US" b="0" i="0" dirty="0">
              <a:effectLst/>
              <a:latin typeface="Arial" panose="020B0604020202020204" pitchFamily="34" charset="0"/>
            </a:endParaRPr>
          </a:p>
          <a:p>
            <a:pPr>
              <a:lnSpc>
                <a:spcPct val="100000"/>
              </a:lnSpc>
            </a:pPr>
            <a:endParaRPr lang="en-US" dirty="0">
              <a:latin typeface="Arial" panose="020B0604020202020204" pitchFamily="34" charset="0"/>
            </a:endParaRPr>
          </a:p>
          <a:p>
            <a:pPr>
              <a:lnSpc>
                <a:spcPct val="100000"/>
              </a:lnSpc>
            </a:pPr>
            <a:r>
              <a:rPr lang="en-US" b="0" i="0" dirty="0">
                <a:effectLst/>
                <a:latin typeface="Arial" panose="020B0604020202020204" pitchFamily="34" charset="0"/>
              </a:rPr>
              <a:t>Physical affection helps your body release trust and bonding hormones like oxytocin, and those can chase away the sense of danger your body was previously holding onto. As our hormones shift, our heart rate slows and our body begins to feel safe.</a:t>
            </a:r>
          </a:p>
          <a:p>
            <a:pPr>
              <a:lnSpc>
                <a:spcPct val="100000"/>
              </a:lnSpc>
            </a:pPr>
            <a:endParaRPr lang="en-US" dirty="0">
              <a:latin typeface="Arial" panose="020B0604020202020204" pitchFamily="34" charset="0"/>
            </a:endParaRPr>
          </a:p>
          <a:p>
            <a:pPr>
              <a:lnSpc>
                <a:spcPct val="100000"/>
              </a:lnSpc>
            </a:pPr>
            <a:endParaRPr lang="en-US" dirty="0"/>
          </a:p>
        </p:txBody>
      </p:sp>
      <p:pic>
        <p:nvPicPr>
          <p:cNvPr id="4" name="Picture 3">
            <a:extLst>
              <a:ext uri="{FF2B5EF4-FFF2-40B4-BE49-F238E27FC236}">
                <a16:creationId xmlns:a16="http://schemas.microsoft.com/office/drawing/2014/main" id="{ECF24106-AE91-D232-0833-1CD4FE656737}"/>
              </a:ext>
            </a:extLst>
          </p:cNvPr>
          <p:cNvPicPr>
            <a:picLocks noChangeAspect="1"/>
          </p:cNvPicPr>
          <p:nvPr/>
        </p:nvPicPr>
        <p:blipFill rotWithShape="1">
          <a:blip r:embed="rId3"/>
          <a:srcRect l="30682" r="14433"/>
          <a:stretch/>
        </p:blipFill>
        <p:spPr>
          <a:xfrm>
            <a:off x="6531789" y="10"/>
            <a:ext cx="5660211" cy="6857990"/>
          </a:xfrm>
          <a:prstGeom prst="rect">
            <a:avLst/>
          </a:prstGeom>
        </p:spPr>
      </p:pic>
      <p:sp>
        <p:nvSpPr>
          <p:cNvPr id="21" name="Freeform: Shape 20">
            <a:extLst>
              <a:ext uri="{FF2B5EF4-FFF2-40B4-BE49-F238E27FC236}">
                <a16:creationId xmlns:a16="http://schemas.microsoft.com/office/drawing/2014/main" id="{55820E42-2F9D-41EF-B67F-522A133B33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753030" y="5516668"/>
            <a:ext cx="2438970" cy="1341332"/>
          </a:xfrm>
          <a:custGeom>
            <a:avLst/>
            <a:gdLst>
              <a:gd name="connsiteX0" fmla="*/ 2025355 w 2438970"/>
              <a:gd name="connsiteY0" fmla="*/ 235 h 1341332"/>
              <a:gd name="connsiteX1" fmla="*/ 2381960 w 2438970"/>
              <a:gd name="connsiteY1" fmla="*/ 44517 h 1341332"/>
              <a:gd name="connsiteX2" fmla="*/ 2438970 w 2438970"/>
              <a:gd name="connsiteY2" fmla="*/ 58872 h 1341332"/>
              <a:gd name="connsiteX3" fmla="*/ 2438970 w 2438970"/>
              <a:gd name="connsiteY3" fmla="*/ 1341332 h 1341332"/>
              <a:gd name="connsiteX4" fmla="*/ 0 w 2438970"/>
              <a:gd name="connsiteY4" fmla="*/ 1341332 h 1341332"/>
              <a:gd name="connsiteX5" fmla="*/ 13333 w 2438970"/>
              <a:gd name="connsiteY5" fmla="*/ 1328018 h 1341332"/>
              <a:gd name="connsiteX6" fmla="*/ 936262 w 2438970"/>
              <a:gd name="connsiteY6" fmla="*/ 459947 h 1341332"/>
              <a:gd name="connsiteX7" fmla="*/ 1554028 w 2438970"/>
              <a:gd name="connsiteY7" fmla="*/ 71153 h 1341332"/>
              <a:gd name="connsiteX8" fmla="*/ 2025355 w 2438970"/>
              <a:gd name="connsiteY8" fmla="*/ 235 h 1341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38970" h="1341332">
                <a:moveTo>
                  <a:pt x="2025355" y="235"/>
                </a:moveTo>
                <a:cubicBezTo>
                  <a:pt x="2143847" y="2306"/>
                  <a:pt x="2262766" y="17993"/>
                  <a:pt x="2381960" y="44517"/>
                </a:cubicBezTo>
                <a:lnTo>
                  <a:pt x="2438970" y="58872"/>
                </a:lnTo>
                <a:lnTo>
                  <a:pt x="2438970" y="1341332"/>
                </a:lnTo>
                <a:lnTo>
                  <a:pt x="0" y="1341332"/>
                </a:lnTo>
                <a:lnTo>
                  <a:pt x="13333" y="1328018"/>
                </a:lnTo>
                <a:cubicBezTo>
                  <a:pt x="324723" y="1028950"/>
                  <a:pt x="645390" y="738459"/>
                  <a:pt x="936262" y="459947"/>
                </a:cubicBezTo>
                <a:cubicBezTo>
                  <a:pt x="1139660" y="265152"/>
                  <a:pt x="1345794" y="140817"/>
                  <a:pt x="1554028" y="71153"/>
                </a:cubicBezTo>
                <a:cubicBezTo>
                  <a:pt x="1710136" y="18918"/>
                  <a:pt x="1867365" y="-2526"/>
                  <a:pt x="2025355" y="235"/>
                </a:cubicBez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nvGrpSpPr>
          <p:cNvPr id="23" name="Group 22">
            <a:extLst>
              <a:ext uri="{FF2B5EF4-FFF2-40B4-BE49-F238E27FC236}">
                <a16:creationId xmlns:a16="http://schemas.microsoft.com/office/drawing/2014/main" id="{13D9BC31-B57D-4933-AD83-94F462D4C2F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776050" y="5204025"/>
            <a:ext cx="886141" cy="802496"/>
            <a:chOff x="10948005" y="3272152"/>
            <a:chExt cx="868640" cy="786648"/>
          </a:xfrm>
          <a:solidFill>
            <a:schemeClr val="accent1"/>
          </a:solidFill>
        </p:grpSpPr>
        <p:sp>
          <p:nvSpPr>
            <p:cNvPr id="24" name="Freeform: Shape 23">
              <a:extLst>
                <a:ext uri="{FF2B5EF4-FFF2-40B4-BE49-F238E27FC236}">
                  <a16:creationId xmlns:a16="http://schemas.microsoft.com/office/drawing/2014/main" id="{D84AFEA3-A055-41AE-96F3-34BA5814244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194317" y="3944888"/>
              <a:ext cx="128449" cy="113912"/>
            </a:xfrm>
            <a:custGeom>
              <a:avLst/>
              <a:gdLst>
                <a:gd name="connsiteX0" fmla="*/ 237621 w 453152"/>
                <a:gd name="connsiteY0" fmla="*/ 965 h 401867"/>
                <a:gd name="connsiteX1" fmla="*/ 370246 w 453152"/>
                <a:gd name="connsiteY1" fmla="*/ 23666 h 401867"/>
                <a:gd name="connsiteX2" fmla="*/ 437392 w 453152"/>
                <a:gd name="connsiteY2" fmla="*/ 198545 h 401867"/>
                <a:gd name="connsiteX3" fmla="*/ 67745 w 453152"/>
                <a:gd name="connsiteY3" fmla="*/ 392003 h 401867"/>
                <a:gd name="connsiteX4" fmla="*/ 911 w 453152"/>
                <a:gd name="connsiteY4" fmla="*/ 254095 h 401867"/>
                <a:gd name="connsiteX5" fmla="*/ 115564 w 453152"/>
                <a:gd name="connsiteY5" fmla="*/ 51160 h 401867"/>
                <a:gd name="connsiteX6" fmla="*/ 237621 w 453152"/>
                <a:gd name="connsiteY6" fmla="*/ 965 h 401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3152" h="401867">
                  <a:moveTo>
                    <a:pt x="237621" y="965"/>
                  </a:moveTo>
                  <a:cubicBezTo>
                    <a:pt x="283632" y="-2971"/>
                    <a:pt x="331405" y="5243"/>
                    <a:pt x="370246" y="23666"/>
                  </a:cubicBezTo>
                  <a:cubicBezTo>
                    <a:pt x="436830" y="55275"/>
                    <a:pt x="477168" y="116810"/>
                    <a:pt x="437392" y="198545"/>
                  </a:cubicBezTo>
                  <a:cubicBezTo>
                    <a:pt x="391568" y="292624"/>
                    <a:pt x="176850" y="441630"/>
                    <a:pt x="67745" y="392003"/>
                  </a:cubicBezTo>
                  <a:cubicBezTo>
                    <a:pt x="18056" y="369372"/>
                    <a:pt x="-5012" y="308398"/>
                    <a:pt x="911" y="254095"/>
                  </a:cubicBezTo>
                  <a:cubicBezTo>
                    <a:pt x="9203" y="178033"/>
                    <a:pt x="61012" y="103094"/>
                    <a:pt x="115564" y="51160"/>
                  </a:cubicBezTo>
                  <a:cubicBezTo>
                    <a:pt x="147361" y="20985"/>
                    <a:pt x="191610" y="4900"/>
                    <a:pt x="237621" y="96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Light"/>
                <a:ea typeface="+mn-ea"/>
                <a:cs typeface="+mn-cs"/>
              </a:endParaRPr>
            </a:p>
          </p:txBody>
        </p:sp>
        <p:sp>
          <p:nvSpPr>
            <p:cNvPr id="25" name="Freeform: Shape 24">
              <a:extLst>
                <a:ext uri="{FF2B5EF4-FFF2-40B4-BE49-F238E27FC236}">
                  <a16:creationId xmlns:a16="http://schemas.microsoft.com/office/drawing/2014/main" id="{9028771F-62FA-4349-B7A8-CE1682D2CE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53045" y="3808430"/>
              <a:ext cx="144912" cy="193414"/>
            </a:xfrm>
            <a:custGeom>
              <a:avLst/>
              <a:gdLst>
                <a:gd name="connsiteX0" fmla="*/ 390625 w 511232"/>
                <a:gd name="connsiteY0" fmla="*/ 1621 h 682341"/>
                <a:gd name="connsiteX1" fmla="*/ 508142 w 511232"/>
                <a:gd name="connsiteY1" fmla="*/ 64038 h 682341"/>
                <a:gd name="connsiteX2" fmla="*/ 508453 w 511232"/>
                <a:gd name="connsiteY2" fmla="*/ 121832 h 682341"/>
                <a:gd name="connsiteX3" fmla="*/ 316492 w 511232"/>
                <a:gd name="connsiteY3" fmla="*/ 567602 h 682341"/>
                <a:gd name="connsiteX4" fmla="*/ 80265 w 511232"/>
                <a:gd name="connsiteY4" fmla="*/ 640359 h 682341"/>
                <a:gd name="connsiteX5" fmla="*/ 13306 w 511232"/>
                <a:gd name="connsiteY5" fmla="*/ 274828 h 682341"/>
                <a:gd name="connsiteX6" fmla="*/ 140989 w 511232"/>
                <a:gd name="connsiteY6" fmla="*/ 107181 h 682341"/>
                <a:gd name="connsiteX7" fmla="*/ 390625 w 511232"/>
                <a:gd name="connsiteY7" fmla="*/ 1621 h 682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1232" h="682341">
                  <a:moveTo>
                    <a:pt x="390625" y="1621"/>
                  </a:moveTo>
                  <a:cubicBezTo>
                    <a:pt x="446543" y="-5212"/>
                    <a:pt x="493343" y="8441"/>
                    <a:pt x="508142" y="64038"/>
                  </a:cubicBezTo>
                  <a:cubicBezTo>
                    <a:pt x="513192" y="82866"/>
                    <a:pt x="511134" y="102754"/>
                    <a:pt x="508453" y="121832"/>
                  </a:cubicBezTo>
                  <a:cubicBezTo>
                    <a:pt x="485324" y="287796"/>
                    <a:pt x="417242" y="443971"/>
                    <a:pt x="316492" y="567602"/>
                  </a:cubicBezTo>
                  <a:cubicBezTo>
                    <a:pt x="253024" y="645534"/>
                    <a:pt x="165055" y="737743"/>
                    <a:pt x="80265" y="640359"/>
                  </a:cubicBezTo>
                  <a:cubicBezTo>
                    <a:pt x="5014" y="553948"/>
                    <a:pt x="-17368" y="383621"/>
                    <a:pt x="13306" y="274828"/>
                  </a:cubicBezTo>
                  <a:cubicBezTo>
                    <a:pt x="33443" y="203318"/>
                    <a:pt x="83382" y="146521"/>
                    <a:pt x="140989" y="107181"/>
                  </a:cubicBezTo>
                  <a:cubicBezTo>
                    <a:pt x="178904" y="81308"/>
                    <a:pt x="297428" y="13010"/>
                    <a:pt x="390625" y="1621"/>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Light"/>
                <a:ea typeface="+mn-ea"/>
                <a:cs typeface="+mn-cs"/>
              </a:endParaRPr>
            </a:p>
          </p:txBody>
        </p:sp>
        <p:sp>
          <p:nvSpPr>
            <p:cNvPr id="26" name="Freeform: Shape 25">
              <a:extLst>
                <a:ext uri="{FF2B5EF4-FFF2-40B4-BE49-F238E27FC236}">
                  <a16:creationId xmlns:a16="http://schemas.microsoft.com/office/drawing/2014/main" id="{319CDEE6-CB2F-49F0-B237-2A26A3D1DC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84524" y="3907536"/>
              <a:ext cx="132121" cy="93006"/>
            </a:xfrm>
            <a:custGeom>
              <a:avLst/>
              <a:gdLst>
                <a:gd name="connsiteX0" fmla="*/ 252822 w 466107"/>
                <a:gd name="connsiteY0" fmla="*/ 1539 h 328114"/>
                <a:gd name="connsiteX1" fmla="*/ 451641 w 466107"/>
                <a:gd name="connsiteY1" fmla="*/ 122177 h 328114"/>
                <a:gd name="connsiteX2" fmla="*/ 391790 w 466107"/>
                <a:gd name="connsiteY2" fmla="*/ 297430 h 328114"/>
                <a:gd name="connsiteX3" fmla="*/ 8614 w 466107"/>
                <a:gd name="connsiteY3" fmla="*/ 243252 h 328114"/>
                <a:gd name="connsiteX4" fmla="*/ 45897 w 466107"/>
                <a:gd name="connsiteY4" fmla="*/ 97302 h 328114"/>
                <a:gd name="connsiteX5" fmla="*/ 252822 w 466107"/>
                <a:gd name="connsiteY5" fmla="*/ 1539 h 328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6107" h="328114">
                  <a:moveTo>
                    <a:pt x="252822" y="1539"/>
                  </a:moveTo>
                  <a:cubicBezTo>
                    <a:pt x="335429" y="-10494"/>
                    <a:pt x="418848" y="49794"/>
                    <a:pt x="451641" y="122177"/>
                  </a:cubicBezTo>
                  <a:cubicBezTo>
                    <a:pt x="479697" y="184273"/>
                    <a:pt x="470594" y="255285"/>
                    <a:pt x="391790" y="297430"/>
                  </a:cubicBezTo>
                  <a:cubicBezTo>
                    <a:pt x="301077" y="345935"/>
                    <a:pt x="55935" y="343254"/>
                    <a:pt x="8614" y="243252"/>
                  </a:cubicBezTo>
                  <a:cubicBezTo>
                    <a:pt x="-12895" y="197678"/>
                    <a:pt x="8240" y="136766"/>
                    <a:pt x="45897" y="97302"/>
                  </a:cubicBezTo>
                  <a:cubicBezTo>
                    <a:pt x="98704" y="42064"/>
                    <a:pt x="181872" y="11950"/>
                    <a:pt x="252822" y="1539"/>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Light"/>
                <a:ea typeface="+mn-ea"/>
                <a:cs typeface="+mn-cs"/>
              </a:endParaRPr>
            </a:p>
          </p:txBody>
        </p:sp>
        <p:sp>
          <p:nvSpPr>
            <p:cNvPr id="27" name="Graphic 12">
              <a:extLst>
                <a:ext uri="{FF2B5EF4-FFF2-40B4-BE49-F238E27FC236}">
                  <a16:creationId xmlns:a16="http://schemas.microsoft.com/office/drawing/2014/main" id="{3DD82286-02D2-4210-A797-5D502D44A38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142141" y="3272152"/>
              <a:ext cx="180625" cy="158824"/>
            </a:xfrm>
            <a:custGeom>
              <a:avLst/>
              <a:gdLst>
                <a:gd name="connsiteX0" fmla="*/ 63289 w 3341477"/>
                <a:gd name="connsiteY0" fmla="*/ 1933384 h 2938167"/>
                <a:gd name="connsiteX1" fmla="*/ 263314 w 3341477"/>
                <a:gd name="connsiteY1" fmla="*/ 514159 h 2938167"/>
                <a:gd name="connsiteX2" fmla="*/ 1098276 w 3341477"/>
                <a:gd name="connsiteY2" fmla="*/ 952 h 2938167"/>
                <a:gd name="connsiteX3" fmla="*/ 2654089 w 3341477"/>
                <a:gd name="connsiteY3" fmla="*/ 371284 h 2938167"/>
                <a:gd name="connsiteX4" fmla="*/ 3219398 w 3341477"/>
                <a:gd name="connsiteY4" fmla="*/ 2080926 h 2938167"/>
                <a:gd name="connsiteX5" fmla="*/ 2044489 w 3341477"/>
                <a:gd name="connsiteY5" fmla="*/ 2933509 h 2938167"/>
                <a:gd name="connsiteX6" fmla="*/ 453814 w 3341477"/>
                <a:gd name="connsiteY6" fmla="*/ 2495359 h 2938167"/>
                <a:gd name="connsiteX7" fmla="*/ 63289 w 3341477"/>
                <a:gd name="connsiteY7" fmla="*/ 1933384 h 2938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41477" h="2938167">
                  <a:moveTo>
                    <a:pt x="63289" y="1933384"/>
                  </a:moveTo>
                  <a:cubicBezTo>
                    <a:pt x="56717" y="1895856"/>
                    <a:pt x="-165311" y="914209"/>
                    <a:pt x="263314" y="514159"/>
                  </a:cubicBezTo>
                  <a:cubicBezTo>
                    <a:pt x="691939" y="114109"/>
                    <a:pt x="609262" y="11620"/>
                    <a:pt x="1098276" y="952"/>
                  </a:cubicBezTo>
                  <a:cubicBezTo>
                    <a:pt x="1587289" y="-9716"/>
                    <a:pt x="2320714" y="66484"/>
                    <a:pt x="2654089" y="371284"/>
                  </a:cubicBezTo>
                  <a:cubicBezTo>
                    <a:pt x="2987464" y="676084"/>
                    <a:pt x="3603732" y="1514094"/>
                    <a:pt x="3219398" y="2080926"/>
                  </a:cubicBezTo>
                  <a:cubicBezTo>
                    <a:pt x="2835064" y="2647759"/>
                    <a:pt x="2558839" y="2895409"/>
                    <a:pt x="2044489" y="2933509"/>
                  </a:cubicBezTo>
                  <a:cubicBezTo>
                    <a:pt x="1530139" y="2971609"/>
                    <a:pt x="701464" y="2771584"/>
                    <a:pt x="453814" y="2495359"/>
                  </a:cubicBezTo>
                  <a:cubicBezTo>
                    <a:pt x="206164" y="2219134"/>
                    <a:pt x="101389" y="2152459"/>
                    <a:pt x="63289" y="1933384"/>
                  </a:cubicBezTo>
                  <a:close/>
                </a:path>
              </a:pathLst>
            </a:custGeom>
            <a:grpFill/>
            <a:ln w="9525" cap="flat">
              <a:noFill/>
              <a:prstDash val="solid"/>
              <a:miter/>
            </a:ln>
          </p:spPr>
          <p:txBody>
            <a:bodyPr rtlCol="0" anchor="ctr"/>
            <a:lstStyle/>
            <a:p>
              <a:endParaRPr lang="en-US"/>
            </a:p>
          </p:txBody>
        </p:sp>
        <p:sp>
          <p:nvSpPr>
            <p:cNvPr id="28" name="Graphic 15">
              <a:extLst>
                <a:ext uri="{FF2B5EF4-FFF2-40B4-BE49-F238E27FC236}">
                  <a16:creationId xmlns:a16="http://schemas.microsoft.com/office/drawing/2014/main" id="{735449F4-80DA-4E06-B3B6-B9F519F4A6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02136" y="3379098"/>
              <a:ext cx="82388" cy="75292"/>
            </a:xfrm>
            <a:custGeom>
              <a:avLst/>
              <a:gdLst>
                <a:gd name="connsiteX0" fmla="*/ 17664 w 5240764"/>
                <a:gd name="connsiteY0" fmla="*/ 2947947 h 4789394"/>
                <a:gd name="connsiteX1" fmla="*/ 903489 w 5240764"/>
                <a:gd name="connsiteY1" fmla="*/ 195222 h 4789394"/>
                <a:gd name="connsiteX2" fmla="*/ 3560964 w 5240764"/>
                <a:gd name="connsiteY2" fmla="*/ 357147 h 4789394"/>
                <a:gd name="connsiteX3" fmla="*/ 5240602 w 5240764"/>
                <a:gd name="connsiteY3" fmla="*/ 2076409 h 4789394"/>
                <a:gd name="connsiteX4" fmla="*/ 4568328 w 5240764"/>
                <a:gd name="connsiteY4" fmla="*/ 3879397 h 4789394"/>
                <a:gd name="connsiteX5" fmla="*/ 3284739 w 5240764"/>
                <a:gd name="connsiteY5" fmla="*/ 4605297 h 4789394"/>
                <a:gd name="connsiteX6" fmla="*/ 1074939 w 5240764"/>
                <a:gd name="connsiteY6" fmla="*/ 4357647 h 4789394"/>
                <a:gd name="connsiteX7" fmla="*/ 15187 w 5240764"/>
                <a:gd name="connsiteY7" fmla="*/ 2830313 h 478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40764" h="4789394">
                  <a:moveTo>
                    <a:pt x="17664" y="2947947"/>
                  </a:moveTo>
                  <a:cubicBezTo>
                    <a:pt x="17664" y="2900322"/>
                    <a:pt x="-201411" y="490497"/>
                    <a:pt x="903489" y="195222"/>
                  </a:cubicBezTo>
                  <a:cubicBezTo>
                    <a:pt x="2008389" y="-100053"/>
                    <a:pt x="2598939" y="-71478"/>
                    <a:pt x="3560964" y="357147"/>
                  </a:cubicBezTo>
                  <a:cubicBezTo>
                    <a:pt x="4522989" y="785772"/>
                    <a:pt x="5253271" y="1338222"/>
                    <a:pt x="5240602" y="2076409"/>
                  </a:cubicBezTo>
                  <a:cubicBezTo>
                    <a:pt x="5227934" y="2814597"/>
                    <a:pt x="4842267" y="3677276"/>
                    <a:pt x="4568328" y="3879397"/>
                  </a:cubicBezTo>
                  <a:cubicBezTo>
                    <a:pt x="4294389" y="4081422"/>
                    <a:pt x="4065789" y="4548147"/>
                    <a:pt x="3284739" y="4605297"/>
                  </a:cubicBezTo>
                  <a:cubicBezTo>
                    <a:pt x="2503689" y="4662447"/>
                    <a:pt x="1579764" y="5110122"/>
                    <a:pt x="1074939" y="4357647"/>
                  </a:cubicBezTo>
                  <a:cubicBezTo>
                    <a:pt x="570114" y="3605172"/>
                    <a:pt x="12615" y="3617554"/>
                    <a:pt x="15187" y="2830313"/>
                  </a:cubicBezTo>
                </a:path>
              </a:pathLst>
            </a:custGeom>
            <a:grpFill/>
            <a:ln w="9525" cap="flat">
              <a:noFill/>
              <a:prstDash val="solid"/>
              <a:miter/>
            </a:ln>
          </p:spPr>
          <p:txBody>
            <a:bodyPr rtlCol="0" anchor="ctr"/>
            <a:lstStyle/>
            <a:p>
              <a:endParaRPr lang="en-US"/>
            </a:p>
          </p:txBody>
        </p:sp>
        <p:sp>
          <p:nvSpPr>
            <p:cNvPr id="29" name="Graphic 15">
              <a:extLst>
                <a:ext uri="{FF2B5EF4-FFF2-40B4-BE49-F238E27FC236}">
                  <a16:creationId xmlns:a16="http://schemas.microsoft.com/office/drawing/2014/main" id="{61FABA3B-05B6-433C-90F9-8D9691A840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8005" y="3504095"/>
              <a:ext cx="82388" cy="75292"/>
            </a:xfrm>
            <a:custGeom>
              <a:avLst/>
              <a:gdLst>
                <a:gd name="connsiteX0" fmla="*/ 17664 w 5240764"/>
                <a:gd name="connsiteY0" fmla="*/ 2947947 h 4789394"/>
                <a:gd name="connsiteX1" fmla="*/ 903489 w 5240764"/>
                <a:gd name="connsiteY1" fmla="*/ 195222 h 4789394"/>
                <a:gd name="connsiteX2" fmla="*/ 3560964 w 5240764"/>
                <a:gd name="connsiteY2" fmla="*/ 357147 h 4789394"/>
                <a:gd name="connsiteX3" fmla="*/ 5240602 w 5240764"/>
                <a:gd name="connsiteY3" fmla="*/ 2076409 h 4789394"/>
                <a:gd name="connsiteX4" fmla="*/ 4568328 w 5240764"/>
                <a:gd name="connsiteY4" fmla="*/ 3879397 h 4789394"/>
                <a:gd name="connsiteX5" fmla="*/ 3284739 w 5240764"/>
                <a:gd name="connsiteY5" fmla="*/ 4605297 h 4789394"/>
                <a:gd name="connsiteX6" fmla="*/ 1074939 w 5240764"/>
                <a:gd name="connsiteY6" fmla="*/ 4357647 h 4789394"/>
                <a:gd name="connsiteX7" fmla="*/ 15187 w 5240764"/>
                <a:gd name="connsiteY7" fmla="*/ 2830313 h 478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40764" h="4789394">
                  <a:moveTo>
                    <a:pt x="17664" y="2947947"/>
                  </a:moveTo>
                  <a:cubicBezTo>
                    <a:pt x="17664" y="2900322"/>
                    <a:pt x="-201411" y="490497"/>
                    <a:pt x="903489" y="195222"/>
                  </a:cubicBezTo>
                  <a:cubicBezTo>
                    <a:pt x="2008389" y="-100053"/>
                    <a:pt x="2598939" y="-71478"/>
                    <a:pt x="3560964" y="357147"/>
                  </a:cubicBezTo>
                  <a:cubicBezTo>
                    <a:pt x="4522989" y="785772"/>
                    <a:pt x="5253271" y="1338222"/>
                    <a:pt x="5240602" y="2076409"/>
                  </a:cubicBezTo>
                  <a:cubicBezTo>
                    <a:pt x="5227934" y="2814597"/>
                    <a:pt x="4842267" y="3677276"/>
                    <a:pt x="4568328" y="3879397"/>
                  </a:cubicBezTo>
                  <a:cubicBezTo>
                    <a:pt x="4294389" y="4081422"/>
                    <a:pt x="4065789" y="4548147"/>
                    <a:pt x="3284739" y="4605297"/>
                  </a:cubicBezTo>
                  <a:cubicBezTo>
                    <a:pt x="2503689" y="4662447"/>
                    <a:pt x="1579764" y="5110122"/>
                    <a:pt x="1074939" y="4357647"/>
                  </a:cubicBezTo>
                  <a:cubicBezTo>
                    <a:pt x="570114" y="3605172"/>
                    <a:pt x="12615" y="3617554"/>
                    <a:pt x="15187" y="2830313"/>
                  </a:cubicBezTo>
                </a:path>
              </a:pathLst>
            </a:custGeom>
            <a:grpFill/>
            <a:ln w="9525"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E1FEBA45-D0A3-4091-9956-161EDA21A0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43727" y="3666564"/>
              <a:ext cx="173527" cy="138496"/>
            </a:xfrm>
            <a:custGeom>
              <a:avLst/>
              <a:gdLst>
                <a:gd name="connsiteX0" fmla="*/ 237392 w 789043"/>
                <a:gd name="connsiteY0" fmla="*/ 81 h 629754"/>
                <a:gd name="connsiteX1" fmla="*/ 758692 w 789043"/>
                <a:gd name="connsiteY1" fmla="*/ 233550 h 629754"/>
                <a:gd name="connsiteX2" fmla="*/ 650647 w 789043"/>
                <a:gd name="connsiteY2" fmla="*/ 335111 h 629754"/>
                <a:gd name="connsiteX3" fmla="*/ 315041 w 789043"/>
                <a:gd name="connsiteY3" fmla="*/ 584992 h 629754"/>
                <a:gd name="connsiteX4" fmla="*/ 192159 w 789043"/>
                <a:gd name="connsiteY4" fmla="*/ 625953 h 629754"/>
                <a:gd name="connsiteX5" fmla="*/ 124264 w 789043"/>
                <a:gd name="connsiteY5" fmla="*/ 552260 h 629754"/>
                <a:gd name="connsiteX6" fmla="*/ 1631 w 789043"/>
                <a:gd name="connsiteY6" fmla="*/ 133735 h 629754"/>
                <a:gd name="connsiteX7" fmla="*/ 35422 w 789043"/>
                <a:gd name="connsiteY7" fmla="*/ 14157 h 629754"/>
                <a:gd name="connsiteX8" fmla="*/ 113728 w 789043"/>
                <a:gd name="connsiteY8" fmla="*/ 378 h 629754"/>
                <a:gd name="connsiteX9" fmla="*/ 237392 w 789043"/>
                <a:gd name="connsiteY9" fmla="*/ 81 h 629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9043" h="629754">
                  <a:moveTo>
                    <a:pt x="237392" y="81"/>
                  </a:moveTo>
                  <a:cubicBezTo>
                    <a:pt x="474795" y="-992"/>
                    <a:pt x="907215" y="10463"/>
                    <a:pt x="758692" y="233550"/>
                  </a:cubicBezTo>
                  <a:cubicBezTo>
                    <a:pt x="731135" y="274948"/>
                    <a:pt x="690486" y="305435"/>
                    <a:pt x="650647" y="335111"/>
                  </a:cubicBezTo>
                  <a:cubicBezTo>
                    <a:pt x="538737" y="418405"/>
                    <a:pt x="426889" y="501698"/>
                    <a:pt x="315041" y="584992"/>
                  </a:cubicBezTo>
                  <a:cubicBezTo>
                    <a:pt x="278943" y="611863"/>
                    <a:pt x="234865" y="640167"/>
                    <a:pt x="192159" y="625953"/>
                  </a:cubicBezTo>
                  <a:cubicBezTo>
                    <a:pt x="159614" y="615105"/>
                    <a:pt x="139851" y="582810"/>
                    <a:pt x="124264" y="552260"/>
                  </a:cubicBezTo>
                  <a:cubicBezTo>
                    <a:pt x="57742" y="422021"/>
                    <a:pt x="15908" y="279250"/>
                    <a:pt x="1631" y="133735"/>
                  </a:cubicBezTo>
                  <a:cubicBezTo>
                    <a:pt x="-2671" y="90343"/>
                    <a:pt x="-676" y="38596"/>
                    <a:pt x="35422" y="14157"/>
                  </a:cubicBezTo>
                  <a:cubicBezTo>
                    <a:pt x="57804" y="-931"/>
                    <a:pt x="86795" y="-557"/>
                    <a:pt x="113728" y="378"/>
                  </a:cubicBezTo>
                  <a:cubicBezTo>
                    <a:pt x="138207" y="1243"/>
                    <a:pt x="182606" y="328"/>
                    <a:pt x="237392" y="81"/>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90726875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A5D0B0D3-D735-4619-AA45-B57B791E17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pic>
        <p:nvPicPr>
          <p:cNvPr id="2" name="Picture 1">
            <a:extLst>
              <a:ext uri="{FF2B5EF4-FFF2-40B4-BE49-F238E27FC236}">
                <a16:creationId xmlns:a16="http://schemas.microsoft.com/office/drawing/2014/main" id="{A31EDE7C-8F9A-6928-C0C8-BB9C1C45268A}"/>
              </a:ext>
            </a:extLst>
          </p:cNvPr>
          <p:cNvPicPr>
            <a:picLocks noChangeAspect="1"/>
          </p:cNvPicPr>
          <p:nvPr/>
        </p:nvPicPr>
        <p:blipFill rotWithShape="1">
          <a:blip r:embed="rId3"/>
          <a:srcRect t="15413"/>
          <a:stretch/>
        </p:blipFill>
        <p:spPr>
          <a:xfrm>
            <a:off x="20" y="10"/>
            <a:ext cx="12191980" cy="6857990"/>
          </a:xfrm>
          <a:prstGeom prst="rect">
            <a:avLst/>
          </a:prstGeom>
        </p:spPr>
      </p:pic>
    </p:spTree>
    <p:extLst>
      <p:ext uri="{BB962C8B-B14F-4D97-AF65-F5344CB8AC3E}">
        <p14:creationId xmlns:p14="http://schemas.microsoft.com/office/powerpoint/2010/main" val="119919803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435959F4-53DA-47FF-BC24-1E5B75C698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753030" y="5516668"/>
            <a:ext cx="2438970" cy="1341332"/>
          </a:xfrm>
          <a:custGeom>
            <a:avLst/>
            <a:gdLst>
              <a:gd name="connsiteX0" fmla="*/ 2025355 w 2438970"/>
              <a:gd name="connsiteY0" fmla="*/ 235 h 1341332"/>
              <a:gd name="connsiteX1" fmla="*/ 2381960 w 2438970"/>
              <a:gd name="connsiteY1" fmla="*/ 44517 h 1341332"/>
              <a:gd name="connsiteX2" fmla="*/ 2438970 w 2438970"/>
              <a:gd name="connsiteY2" fmla="*/ 58872 h 1341332"/>
              <a:gd name="connsiteX3" fmla="*/ 2438970 w 2438970"/>
              <a:gd name="connsiteY3" fmla="*/ 1341332 h 1341332"/>
              <a:gd name="connsiteX4" fmla="*/ 0 w 2438970"/>
              <a:gd name="connsiteY4" fmla="*/ 1341332 h 1341332"/>
              <a:gd name="connsiteX5" fmla="*/ 13333 w 2438970"/>
              <a:gd name="connsiteY5" fmla="*/ 1328018 h 1341332"/>
              <a:gd name="connsiteX6" fmla="*/ 936262 w 2438970"/>
              <a:gd name="connsiteY6" fmla="*/ 459947 h 1341332"/>
              <a:gd name="connsiteX7" fmla="*/ 1554028 w 2438970"/>
              <a:gd name="connsiteY7" fmla="*/ 71153 h 1341332"/>
              <a:gd name="connsiteX8" fmla="*/ 2025355 w 2438970"/>
              <a:gd name="connsiteY8" fmla="*/ 235 h 1341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38970" h="1341332">
                <a:moveTo>
                  <a:pt x="2025355" y="235"/>
                </a:moveTo>
                <a:cubicBezTo>
                  <a:pt x="2143847" y="2306"/>
                  <a:pt x="2262766" y="17993"/>
                  <a:pt x="2381960" y="44517"/>
                </a:cubicBezTo>
                <a:lnTo>
                  <a:pt x="2438970" y="58872"/>
                </a:lnTo>
                <a:lnTo>
                  <a:pt x="2438970" y="1341332"/>
                </a:lnTo>
                <a:lnTo>
                  <a:pt x="0" y="1341332"/>
                </a:lnTo>
                <a:lnTo>
                  <a:pt x="13333" y="1328018"/>
                </a:lnTo>
                <a:cubicBezTo>
                  <a:pt x="324723" y="1028950"/>
                  <a:pt x="645390" y="738459"/>
                  <a:pt x="936262" y="459947"/>
                </a:cubicBezTo>
                <a:cubicBezTo>
                  <a:pt x="1139660" y="265152"/>
                  <a:pt x="1345794" y="140817"/>
                  <a:pt x="1554028" y="71153"/>
                </a:cubicBezTo>
                <a:cubicBezTo>
                  <a:pt x="1710136" y="18918"/>
                  <a:pt x="1867365" y="-2526"/>
                  <a:pt x="2025355" y="235"/>
                </a:cubicBezTo>
                <a:close/>
              </a:path>
            </a:pathLst>
          </a:custGeom>
          <a:solidFill>
            <a:schemeClr val="accent2">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nvGrpSpPr>
          <p:cNvPr id="11" name="Group 10">
            <a:extLst>
              <a:ext uri="{FF2B5EF4-FFF2-40B4-BE49-F238E27FC236}">
                <a16:creationId xmlns:a16="http://schemas.microsoft.com/office/drawing/2014/main" id="{A7CF83E8-F6F0-41E3-B580-7412A04DDFB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776050" y="5204025"/>
            <a:ext cx="886141" cy="802496"/>
            <a:chOff x="10948005" y="3272152"/>
            <a:chExt cx="868640" cy="786648"/>
          </a:xfrm>
          <a:solidFill>
            <a:schemeClr val="accent1"/>
          </a:solidFill>
        </p:grpSpPr>
        <p:sp>
          <p:nvSpPr>
            <p:cNvPr id="12" name="Freeform: Shape 11">
              <a:extLst>
                <a:ext uri="{FF2B5EF4-FFF2-40B4-BE49-F238E27FC236}">
                  <a16:creationId xmlns:a16="http://schemas.microsoft.com/office/drawing/2014/main" id="{1A0B6DBB-705D-48D0-842C-F9DFA7684D1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194317" y="3944888"/>
              <a:ext cx="128449" cy="113912"/>
            </a:xfrm>
            <a:custGeom>
              <a:avLst/>
              <a:gdLst>
                <a:gd name="connsiteX0" fmla="*/ 237621 w 453152"/>
                <a:gd name="connsiteY0" fmla="*/ 965 h 401867"/>
                <a:gd name="connsiteX1" fmla="*/ 370246 w 453152"/>
                <a:gd name="connsiteY1" fmla="*/ 23666 h 401867"/>
                <a:gd name="connsiteX2" fmla="*/ 437392 w 453152"/>
                <a:gd name="connsiteY2" fmla="*/ 198545 h 401867"/>
                <a:gd name="connsiteX3" fmla="*/ 67745 w 453152"/>
                <a:gd name="connsiteY3" fmla="*/ 392003 h 401867"/>
                <a:gd name="connsiteX4" fmla="*/ 911 w 453152"/>
                <a:gd name="connsiteY4" fmla="*/ 254095 h 401867"/>
                <a:gd name="connsiteX5" fmla="*/ 115564 w 453152"/>
                <a:gd name="connsiteY5" fmla="*/ 51160 h 401867"/>
                <a:gd name="connsiteX6" fmla="*/ 237621 w 453152"/>
                <a:gd name="connsiteY6" fmla="*/ 965 h 401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3152" h="401867">
                  <a:moveTo>
                    <a:pt x="237621" y="965"/>
                  </a:moveTo>
                  <a:cubicBezTo>
                    <a:pt x="283632" y="-2971"/>
                    <a:pt x="331405" y="5243"/>
                    <a:pt x="370246" y="23666"/>
                  </a:cubicBezTo>
                  <a:cubicBezTo>
                    <a:pt x="436830" y="55275"/>
                    <a:pt x="477168" y="116810"/>
                    <a:pt x="437392" y="198545"/>
                  </a:cubicBezTo>
                  <a:cubicBezTo>
                    <a:pt x="391568" y="292624"/>
                    <a:pt x="176850" y="441630"/>
                    <a:pt x="67745" y="392003"/>
                  </a:cubicBezTo>
                  <a:cubicBezTo>
                    <a:pt x="18056" y="369372"/>
                    <a:pt x="-5012" y="308398"/>
                    <a:pt x="911" y="254095"/>
                  </a:cubicBezTo>
                  <a:cubicBezTo>
                    <a:pt x="9203" y="178033"/>
                    <a:pt x="61012" y="103094"/>
                    <a:pt x="115564" y="51160"/>
                  </a:cubicBezTo>
                  <a:cubicBezTo>
                    <a:pt x="147361" y="20985"/>
                    <a:pt x="191610" y="4900"/>
                    <a:pt x="237621" y="96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Light"/>
                <a:ea typeface="+mn-ea"/>
                <a:cs typeface="+mn-cs"/>
              </a:endParaRPr>
            </a:p>
          </p:txBody>
        </p:sp>
        <p:sp>
          <p:nvSpPr>
            <p:cNvPr id="13" name="Freeform: Shape 12">
              <a:extLst>
                <a:ext uri="{FF2B5EF4-FFF2-40B4-BE49-F238E27FC236}">
                  <a16:creationId xmlns:a16="http://schemas.microsoft.com/office/drawing/2014/main" id="{C194A764-16E1-4D0D-9357-76F80E6086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53045" y="3808430"/>
              <a:ext cx="144912" cy="193414"/>
            </a:xfrm>
            <a:custGeom>
              <a:avLst/>
              <a:gdLst>
                <a:gd name="connsiteX0" fmla="*/ 390625 w 511232"/>
                <a:gd name="connsiteY0" fmla="*/ 1621 h 682341"/>
                <a:gd name="connsiteX1" fmla="*/ 508142 w 511232"/>
                <a:gd name="connsiteY1" fmla="*/ 64038 h 682341"/>
                <a:gd name="connsiteX2" fmla="*/ 508453 w 511232"/>
                <a:gd name="connsiteY2" fmla="*/ 121832 h 682341"/>
                <a:gd name="connsiteX3" fmla="*/ 316492 w 511232"/>
                <a:gd name="connsiteY3" fmla="*/ 567602 h 682341"/>
                <a:gd name="connsiteX4" fmla="*/ 80265 w 511232"/>
                <a:gd name="connsiteY4" fmla="*/ 640359 h 682341"/>
                <a:gd name="connsiteX5" fmla="*/ 13306 w 511232"/>
                <a:gd name="connsiteY5" fmla="*/ 274828 h 682341"/>
                <a:gd name="connsiteX6" fmla="*/ 140989 w 511232"/>
                <a:gd name="connsiteY6" fmla="*/ 107181 h 682341"/>
                <a:gd name="connsiteX7" fmla="*/ 390625 w 511232"/>
                <a:gd name="connsiteY7" fmla="*/ 1621 h 682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1232" h="682341">
                  <a:moveTo>
                    <a:pt x="390625" y="1621"/>
                  </a:moveTo>
                  <a:cubicBezTo>
                    <a:pt x="446543" y="-5212"/>
                    <a:pt x="493343" y="8441"/>
                    <a:pt x="508142" y="64038"/>
                  </a:cubicBezTo>
                  <a:cubicBezTo>
                    <a:pt x="513192" y="82866"/>
                    <a:pt x="511134" y="102754"/>
                    <a:pt x="508453" y="121832"/>
                  </a:cubicBezTo>
                  <a:cubicBezTo>
                    <a:pt x="485324" y="287796"/>
                    <a:pt x="417242" y="443971"/>
                    <a:pt x="316492" y="567602"/>
                  </a:cubicBezTo>
                  <a:cubicBezTo>
                    <a:pt x="253024" y="645534"/>
                    <a:pt x="165055" y="737743"/>
                    <a:pt x="80265" y="640359"/>
                  </a:cubicBezTo>
                  <a:cubicBezTo>
                    <a:pt x="5014" y="553948"/>
                    <a:pt x="-17368" y="383621"/>
                    <a:pt x="13306" y="274828"/>
                  </a:cubicBezTo>
                  <a:cubicBezTo>
                    <a:pt x="33443" y="203318"/>
                    <a:pt x="83382" y="146521"/>
                    <a:pt x="140989" y="107181"/>
                  </a:cubicBezTo>
                  <a:cubicBezTo>
                    <a:pt x="178904" y="81308"/>
                    <a:pt x="297428" y="13010"/>
                    <a:pt x="390625" y="1621"/>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Light"/>
                <a:ea typeface="+mn-ea"/>
                <a:cs typeface="+mn-cs"/>
              </a:endParaRPr>
            </a:p>
          </p:txBody>
        </p:sp>
        <p:sp>
          <p:nvSpPr>
            <p:cNvPr id="14" name="Freeform: Shape 13">
              <a:extLst>
                <a:ext uri="{FF2B5EF4-FFF2-40B4-BE49-F238E27FC236}">
                  <a16:creationId xmlns:a16="http://schemas.microsoft.com/office/drawing/2014/main" id="{115B7F3F-A40D-4F24-8536-E2420B4332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84524" y="3907536"/>
              <a:ext cx="132121" cy="93006"/>
            </a:xfrm>
            <a:custGeom>
              <a:avLst/>
              <a:gdLst>
                <a:gd name="connsiteX0" fmla="*/ 252822 w 466107"/>
                <a:gd name="connsiteY0" fmla="*/ 1539 h 328114"/>
                <a:gd name="connsiteX1" fmla="*/ 451641 w 466107"/>
                <a:gd name="connsiteY1" fmla="*/ 122177 h 328114"/>
                <a:gd name="connsiteX2" fmla="*/ 391790 w 466107"/>
                <a:gd name="connsiteY2" fmla="*/ 297430 h 328114"/>
                <a:gd name="connsiteX3" fmla="*/ 8614 w 466107"/>
                <a:gd name="connsiteY3" fmla="*/ 243252 h 328114"/>
                <a:gd name="connsiteX4" fmla="*/ 45897 w 466107"/>
                <a:gd name="connsiteY4" fmla="*/ 97302 h 328114"/>
                <a:gd name="connsiteX5" fmla="*/ 252822 w 466107"/>
                <a:gd name="connsiteY5" fmla="*/ 1539 h 328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6107" h="328114">
                  <a:moveTo>
                    <a:pt x="252822" y="1539"/>
                  </a:moveTo>
                  <a:cubicBezTo>
                    <a:pt x="335429" y="-10494"/>
                    <a:pt x="418848" y="49794"/>
                    <a:pt x="451641" y="122177"/>
                  </a:cubicBezTo>
                  <a:cubicBezTo>
                    <a:pt x="479697" y="184273"/>
                    <a:pt x="470594" y="255285"/>
                    <a:pt x="391790" y="297430"/>
                  </a:cubicBezTo>
                  <a:cubicBezTo>
                    <a:pt x="301077" y="345935"/>
                    <a:pt x="55935" y="343254"/>
                    <a:pt x="8614" y="243252"/>
                  </a:cubicBezTo>
                  <a:cubicBezTo>
                    <a:pt x="-12895" y="197678"/>
                    <a:pt x="8240" y="136766"/>
                    <a:pt x="45897" y="97302"/>
                  </a:cubicBezTo>
                  <a:cubicBezTo>
                    <a:pt x="98704" y="42064"/>
                    <a:pt x="181872" y="11950"/>
                    <a:pt x="252822" y="1539"/>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Light"/>
                <a:ea typeface="+mn-ea"/>
                <a:cs typeface="+mn-cs"/>
              </a:endParaRPr>
            </a:p>
          </p:txBody>
        </p:sp>
        <p:sp>
          <p:nvSpPr>
            <p:cNvPr id="15" name="Graphic 12">
              <a:extLst>
                <a:ext uri="{FF2B5EF4-FFF2-40B4-BE49-F238E27FC236}">
                  <a16:creationId xmlns:a16="http://schemas.microsoft.com/office/drawing/2014/main" id="{CEF42844-A829-4ED2-A360-63BB2A7C45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142141" y="3272152"/>
              <a:ext cx="180625" cy="158824"/>
            </a:xfrm>
            <a:custGeom>
              <a:avLst/>
              <a:gdLst>
                <a:gd name="connsiteX0" fmla="*/ 63289 w 3341477"/>
                <a:gd name="connsiteY0" fmla="*/ 1933384 h 2938167"/>
                <a:gd name="connsiteX1" fmla="*/ 263314 w 3341477"/>
                <a:gd name="connsiteY1" fmla="*/ 514159 h 2938167"/>
                <a:gd name="connsiteX2" fmla="*/ 1098276 w 3341477"/>
                <a:gd name="connsiteY2" fmla="*/ 952 h 2938167"/>
                <a:gd name="connsiteX3" fmla="*/ 2654089 w 3341477"/>
                <a:gd name="connsiteY3" fmla="*/ 371284 h 2938167"/>
                <a:gd name="connsiteX4" fmla="*/ 3219398 w 3341477"/>
                <a:gd name="connsiteY4" fmla="*/ 2080926 h 2938167"/>
                <a:gd name="connsiteX5" fmla="*/ 2044489 w 3341477"/>
                <a:gd name="connsiteY5" fmla="*/ 2933509 h 2938167"/>
                <a:gd name="connsiteX6" fmla="*/ 453814 w 3341477"/>
                <a:gd name="connsiteY6" fmla="*/ 2495359 h 2938167"/>
                <a:gd name="connsiteX7" fmla="*/ 63289 w 3341477"/>
                <a:gd name="connsiteY7" fmla="*/ 1933384 h 2938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41477" h="2938167">
                  <a:moveTo>
                    <a:pt x="63289" y="1933384"/>
                  </a:moveTo>
                  <a:cubicBezTo>
                    <a:pt x="56717" y="1895856"/>
                    <a:pt x="-165311" y="914209"/>
                    <a:pt x="263314" y="514159"/>
                  </a:cubicBezTo>
                  <a:cubicBezTo>
                    <a:pt x="691939" y="114109"/>
                    <a:pt x="609262" y="11620"/>
                    <a:pt x="1098276" y="952"/>
                  </a:cubicBezTo>
                  <a:cubicBezTo>
                    <a:pt x="1587289" y="-9716"/>
                    <a:pt x="2320714" y="66484"/>
                    <a:pt x="2654089" y="371284"/>
                  </a:cubicBezTo>
                  <a:cubicBezTo>
                    <a:pt x="2987464" y="676084"/>
                    <a:pt x="3603732" y="1514094"/>
                    <a:pt x="3219398" y="2080926"/>
                  </a:cubicBezTo>
                  <a:cubicBezTo>
                    <a:pt x="2835064" y="2647759"/>
                    <a:pt x="2558839" y="2895409"/>
                    <a:pt x="2044489" y="2933509"/>
                  </a:cubicBezTo>
                  <a:cubicBezTo>
                    <a:pt x="1530139" y="2971609"/>
                    <a:pt x="701464" y="2771584"/>
                    <a:pt x="453814" y="2495359"/>
                  </a:cubicBezTo>
                  <a:cubicBezTo>
                    <a:pt x="206164" y="2219134"/>
                    <a:pt x="101389" y="2152459"/>
                    <a:pt x="63289" y="1933384"/>
                  </a:cubicBezTo>
                  <a:close/>
                </a:path>
              </a:pathLst>
            </a:custGeom>
            <a:grpFill/>
            <a:ln w="9525" cap="flat">
              <a:noFill/>
              <a:prstDash val="solid"/>
              <a:miter/>
            </a:ln>
          </p:spPr>
          <p:txBody>
            <a:bodyPr rtlCol="0" anchor="ctr"/>
            <a:lstStyle/>
            <a:p>
              <a:endParaRPr lang="en-US"/>
            </a:p>
          </p:txBody>
        </p:sp>
        <p:sp>
          <p:nvSpPr>
            <p:cNvPr id="16" name="Graphic 15">
              <a:extLst>
                <a:ext uri="{FF2B5EF4-FFF2-40B4-BE49-F238E27FC236}">
                  <a16:creationId xmlns:a16="http://schemas.microsoft.com/office/drawing/2014/main" id="{57B23B52-A1C3-44EF-BC11-9094A0DA11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02136" y="3379098"/>
              <a:ext cx="82388" cy="75292"/>
            </a:xfrm>
            <a:custGeom>
              <a:avLst/>
              <a:gdLst>
                <a:gd name="connsiteX0" fmla="*/ 17664 w 5240764"/>
                <a:gd name="connsiteY0" fmla="*/ 2947947 h 4789394"/>
                <a:gd name="connsiteX1" fmla="*/ 903489 w 5240764"/>
                <a:gd name="connsiteY1" fmla="*/ 195222 h 4789394"/>
                <a:gd name="connsiteX2" fmla="*/ 3560964 w 5240764"/>
                <a:gd name="connsiteY2" fmla="*/ 357147 h 4789394"/>
                <a:gd name="connsiteX3" fmla="*/ 5240602 w 5240764"/>
                <a:gd name="connsiteY3" fmla="*/ 2076409 h 4789394"/>
                <a:gd name="connsiteX4" fmla="*/ 4568328 w 5240764"/>
                <a:gd name="connsiteY4" fmla="*/ 3879397 h 4789394"/>
                <a:gd name="connsiteX5" fmla="*/ 3284739 w 5240764"/>
                <a:gd name="connsiteY5" fmla="*/ 4605297 h 4789394"/>
                <a:gd name="connsiteX6" fmla="*/ 1074939 w 5240764"/>
                <a:gd name="connsiteY6" fmla="*/ 4357647 h 4789394"/>
                <a:gd name="connsiteX7" fmla="*/ 15187 w 5240764"/>
                <a:gd name="connsiteY7" fmla="*/ 2830313 h 478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40764" h="4789394">
                  <a:moveTo>
                    <a:pt x="17664" y="2947947"/>
                  </a:moveTo>
                  <a:cubicBezTo>
                    <a:pt x="17664" y="2900322"/>
                    <a:pt x="-201411" y="490497"/>
                    <a:pt x="903489" y="195222"/>
                  </a:cubicBezTo>
                  <a:cubicBezTo>
                    <a:pt x="2008389" y="-100053"/>
                    <a:pt x="2598939" y="-71478"/>
                    <a:pt x="3560964" y="357147"/>
                  </a:cubicBezTo>
                  <a:cubicBezTo>
                    <a:pt x="4522989" y="785772"/>
                    <a:pt x="5253271" y="1338222"/>
                    <a:pt x="5240602" y="2076409"/>
                  </a:cubicBezTo>
                  <a:cubicBezTo>
                    <a:pt x="5227934" y="2814597"/>
                    <a:pt x="4842267" y="3677276"/>
                    <a:pt x="4568328" y="3879397"/>
                  </a:cubicBezTo>
                  <a:cubicBezTo>
                    <a:pt x="4294389" y="4081422"/>
                    <a:pt x="4065789" y="4548147"/>
                    <a:pt x="3284739" y="4605297"/>
                  </a:cubicBezTo>
                  <a:cubicBezTo>
                    <a:pt x="2503689" y="4662447"/>
                    <a:pt x="1579764" y="5110122"/>
                    <a:pt x="1074939" y="4357647"/>
                  </a:cubicBezTo>
                  <a:cubicBezTo>
                    <a:pt x="570114" y="3605172"/>
                    <a:pt x="12615" y="3617554"/>
                    <a:pt x="15187" y="2830313"/>
                  </a:cubicBezTo>
                </a:path>
              </a:pathLst>
            </a:custGeom>
            <a:grpFill/>
            <a:ln w="9525" cap="flat">
              <a:noFill/>
              <a:prstDash val="solid"/>
              <a:miter/>
            </a:ln>
          </p:spPr>
          <p:txBody>
            <a:bodyPr rtlCol="0" anchor="ctr"/>
            <a:lstStyle/>
            <a:p>
              <a:endParaRPr lang="en-US"/>
            </a:p>
          </p:txBody>
        </p:sp>
        <p:sp>
          <p:nvSpPr>
            <p:cNvPr id="17" name="Graphic 15">
              <a:extLst>
                <a:ext uri="{FF2B5EF4-FFF2-40B4-BE49-F238E27FC236}">
                  <a16:creationId xmlns:a16="http://schemas.microsoft.com/office/drawing/2014/main" id="{064E08E5-DA92-4CF2-A0BF-E341800227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8005" y="3504095"/>
              <a:ext cx="82388" cy="75292"/>
            </a:xfrm>
            <a:custGeom>
              <a:avLst/>
              <a:gdLst>
                <a:gd name="connsiteX0" fmla="*/ 17664 w 5240764"/>
                <a:gd name="connsiteY0" fmla="*/ 2947947 h 4789394"/>
                <a:gd name="connsiteX1" fmla="*/ 903489 w 5240764"/>
                <a:gd name="connsiteY1" fmla="*/ 195222 h 4789394"/>
                <a:gd name="connsiteX2" fmla="*/ 3560964 w 5240764"/>
                <a:gd name="connsiteY2" fmla="*/ 357147 h 4789394"/>
                <a:gd name="connsiteX3" fmla="*/ 5240602 w 5240764"/>
                <a:gd name="connsiteY3" fmla="*/ 2076409 h 4789394"/>
                <a:gd name="connsiteX4" fmla="*/ 4568328 w 5240764"/>
                <a:gd name="connsiteY4" fmla="*/ 3879397 h 4789394"/>
                <a:gd name="connsiteX5" fmla="*/ 3284739 w 5240764"/>
                <a:gd name="connsiteY5" fmla="*/ 4605297 h 4789394"/>
                <a:gd name="connsiteX6" fmla="*/ 1074939 w 5240764"/>
                <a:gd name="connsiteY6" fmla="*/ 4357647 h 4789394"/>
                <a:gd name="connsiteX7" fmla="*/ 15187 w 5240764"/>
                <a:gd name="connsiteY7" fmla="*/ 2830313 h 478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40764" h="4789394">
                  <a:moveTo>
                    <a:pt x="17664" y="2947947"/>
                  </a:moveTo>
                  <a:cubicBezTo>
                    <a:pt x="17664" y="2900322"/>
                    <a:pt x="-201411" y="490497"/>
                    <a:pt x="903489" y="195222"/>
                  </a:cubicBezTo>
                  <a:cubicBezTo>
                    <a:pt x="2008389" y="-100053"/>
                    <a:pt x="2598939" y="-71478"/>
                    <a:pt x="3560964" y="357147"/>
                  </a:cubicBezTo>
                  <a:cubicBezTo>
                    <a:pt x="4522989" y="785772"/>
                    <a:pt x="5253271" y="1338222"/>
                    <a:pt x="5240602" y="2076409"/>
                  </a:cubicBezTo>
                  <a:cubicBezTo>
                    <a:pt x="5227934" y="2814597"/>
                    <a:pt x="4842267" y="3677276"/>
                    <a:pt x="4568328" y="3879397"/>
                  </a:cubicBezTo>
                  <a:cubicBezTo>
                    <a:pt x="4294389" y="4081422"/>
                    <a:pt x="4065789" y="4548147"/>
                    <a:pt x="3284739" y="4605297"/>
                  </a:cubicBezTo>
                  <a:cubicBezTo>
                    <a:pt x="2503689" y="4662447"/>
                    <a:pt x="1579764" y="5110122"/>
                    <a:pt x="1074939" y="4357647"/>
                  </a:cubicBezTo>
                  <a:cubicBezTo>
                    <a:pt x="570114" y="3605172"/>
                    <a:pt x="12615" y="3617554"/>
                    <a:pt x="15187" y="2830313"/>
                  </a:cubicBezTo>
                </a:path>
              </a:pathLst>
            </a:custGeom>
            <a:grpFill/>
            <a:ln w="9525"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7A222560-E657-4CAE-B667-7BE9E224B2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43727" y="3666564"/>
              <a:ext cx="173527" cy="138496"/>
            </a:xfrm>
            <a:custGeom>
              <a:avLst/>
              <a:gdLst>
                <a:gd name="connsiteX0" fmla="*/ 237392 w 789043"/>
                <a:gd name="connsiteY0" fmla="*/ 81 h 629754"/>
                <a:gd name="connsiteX1" fmla="*/ 758692 w 789043"/>
                <a:gd name="connsiteY1" fmla="*/ 233550 h 629754"/>
                <a:gd name="connsiteX2" fmla="*/ 650647 w 789043"/>
                <a:gd name="connsiteY2" fmla="*/ 335111 h 629754"/>
                <a:gd name="connsiteX3" fmla="*/ 315041 w 789043"/>
                <a:gd name="connsiteY3" fmla="*/ 584992 h 629754"/>
                <a:gd name="connsiteX4" fmla="*/ 192159 w 789043"/>
                <a:gd name="connsiteY4" fmla="*/ 625953 h 629754"/>
                <a:gd name="connsiteX5" fmla="*/ 124264 w 789043"/>
                <a:gd name="connsiteY5" fmla="*/ 552260 h 629754"/>
                <a:gd name="connsiteX6" fmla="*/ 1631 w 789043"/>
                <a:gd name="connsiteY6" fmla="*/ 133735 h 629754"/>
                <a:gd name="connsiteX7" fmla="*/ 35422 w 789043"/>
                <a:gd name="connsiteY7" fmla="*/ 14157 h 629754"/>
                <a:gd name="connsiteX8" fmla="*/ 113728 w 789043"/>
                <a:gd name="connsiteY8" fmla="*/ 378 h 629754"/>
                <a:gd name="connsiteX9" fmla="*/ 237392 w 789043"/>
                <a:gd name="connsiteY9" fmla="*/ 81 h 629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9043" h="629754">
                  <a:moveTo>
                    <a:pt x="237392" y="81"/>
                  </a:moveTo>
                  <a:cubicBezTo>
                    <a:pt x="474795" y="-992"/>
                    <a:pt x="907215" y="10463"/>
                    <a:pt x="758692" y="233550"/>
                  </a:cubicBezTo>
                  <a:cubicBezTo>
                    <a:pt x="731135" y="274948"/>
                    <a:pt x="690486" y="305435"/>
                    <a:pt x="650647" y="335111"/>
                  </a:cubicBezTo>
                  <a:cubicBezTo>
                    <a:pt x="538737" y="418405"/>
                    <a:pt x="426889" y="501698"/>
                    <a:pt x="315041" y="584992"/>
                  </a:cubicBezTo>
                  <a:cubicBezTo>
                    <a:pt x="278943" y="611863"/>
                    <a:pt x="234865" y="640167"/>
                    <a:pt x="192159" y="625953"/>
                  </a:cubicBezTo>
                  <a:cubicBezTo>
                    <a:pt x="159614" y="615105"/>
                    <a:pt x="139851" y="582810"/>
                    <a:pt x="124264" y="552260"/>
                  </a:cubicBezTo>
                  <a:cubicBezTo>
                    <a:pt x="57742" y="422021"/>
                    <a:pt x="15908" y="279250"/>
                    <a:pt x="1631" y="133735"/>
                  </a:cubicBezTo>
                  <a:cubicBezTo>
                    <a:pt x="-2671" y="90343"/>
                    <a:pt x="-676" y="38596"/>
                    <a:pt x="35422" y="14157"/>
                  </a:cubicBezTo>
                  <a:cubicBezTo>
                    <a:pt x="57804" y="-931"/>
                    <a:pt x="86795" y="-557"/>
                    <a:pt x="113728" y="378"/>
                  </a:cubicBezTo>
                  <a:cubicBezTo>
                    <a:pt x="138207" y="1243"/>
                    <a:pt x="182606" y="328"/>
                    <a:pt x="237392" y="81"/>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0" name="Freeform: Shape 19">
            <a:extLst>
              <a:ext uri="{FF2B5EF4-FFF2-40B4-BE49-F238E27FC236}">
                <a16:creationId xmlns:a16="http://schemas.microsoft.com/office/drawing/2014/main" id="{59226104-0061-4319-8237-9C001BF85D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15181" y="-615181"/>
            <a:ext cx="1085312" cy="2315675"/>
          </a:xfrm>
          <a:custGeom>
            <a:avLst/>
            <a:gdLst>
              <a:gd name="connsiteX0" fmla="*/ 0 w 1085312"/>
              <a:gd name="connsiteY0" fmla="*/ 2315675 h 2315675"/>
              <a:gd name="connsiteX1" fmla="*/ 0 w 1085312"/>
              <a:gd name="connsiteY1" fmla="*/ 0 h 2315675"/>
              <a:gd name="connsiteX2" fmla="*/ 53089 w 1085312"/>
              <a:gd name="connsiteY2" fmla="*/ 4542 h 2315675"/>
              <a:gd name="connsiteX3" fmla="*/ 790077 w 1085312"/>
              <a:gd name="connsiteY3" fmla="*/ 872756 h 2315675"/>
              <a:gd name="connsiteX4" fmla="*/ 1085252 w 1085312"/>
              <a:gd name="connsiteY4" fmla="*/ 1943649 h 2315675"/>
              <a:gd name="connsiteX5" fmla="*/ 1064832 w 1085312"/>
              <a:gd name="connsiteY5" fmla="*/ 2198094 h 2315675"/>
              <a:gd name="connsiteX6" fmla="*/ 1043734 w 1085312"/>
              <a:gd name="connsiteY6" fmla="*/ 2315675 h 2315675"/>
              <a:gd name="connsiteX7" fmla="*/ 0 w 1085312"/>
              <a:gd name="connsiteY7" fmla="*/ 2315675 h 2315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85312" h="2315675">
                <a:moveTo>
                  <a:pt x="0" y="2315675"/>
                </a:moveTo>
                <a:lnTo>
                  <a:pt x="0" y="0"/>
                </a:lnTo>
                <a:lnTo>
                  <a:pt x="53089" y="4542"/>
                </a:lnTo>
                <a:cubicBezTo>
                  <a:pt x="405263" y="73503"/>
                  <a:pt x="612623" y="486635"/>
                  <a:pt x="790077" y="872756"/>
                </a:cubicBezTo>
                <a:cubicBezTo>
                  <a:pt x="937425" y="1193596"/>
                  <a:pt x="1088787" y="1533232"/>
                  <a:pt x="1085252" y="1943649"/>
                </a:cubicBezTo>
                <a:cubicBezTo>
                  <a:pt x="1084528" y="2029058"/>
                  <a:pt x="1077341" y="2113833"/>
                  <a:pt x="1064832" y="2198094"/>
                </a:cubicBezTo>
                <a:lnTo>
                  <a:pt x="1043734" y="2315675"/>
                </a:lnTo>
                <a:lnTo>
                  <a:pt x="0" y="2315675"/>
                </a:lnTo>
                <a:close/>
              </a:path>
            </a:pathLst>
          </a:custGeom>
          <a:solidFill>
            <a:schemeClr val="accent5">
              <a:lumMod val="40000"/>
              <a:lumOff val="6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22" name="Graphic 78">
            <a:extLst>
              <a:ext uri="{FF2B5EF4-FFF2-40B4-BE49-F238E27FC236}">
                <a16:creationId xmlns:a16="http://schemas.microsoft.com/office/drawing/2014/main" id="{51B01909-73B8-4486-A749-C643B1D7E36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30225" y="3267662"/>
            <a:ext cx="972241" cy="45718"/>
            <a:chOff x="4886325" y="3371754"/>
            <a:chExt cx="2418492" cy="113728"/>
          </a:xfrm>
          <a:solidFill>
            <a:schemeClr val="accent1"/>
          </a:solidFill>
        </p:grpSpPr>
        <p:sp>
          <p:nvSpPr>
            <p:cNvPr id="23" name="Graphic 78">
              <a:extLst>
                <a:ext uri="{FF2B5EF4-FFF2-40B4-BE49-F238E27FC236}">
                  <a16:creationId xmlns:a16="http://schemas.microsoft.com/office/drawing/2014/main" id="{5E279D86-4533-45F1-B0AA-D237399A5ED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886325" y="3428428"/>
              <a:ext cx="2418302" cy="9525"/>
            </a:xfrm>
            <a:custGeom>
              <a:avLst/>
              <a:gdLst>
                <a:gd name="connsiteX0" fmla="*/ 0 w 2418302"/>
                <a:gd name="connsiteY0" fmla="*/ 0 h 9525"/>
                <a:gd name="connsiteX1" fmla="*/ 2418302 w 2418302"/>
                <a:gd name="connsiteY1" fmla="*/ 0 h 9525"/>
              </a:gdLst>
              <a:ahLst/>
              <a:cxnLst>
                <a:cxn ang="0">
                  <a:pos x="connsiteX0" y="connsiteY0"/>
                </a:cxn>
                <a:cxn ang="0">
                  <a:pos x="connsiteX1" y="connsiteY1"/>
                </a:cxn>
              </a:cxnLst>
              <a:rect l="l" t="t" r="r" b="b"/>
              <a:pathLst>
                <a:path w="2418302" h="9525">
                  <a:moveTo>
                    <a:pt x="0" y="0"/>
                  </a:moveTo>
                  <a:lnTo>
                    <a:pt x="2418302" y="0"/>
                  </a:lnTo>
                </a:path>
              </a:pathLst>
            </a:custGeom>
            <a:grpFill/>
            <a:ln w="9525" cap="flat">
              <a:noFill/>
              <a:prstDash val="solid"/>
              <a:miter/>
            </a:ln>
          </p:spPr>
          <p:txBody>
            <a:bodyPr rtlCol="0" anchor="ctr"/>
            <a:lstStyle/>
            <a:p>
              <a:pPr algn="ctr"/>
              <a:endParaRPr lang="en-US"/>
            </a:p>
          </p:txBody>
        </p:sp>
        <p:grpSp>
          <p:nvGrpSpPr>
            <p:cNvPr id="24" name="Graphic 78">
              <a:extLst>
                <a:ext uri="{FF2B5EF4-FFF2-40B4-BE49-F238E27FC236}">
                  <a16:creationId xmlns:a16="http://schemas.microsoft.com/office/drawing/2014/main" id="{764FD722-CB31-4326-ADD8-CBA52FD1FF59}"/>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4886709" y="3371754"/>
              <a:ext cx="2418108" cy="113728"/>
              <a:chOff x="4886709" y="3371754"/>
              <a:chExt cx="2418108" cy="113728"/>
            </a:xfrm>
            <a:grpFill/>
          </p:grpSpPr>
          <p:sp>
            <p:nvSpPr>
              <p:cNvPr id="25" name="Graphic 78">
                <a:extLst>
                  <a:ext uri="{FF2B5EF4-FFF2-40B4-BE49-F238E27FC236}">
                    <a16:creationId xmlns:a16="http://schemas.microsoft.com/office/drawing/2014/main" id="{24E4BCEC-8B0A-444E-8509-1B3BB0449E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895088" y="3474384"/>
                <a:ext cx="32575" cy="2906"/>
              </a:xfrm>
              <a:custGeom>
                <a:avLst/>
                <a:gdLst>
                  <a:gd name="connsiteX0" fmla="*/ 0 w 32575"/>
                  <a:gd name="connsiteY0" fmla="*/ 49 h 2906"/>
                  <a:gd name="connsiteX1" fmla="*/ 32576 w 32575"/>
                  <a:gd name="connsiteY1" fmla="*/ 2907 h 2906"/>
                  <a:gd name="connsiteX2" fmla="*/ 0 w 32575"/>
                  <a:gd name="connsiteY2" fmla="*/ 49 h 2906"/>
                </a:gdLst>
                <a:ahLst/>
                <a:cxnLst>
                  <a:cxn ang="0">
                    <a:pos x="connsiteX0" y="connsiteY0"/>
                  </a:cxn>
                  <a:cxn ang="0">
                    <a:pos x="connsiteX1" y="connsiteY1"/>
                  </a:cxn>
                  <a:cxn ang="0">
                    <a:pos x="connsiteX2" y="connsiteY2"/>
                  </a:cxn>
                </a:cxnLst>
                <a:rect l="l" t="t" r="r" b="b"/>
                <a:pathLst>
                  <a:path w="32575" h="2906">
                    <a:moveTo>
                      <a:pt x="0" y="49"/>
                    </a:moveTo>
                    <a:cubicBezTo>
                      <a:pt x="7430" y="2335"/>
                      <a:pt x="20384" y="2526"/>
                      <a:pt x="32576" y="2907"/>
                    </a:cubicBezTo>
                    <a:cubicBezTo>
                      <a:pt x="23146" y="716"/>
                      <a:pt x="13240" y="-236"/>
                      <a:pt x="0" y="49"/>
                    </a:cubicBezTo>
                    <a:close/>
                  </a:path>
                </a:pathLst>
              </a:custGeom>
              <a:grpFill/>
              <a:ln w="9525" cap="flat">
                <a:noFill/>
                <a:prstDash val="solid"/>
                <a:miter/>
              </a:ln>
            </p:spPr>
            <p:txBody>
              <a:bodyPr rtlCol="0" anchor="ctr"/>
              <a:lstStyle/>
              <a:p>
                <a:pPr algn="ctr"/>
                <a:endParaRPr lang="en-US"/>
              </a:p>
            </p:txBody>
          </p:sp>
          <p:sp>
            <p:nvSpPr>
              <p:cNvPr id="26" name="Graphic 78">
                <a:extLst>
                  <a:ext uri="{FF2B5EF4-FFF2-40B4-BE49-F238E27FC236}">
                    <a16:creationId xmlns:a16="http://schemas.microsoft.com/office/drawing/2014/main" id="{9DB36622-1DC7-4B17-8984-588BA8999F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927758" y="3477344"/>
                <a:ext cx="380" cy="42"/>
              </a:xfrm>
              <a:custGeom>
                <a:avLst/>
                <a:gdLst>
                  <a:gd name="connsiteX0" fmla="*/ 190 w 380"/>
                  <a:gd name="connsiteY0" fmla="*/ 42 h 42"/>
                  <a:gd name="connsiteX1" fmla="*/ 381 w 380"/>
                  <a:gd name="connsiteY1" fmla="*/ 42 h 42"/>
                  <a:gd name="connsiteX2" fmla="*/ 0 w 380"/>
                  <a:gd name="connsiteY2" fmla="*/ 42 h 42"/>
                  <a:gd name="connsiteX3" fmla="*/ 190 w 380"/>
                  <a:gd name="connsiteY3" fmla="*/ 42 h 42"/>
                </a:gdLst>
                <a:ahLst/>
                <a:cxnLst>
                  <a:cxn ang="0">
                    <a:pos x="connsiteX0" y="connsiteY0"/>
                  </a:cxn>
                  <a:cxn ang="0">
                    <a:pos x="connsiteX1" y="connsiteY1"/>
                  </a:cxn>
                  <a:cxn ang="0">
                    <a:pos x="connsiteX2" y="connsiteY2"/>
                  </a:cxn>
                  <a:cxn ang="0">
                    <a:pos x="connsiteX3" y="connsiteY3"/>
                  </a:cxn>
                </a:cxnLst>
                <a:rect l="l" t="t" r="r" b="b"/>
                <a:pathLst>
                  <a:path w="380" h="42">
                    <a:moveTo>
                      <a:pt x="190" y="42"/>
                    </a:moveTo>
                    <a:cubicBezTo>
                      <a:pt x="190" y="42"/>
                      <a:pt x="286" y="42"/>
                      <a:pt x="381" y="42"/>
                    </a:cubicBezTo>
                    <a:cubicBezTo>
                      <a:pt x="190" y="42"/>
                      <a:pt x="95" y="42"/>
                      <a:pt x="0" y="42"/>
                    </a:cubicBezTo>
                    <a:cubicBezTo>
                      <a:pt x="0" y="-53"/>
                      <a:pt x="95" y="42"/>
                      <a:pt x="190" y="42"/>
                    </a:cubicBezTo>
                    <a:close/>
                  </a:path>
                </a:pathLst>
              </a:custGeom>
              <a:grpFill/>
              <a:ln w="9525" cap="flat">
                <a:noFill/>
                <a:prstDash val="solid"/>
                <a:miter/>
              </a:ln>
            </p:spPr>
            <p:txBody>
              <a:bodyPr rtlCol="0" anchor="ctr"/>
              <a:lstStyle/>
              <a:p>
                <a:pPr algn="ctr"/>
                <a:endParaRPr lang="en-US"/>
              </a:p>
            </p:txBody>
          </p:sp>
          <p:sp>
            <p:nvSpPr>
              <p:cNvPr id="27" name="Graphic 78">
                <a:extLst>
                  <a:ext uri="{FF2B5EF4-FFF2-40B4-BE49-F238E27FC236}">
                    <a16:creationId xmlns:a16="http://schemas.microsoft.com/office/drawing/2014/main" id="{51B97AF0-1974-42B9-B5FC-A332C52E82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285577" y="3374517"/>
                <a:ext cx="10001" cy="190"/>
              </a:xfrm>
              <a:custGeom>
                <a:avLst/>
                <a:gdLst>
                  <a:gd name="connsiteX0" fmla="*/ 10001 w 10001"/>
                  <a:gd name="connsiteY0" fmla="*/ 0 h 190"/>
                  <a:gd name="connsiteX1" fmla="*/ 0 w 10001"/>
                  <a:gd name="connsiteY1" fmla="*/ 191 h 190"/>
                  <a:gd name="connsiteX2" fmla="*/ 10001 w 10001"/>
                  <a:gd name="connsiteY2" fmla="*/ 0 h 190"/>
                </a:gdLst>
                <a:ahLst/>
                <a:cxnLst>
                  <a:cxn ang="0">
                    <a:pos x="connsiteX0" y="connsiteY0"/>
                  </a:cxn>
                  <a:cxn ang="0">
                    <a:pos x="connsiteX1" y="connsiteY1"/>
                  </a:cxn>
                  <a:cxn ang="0">
                    <a:pos x="connsiteX2" y="connsiteY2"/>
                  </a:cxn>
                </a:cxnLst>
                <a:rect l="l" t="t" r="r" b="b"/>
                <a:pathLst>
                  <a:path w="10001" h="190">
                    <a:moveTo>
                      <a:pt x="10001" y="0"/>
                    </a:moveTo>
                    <a:cubicBezTo>
                      <a:pt x="6953" y="0"/>
                      <a:pt x="3524" y="95"/>
                      <a:pt x="0" y="191"/>
                    </a:cubicBezTo>
                    <a:cubicBezTo>
                      <a:pt x="3334" y="191"/>
                      <a:pt x="6763" y="191"/>
                      <a:pt x="10001" y="0"/>
                    </a:cubicBezTo>
                    <a:close/>
                  </a:path>
                </a:pathLst>
              </a:custGeom>
              <a:grpFill/>
              <a:ln w="9525" cap="flat">
                <a:noFill/>
                <a:prstDash val="solid"/>
                <a:miter/>
              </a:ln>
            </p:spPr>
            <p:txBody>
              <a:bodyPr rtlCol="0" anchor="ctr"/>
              <a:lstStyle/>
              <a:p>
                <a:pPr algn="ctr"/>
                <a:endParaRPr lang="en-US"/>
              </a:p>
            </p:txBody>
          </p:sp>
          <p:sp>
            <p:nvSpPr>
              <p:cNvPr id="28" name="Graphic 78">
                <a:extLst>
                  <a:ext uri="{FF2B5EF4-FFF2-40B4-BE49-F238E27FC236}">
                    <a16:creationId xmlns:a16="http://schemas.microsoft.com/office/drawing/2014/main" id="{95A298AD-BE5D-4BE1-8CDF-DBFB42D63F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886709" y="3371754"/>
                <a:ext cx="2418108" cy="113728"/>
              </a:xfrm>
              <a:custGeom>
                <a:avLst/>
                <a:gdLst>
                  <a:gd name="connsiteX0" fmla="*/ 632266 w 2418108"/>
                  <a:gd name="connsiteY0" fmla="*/ 112205 h 113728"/>
                  <a:gd name="connsiteX1" fmla="*/ 723039 w 2418108"/>
                  <a:gd name="connsiteY1" fmla="*/ 109538 h 113728"/>
                  <a:gd name="connsiteX2" fmla="*/ 735136 w 2418108"/>
                  <a:gd name="connsiteY2" fmla="*/ 111823 h 113728"/>
                  <a:gd name="connsiteX3" fmla="*/ 752471 w 2418108"/>
                  <a:gd name="connsiteY3" fmla="*/ 108680 h 113728"/>
                  <a:gd name="connsiteX4" fmla="*/ 772569 w 2418108"/>
                  <a:gd name="connsiteY4" fmla="*/ 110585 h 113728"/>
                  <a:gd name="connsiteX5" fmla="*/ 1112993 w 2418108"/>
                  <a:gd name="connsiteY5" fmla="*/ 112967 h 113728"/>
                  <a:gd name="connsiteX6" fmla="*/ 1083465 w 2418108"/>
                  <a:gd name="connsiteY6" fmla="*/ 108776 h 113728"/>
                  <a:gd name="connsiteX7" fmla="*/ 1296825 w 2418108"/>
                  <a:gd name="connsiteY7" fmla="*/ 108966 h 113728"/>
                  <a:gd name="connsiteX8" fmla="*/ 1346736 w 2418108"/>
                  <a:gd name="connsiteY8" fmla="*/ 103632 h 113728"/>
                  <a:gd name="connsiteX9" fmla="*/ 1360643 w 2418108"/>
                  <a:gd name="connsiteY9" fmla="*/ 107633 h 113728"/>
                  <a:gd name="connsiteX10" fmla="*/ 1381788 w 2418108"/>
                  <a:gd name="connsiteY10" fmla="*/ 107442 h 113728"/>
                  <a:gd name="connsiteX11" fmla="*/ 1371692 w 2418108"/>
                  <a:gd name="connsiteY11" fmla="*/ 106490 h 113728"/>
                  <a:gd name="connsiteX12" fmla="*/ 1430080 w 2418108"/>
                  <a:gd name="connsiteY12" fmla="*/ 105537 h 113728"/>
                  <a:gd name="connsiteX13" fmla="*/ 1420269 w 2418108"/>
                  <a:gd name="connsiteY13" fmla="*/ 104108 h 113728"/>
                  <a:gd name="connsiteX14" fmla="*/ 1455702 w 2418108"/>
                  <a:gd name="connsiteY14" fmla="*/ 107061 h 113728"/>
                  <a:gd name="connsiteX15" fmla="*/ 1439414 w 2418108"/>
                  <a:gd name="connsiteY15" fmla="*/ 108109 h 113728"/>
                  <a:gd name="connsiteX16" fmla="*/ 1503613 w 2418108"/>
                  <a:gd name="connsiteY16" fmla="*/ 105918 h 113728"/>
                  <a:gd name="connsiteX17" fmla="*/ 1495802 w 2418108"/>
                  <a:gd name="connsiteY17" fmla="*/ 105823 h 113728"/>
                  <a:gd name="connsiteX18" fmla="*/ 1695923 w 2418108"/>
                  <a:gd name="connsiteY18" fmla="*/ 95155 h 113728"/>
                  <a:gd name="connsiteX19" fmla="*/ 1684016 w 2418108"/>
                  <a:gd name="connsiteY19" fmla="*/ 92488 h 113728"/>
                  <a:gd name="connsiteX20" fmla="*/ 1706210 w 2418108"/>
                  <a:gd name="connsiteY20" fmla="*/ 90202 h 113728"/>
                  <a:gd name="connsiteX21" fmla="*/ 1693351 w 2418108"/>
                  <a:gd name="connsiteY21" fmla="*/ 98108 h 113728"/>
                  <a:gd name="connsiteX22" fmla="*/ 2058539 w 2418108"/>
                  <a:gd name="connsiteY22" fmla="*/ 102203 h 113728"/>
                  <a:gd name="connsiteX23" fmla="*/ 2064540 w 2418108"/>
                  <a:gd name="connsiteY23" fmla="*/ 95060 h 113728"/>
                  <a:gd name="connsiteX24" fmla="*/ 2227132 w 2418108"/>
                  <a:gd name="connsiteY24" fmla="*/ 96203 h 113728"/>
                  <a:gd name="connsiteX25" fmla="*/ 2245229 w 2418108"/>
                  <a:gd name="connsiteY25" fmla="*/ 96869 h 113728"/>
                  <a:gd name="connsiteX26" fmla="*/ 2254278 w 2418108"/>
                  <a:gd name="connsiteY26" fmla="*/ 94393 h 113728"/>
                  <a:gd name="connsiteX27" fmla="*/ 2418108 w 2418108"/>
                  <a:gd name="connsiteY27" fmla="*/ 5810 h 113728"/>
                  <a:gd name="connsiteX28" fmla="*/ 2399058 w 2418108"/>
                  <a:gd name="connsiteY28" fmla="*/ 2858 h 113728"/>
                  <a:gd name="connsiteX29" fmla="*/ 2241039 w 2418108"/>
                  <a:gd name="connsiteY29" fmla="*/ 1905 h 113728"/>
                  <a:gd name="connsiteX30" fmla="*/ 2243991 w 2418108"/>
                  <a:gd name="connsiteY30" fmla="*/ 1048 h 113728"/>
                  <a:gd name="connsiteX31" fmla="*/ 2197128 w 2418108"/>
                  <a:gd name="connsiteY31" fmla="*/ 0 h 113728"/>
                  <a:gd name="connsiteX32" fmla="*/ 1710591 w 2418108"/>
                  <a:gd name="connsiteY32" fmla="*/ 6287 h 113728"/>
                  <a:gd name="connsiteX33" fmla="*/ 1713353 w 2418108"/>
                  <a:gd name="connsiteY33" fmla="*/ 5906 h 113728"/>
                  <a:gd name="connsiteX34" fmla="*/ 1210814 w 2418108"/>
                  <a:gd name="connsiteY34" fmla="*/ 7715 h 113728"/>
                  <a:gd name="connsiteX35" fmla="*/ 684463 w 2418108"/>
                  <a:gd name="connsiteY35" fmla="*/ 13716 h 113728"/>
                  <a:gd name="connsiteX36" fmla="*/ 687511 w 2418108"/>
                  <a:gd name="connsiteY36" fmla="*/ 12859 h 113728"/>
                  <a:gd name="connsiteX37" fmla="*/ 435670 w 2418108"/>
                  <a:gd name="connsiteY37" fmla="*/ 12192 h 113728"/>
                  <a:gd name="connsiteX38" fmla="*/ 440718 w 2418108"/>
                  <a:gd name="connsiteY38" fmla="*/ 12668 h 113728"/>
                  <a:gd name="connsiteX39" fmla="*/ 386807 w 2418108"/>
                  <a:gd name="connsiteY39" fmla="*/ 9906 h 113728"/>
                  <a:gd name="connsiteX40" fmla="*/ 16856 w 2418108"/>
                  <a:gd name="connsiteY40" fmla="*/ 12192 h 113728"/>
                  <a:gd name="connsiteX41" fmla="*/ 63528 w 2418108"/>
                  <a:gd name="connsiteY41" fmla="*/ 102870 h 113728"/>
                  <a:gd name="connsiteX42" fmla="*/ 42668 w 2418108"/>
                  <a:gd name="connsiteY42" fmla="*/ 102584 h 113728"/>
                  <a:gd name="connsiteX43" fmla="*/ 41430 w 2418108"/>
                  <a:gd name="connsiteY43" fmla="*/ 105537 h 113728"/>
                  <a:gd name="connsiteX44" fmla="*/ 54575 w 2418108"/>
                  <a:gd name="connsiteY44" fmla="*/ 105347 h 113728"/>
                  <a:gd name="connsiteX45" fmla="*/ 388140 w 2418108"/>
                  <a:gd name="connsiteY45" fmla="*/ 112109 h 113728"/>
                  <a:gd name="connsiteX46" fmla="*/ 482152 w 2418108"/>
                  <a:gd name="connsiteY46" fmla="*/ 113729 h 113728"/>
                  <a:gd name="connsiteX47" fmla="*/ 632266 w 2418108"/>
                  <a:gd name="connsiteY47" fmla="*/ 112205 h 113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18108" h="113728">
                    <a:moveTo>
                      <a:pt x="632266" y="112205"/>
                    </a:moveTo>
                    <a:cubicBezTo>
                      <a:pt x="656364" y="104680"/>
                      <a:pt x="694940" y="114110"/>
                      <a:pt x="723039" y="109538"/>
                    </a:cubicBezTo>
                    <a:cubicBezTo>
                      <a:pt x="722849" y="109919"/>
                      <a:pt x="735898" y="110109"/>
                      <a:pt x="735136" y="111823"/>
                    </a:cubicBezTo>
                    <a:cubicBezTo>
                      <a:pt x="735041" y="108776"/>
                      <a:pt x="767616" y="112300"/>
                      <a:pt x="752471" y="108680"/>
                    </a:cubicBezTo>
                    <a:cubicBezTo>
                      <a:pt x="754757" y="107633"/>
                      <a:pt x="790571" y="107633"/>
                      <a:pt x="772569" y="110585"/>
                    </a:cubicBezTo>
                    <a:cubicBezTo>
                      <a:pt x="822099" y="111633"/>
                      <a:pt x="1059653" y="114395"/>
                      <a:pt x="1112993" y="112967"/>
                    </a:cubicBezTo>
                    <a:cubicBezTo>
                      <a:pt x="1106135" y="110776"/>
                      <a:pt x="1089656" y="112205"/>
                      <a:pt x="1083465" y="108776"/>
                    </a:cubicBezTo>
                    <a:cubicBezTo>
                      <a:pt x="1153950" y="111728"/>
                      <a:pt x="1230626" y="113157"/>
                      <a:pt x="1296825" y="108966"/>
                    </a:cubicBezTo>
                    <a:cubicBezTo>
                      <a:pt x="1277680" y="103251"/>
                      <a:pt x="1356071" y="110966"/>
                      <a:pt x="1346736" y="103632"/>
                    </a:cubicBezTo>
                    <a:cubicBezTo>
                      <a:pt x="1351213" y="105347"/>
                      <a:pt x="1374454" y="106109"/>
                      <a:pt x="1360643" y="107633"/>
                    </a:cubicBezTo>
                    <a:cubicBezTo>
                      <a:pt x="1368548" y="107728"/>
                      <a:pt x="1376168" y="108299"/>
                      <a:pt x="1381788" y="107442"/>
                    </a:cubicBezTo>
                    <a:lnTo>
                      <a:pt x="1371692" y="106490"/>
                    </a:lnTo>
                    <a:cubicBezTo>
                      <a:pt x="1398266" y="106013"/>
                      <a:pt x="1412744" y="108680"/>
                      <a:pt x="1430080" y="105537"/>
                    </a:cubicBezTo>
                    <a:lnTo>
                      <a:pt x="1420269" y="104108"/>
                    </a:lnTo>
                    <a:cubicBezTo>
                      <a:pt x="1436176" y="103918"/>
                      <a:pt x="1449416" y="103632"/>
                      <a:pt x="1455702" y="107061"/>
                    </a:cubicBezTo>
                    <a:lnTo>
                      <a:pt x="1439414" y="108109"/>
                    </a:lnTo>
                    <a:cubicBezTo>
                      <a:pt x="1465799" y="108014"/>
                      <a:pt x="1481610" y="107823"/>
                      <a:pt x="1503613" y="105918"/>
                    </a:cubicBezTo>
                    <a:lnTo>
                      <a:pt x="1495802" y="105823"/>
                    </a:lnTo>
                    <a:cubicBezTo>
                      <a:pt x="1523806" y="102394"/>
                      <a:pt x="1670110" y="99441"/>
                      <a:pt x="1695923" y="95155"/>
                    </a:cubicBezTo>
                    <a:lnTo>
                      <a:pt x="1684016" y="92488"/>
                    </a:lnTo>
                    <a:lnTo>
                      <a:pt x="1706210" y="90202"/>
                    </a:lnTo>
                    <a:cubicBezTo>
                      <a:pt x="1703543" y="90202"/>
                      <a:pt x="1695542" y="98965"/>
                      <a:pt x="1693351" y="98108"/>
                    </a:cubicBezTo>
                    <a:cubicBezTo>
                      <a:pt x="1757549" y="99441"/>
                      <a:pt x="2045109" y="91345"/>
                      <a:pt x="2058539" y="102203"/>
                    </a:cubicBezTo>
                    <a:cubicBezTo>
                      <a:pt x="2079780" y="101917"/>
                      <a:pt x="2071303" y="103918"/>
                      <a:pt x="2064540" y="95060"/>
                    </a:cubicBezTo>
                    <a:cubicBezTo>
                      <a:pt x="2086638" y="95441"/>
                      <a:pt x="2259707" y="88773"/>
                      <a:pt x="2227132" y="96203"/>
                    </a:cubicBezTo>
                    <a:cubicBezTo>
                      <a:pt x="2232371" y="96298"/>
                      <a:pt x="2240372" y="95917"/>
                      <a:pt x="2245229" y="96869"/>
                    </a:cubicBezTo>
                    <a:cubicBezTo>
                      <a:pt x="2235704" y="94583"/>
                      <a:pt x="2261708" y="95345"/>
                      <a:pt x="2254278" y="94393"/>
                    </a:cubicBezTo>
                    <a:cubicBezTo>
                      <a:pt x="2395724" y="108776"/>
                      <a:pt x="2341527" y="36576"/>
                      <a:pt x="2418108" y="5810"/>
                    </a:cubicBezTo>
                    <a:cubicBezTo>
                      <a:pt x="2398772" y="4763"/>
                      <a:pt x="2335717" y="7239"/>
                      <a:pt x="2399058" y="2858"/>
                    </a:cubicBezTo>
                    <a:cubicBezTo>
                      <a:pt x="2343527" y="-572"/>
                      <a:pt x="2296283" y="1238"/>
                      <a:pt x="2241039" y="1905"/>
                    </a:cubicBezTo>
                    <a:lnTo>
                      <a:pt x="2243991" y="1048"/>
                    </a:lnTo>
                    <a:cubicBezTo>
                      <a:pt x="2234181" y="-381"/>
                      <a:pt x="2214845" y="1524"/>
                      <a:pt x="2197128" y="0"/>
                    </a:cubicBezTo>
                    <a:cubicBezTo>
                      <a:pt x="2115880" y="6096"/>
                      <a:pt x="1816128" y="3524"/>
                      <a:pt x="1710591" y="6287"/>
                    </a:cubicBezTo>
                    <a:lnTo>
                      <a:pt x="1713353" y="5906"/>
                    </a:lnTo>
                    <a:cubicBezTo>
                      <a:pt x="1577146" y="5429"/>
                      <a:pt x="1349308" y="11240"/>
                      <a:pt x="1210814" y="7715"/>
                    </a:cubicBezTo>
                    <a:cubicBezTo>
                      <a:pt x="1095848" y="23717"/>
                      <a:pt x="819051" y="5429"/>
                      <a:pt x="684463" y="13716"/>
                    </a:cubicBezTo>
                    <a:lnTo>
                      <a:pt x="687511" y="12859"/>
                    </a:lnTo>
                    <a:cubicBezTo>
                      <a:pt x="655316" y="14192"/>
                      <a:pt x="473008" y="10954"/>
                      <a:pt x="435670" y="12192"/>
                    </a:cubicBezTo>
                    <a:lnTo>
                      <a:pt x="440718" y="12668"/>
                    </a:lnTo>
                    <a:cubicBezTo>
                      <a:pt x="408047" y="14764"/>
                      <a:pt x="412524" y="11049"/>
                      <a:pt x="386807" y="9906"/>
                    </a:cubicBezTo>
                    <a:cubicBezTo>
                      <a:pt x="275174" y="28004"/>
                      <a:pt x="142395" y="18764"/>
                      <a:pt x="16856" y="12192"/>
                    </a:cubicBezTo>
                    <a:cubicBezTo>
                      <a:pt x="-6195" y="35528"/>
                      <a:pt x="-17434" y="114395"/>
                      <a:pt x="63528" y="102870"/>
                    </a:cubicBezTo>
                    <a:cubicBezTo>
                      <a:pt x="63528" y="102870"/>
                      <a:pt x="42668" y="102584"/>
                      <a:pt x="42668" y="102584"/>
                    </a:cubicBezTo>
                    <a:cubicBezTo>
                      <a:pt x="58004" y="103156"/>
                      <a:pt x="47336" y="104299"/>
                      <a:pt x="41430" y="105537"/>
                    </a:cubicBezTo>
                    <a:cubicBezTo>
                      <a:pt x="46764" y="105537"/>
                      <a:pt x="68386" y="107442"/>
                      <a:pt x="54575" y="105347"/>
                    </a:cubicBezTo>
                    <a:cubicBezTo>
                      <a:pt x="158588" y="108109"/>
                      <a:pt x="297462" y="110109"/>
                      <a:pt x="388140" y="112109"/>
                    </a:cubicBezTo>
                    <a:cubicBezTo>
                      <a:pt x="420525" y="113348"/>
                      <a:pt x="453577" y="106680"/>
                      <a:pt x="482152" y="113729"/>
                    </a:cubicBezTo>
                    <a:cubicBezTo>
                      <a:pt x="477580" y="111919"/>
                      <a:pt x="629885" y="111728"/>
                      <a:pt x="632266" y="112205"/>
                    </a:cubicBezTo>
                    <a:close/>
                  </a:path>
                </a:pathLst>
              </a:custGeom>
              <a:grpFill/>
              <a:ln w="9525" cap="flat">
                <a:noFill/>
                <a:prstDash val="solid"/>
                <a:miter/>
              </a:ln>
            </p:spPr>
            <p:txBody>
              <a:bodyPr rtlCol="0" anchor="ctr"/>
              <a:lstStyle/>
              <a:p>
                <a:pPr algn="ctr"/>
                <a:endParaRPr lang="en-US"/>
              </a:p>
            </p:txBody>
          </p:sp>
        </p:grpSp>
      </p:grpSp>
      <p:sp>
        <p:nvSpPr>
          <p:cNvPr id="30" name="Rectangle 29">
            <a:extLst>
              <a:ext uri="{FF2B5EF4-FFF2-40B4-BE49-F238E27FC236}">
                <a16:creationId xmlns:a16="http://schemas.microsoft.com/office/drawing/2014/main" id="{A5D0B0D3-D735-4619-AA45-B57B791E17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pic>
        <p:nvPicPr>
          <p:cNvPr id="5" name="Picture 4" descr="Large skydiving group mid-air">
            <a:extLst>
              <a:ext uri="{FF2B5EF4-FFF2-40B4-BE49-F238E27FC236}">
                <a16:creationId xmlns:a16="http://schemas.microsoft.com/office/drawing/2014/main" id="{C76868D8-00C4-324A-82EB-7E079C84E92B}"/>
              </a:ext>
            </a:extLst>
          </p:cNvPr>
          <p:cNvPicPr>
            <a:picLocks noChangeAspect="1"/>
          </p:cNvPicPr>
          <p:nvPr/>
        </p:nvPicPr>
        <p:blipFill rotWithShape="1">
          <a:blip r:embed="rId3">
            <a:alphaModFix amt="40000"/>
          </a:blip>
          <a:srcRect t="11559" r="-1" b="3832"/>
          <a:stretch/>
        </p:blipFill>
        <p:spPr>
          <a:xfrm>
            <a:off x="20" y="10"/>
            <a:ext cx="12188932" cy="6857990"/>
          </a:xfrm>
          <a:prstGeom prst="rect">
            <a:avLst/>
          </a:prstGeom>
        </p:spPr>
      </p:pic>
      <p:sp>
        <p:nvSpPr>
          <p:cNvPr id="2" name="Title 1">
            <a:extLst>
              <a:ext uri="{FF2B5EF4-FFF2-40B4-BE49-F238E27FC236}">
                <a16:creationId xmlns:a16="http://schemas.microsoft.com/office/drawing/2014/main" id="{392673BB-749E-6280-84AE-69E1B8EC5B85}"/>
              </a:ext>
            </a:extLst>
          </p:cNvPr>
          <p:cNvSpPr>
            <a:spLocks noGrp="1"/>
          </p:cNvSpPr>
          <p:nvPr>
            <p:ph type="title"/>
          </p:nvPr>
        </p:nvSpPr>
        <p:spPr>
          <a:xfrm>
            <a:off x="1549238" y="1145080"/>
            <a:ext cx="9090476" cy="2179601"/>
          </a:xfrm>
        </p:spPr>
        <p:txBody>
          <a:bodyPr vert="horz" lIns="91440" tIns="45720" rIns="91440" bIns="45720" rtlCol="0" anchor="b">
            <a:normAutofit/>
          </a:bodyPr>
          <a:lstStyle/>
          <a:p>
            <a:pPr algn="ctr"/>
            <a:r>
              <a:rPr lang="en-US" sz="4000">
                <a:solidFill>
                  <a:srgbClr val="FFFFFF"/>
                </a:solidFill>
              </a:rPr>
              <a:t>Activity</a:t>
            </a:r>
          </a:p>
        </p:txBody>
      </p:sp>
      <p:sp>
        <p:nvSpPr>
          <p:cNvPr id="3" name="Content Placeholder 2">
            <a:extLst>
              <a:ext uri="{FF2B5EF4-FFF2-40B4-BE49-F238E27FC236}">
                <a16:creationId xmlns:a16="http://schemas.microsoft.com/office/drawing/2014/main" id="{1801C94C-D5D3-5A64-91B4-CB8188AB3140}"/>
              </a:ext>
            </a:extLst>
          </p:cNvPr>
          <p:cNvSpPr>
            <a:spLocks noGrp="1"/>
          </p:cNvSpPr>
          <p:nvPr>
            <p:ph idx="1"/>
          </p:nvPr>
        </p:nvSpPr>
        <p:spPr>
          <a:xfrm>
            <a:off x="2999029" y="3774105"/>
            <a:ext cx="6190895" cy="1633040"/>
          </a:xfrm>
        </p:spPr>
        <p:txBody>
          <a:bodyPr vert="horz" lIns="91440" tIns="45720" rIns="91440" bIns="45720" rtlCol="0" anchor="t">
            <a:noAutofit/>
          </a:bodyPr>
          <a:lstStyle/>
          <a:p>
            <a:pPr algn="ctr"/>
            <a:r>
              <a:rPr lang="en-US" sz="3600" dirty="0">
                <a:solidFill>
                  <a:srgbClr val="FFFFFF"/>
                </a:solidFill>
              </a:rPr>
              <a:t>What are ways you would like to complete your stress response cycle?</a:t>
            </a:r>
          </a:p>
        </p:txBody>
      </p:sp>
      <p:sp>
        <p:nvSpPr>
          <p:cNvPr id="32" name="Freeform: Shape 31">
            <a:extLst>
              <a:ext uri="{FF2B5EF4-FFF2-40B4-BE49-F238E27FC236}">
                <a16:creationId xmlns:a16="http://schemas.microsoft.com/office/drawing/2014/main" id="{CF7F2079-504C-499A-A644-58F4DDC764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0491506" y="-615180"/>
            <a:ext cx="1085312" cy="2315675"/>
          </a:xfrm>
          <a:custGeom>
            <a:avLst/>
            <a:gdLst>
              <a:gd name="connsiteX0" fmla="*/ 0 w 1085312"/>
              <a:gd name="connsiteY0" fmla="*/ 2315675 h 2315675"/>
              <a:gd name="connsiteX1" fmla="*/ 0 w 1085312"/>
              <a:gd name="connsiteY1" fmla="*/ 0 h 2315675"/>
              <a:gd name="connsiteX2" fmla="*/ 53089 w 1085312"/>
              <a:gd name="connsiteY2" fmla="*/ 4542 h 2315675"/>
              <a:gd name="connsiteX3" fmla="*/ 790077 w 1085312"/>
              <a:gd name="connsiteY3" fmla="*/ 872756 h 2315675"/>
              <a:gd name="connsiteX4" fmla="*/ 1085252 w 1085312"/>
              <a:gd name="connsiteY4" fmla="*/ 1943649 h 2315675"/>
              <a:gd name="connsiteX5" fmla="*/ 1064832 w 1085312"/>
              <a:gd name="connsiteY5" fmla="*/ 2198094 h 2315675"/>
              <a:gd name="connsiteX6" fmla="*/ 1043734 w 1085312"/>
              <a:gd name="connsiteY6" fmla="*/ 2315675 h 2315675"/>
              <a:gd name="connsiteX7" fmla="*/ 0 w 1085312"/>
              <a:gd name="connsiteY7" fmla="*/ 2315675 h 2315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85312" h="2315675">
                <a:moveTo>
                  <a:pt x="0" y="2315675"/>
                </a:moveTo>
                <a:lnTo>
                  <a:pt x="0" y="0"/>
                </a:lnTo>
                <a:lnTo>
                  <a:pt x="53089" y="4542"/>
                </a:lnTo>
                <a:cubicBezTo>
                  <a:pt x="405263" y="73503"/>
                  <a:pt x="612623" y="486635"/>
                  <a:pt x="790077" y="872756"/>
                </a:cubicBezTo>
                <a:cubicBezTo>
                  <a:pt x="937425" y="1193596"/>
                  <a:pt x="1088787" y="1533232"/>
                  <a:pt x="1085252" y="1943649"/>
                </a:cubicBezTo>
                <a:cubicBezTo>
                  <a:pt x="1084528" y="2029058"/>
                  <a:pt x="1077341" y="2113833"/>
                  <a:pt x="1064832" y="2198094"/>
                </a:cubicBezTo>
                <a:lnTo>
                  <a:pt x="1043734" y="2315675"/>
                </a:lnTo>
                <a:lnTo>
                  <a:pt x="0" y="2315675"/>
                </a:lnTo>
                <a:close/>
              </a:path>
            </a:pathLst>
          </a:cu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34" name="Graphic 78">
            <a:extLst>
              <a:ext uri="{FF2B5EF4-FFF2-40B4-BE49-F238E27FC236}">
                <a16:creationId xmlns:a16="http://schemas.microsoft.com/office/drawing/2014/main" id="{DBBA0A0D-8F6A-400A-9E49-8C008E2C7DB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608356" y="3533292"/>
            <a:ext cx="972241" cy="45718"/>
            <a:chOff x="4886325" y="3371754"/>
            <a:chExt cx="2418492" cy="113728"/>
          </a:xfrm>
          <a:solidFill>
            <a:schemeClr val="accent1"/>
          </a:solidFill>
        </p:grpSpPr>
        <p:sp>
          <p:nvSpPr>
            <p:cNvPr id="35" name="Graphic 78">
              <a:extLst>
                <a:ext uri="{FF2B5EF4-FFF2-40B4-BE49-F238E27FC236}">
                  <a16:creationId xmlns:a16="http://schemas.microsoft.com/office/drawing/2014/main" id="{A5DD701E-4BC9-48E3-AF4F-013B52D63D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886325" y="3428428"/>
              <a:ext cx="2418302" cy="9525"/>
            </a:xfrm>
            <a:custGeom>
              <a:avLst/>
              <a:gdLst>
                <a:gd name="connsiteX0" fmla="*/ 0 w 2418302"/>
                <a:gd name="connsiteY0" fmla="*/ 0 h 9525"/>
                <a:gd name="connsiteX1" fmla="*/ 2418302 w 2418302"/>
                <a:gd name="connsiteY1" fmla="*/ 0 h 9525"/>
              </a:gdLst>
              <a:ahLst/>
              <a:cxnLst>
                <a:cxn ang="0">
                  <a:pos x="connsiteX0" y="connsiteY0"/>
                </a:cxn>
                <a:cxn ang="0">
                  <a:pos x="connsiteX1" y="connsiteY1"/>
                </a:cxn>
              </a:cxnLst>
              <a:rect l="l" t="t" r="r" b="b"/>
              <a:pathLst>
                <a:path w="2418302" h="9525">
                  <a:moveTo>
                    <a:pt x="0" y="0"/>
                  </a:moveTo>
                  <a:lnTo>
                    <a:pt x="2418302" y="0"/>
                  </a:lnTo>
                </a:path>
              </a:pathLst>
            </a:custGeom>
            <a:grpFill/>
            <a:ln w="9525" cap="flat">
              <a:noFill/>
              <a:prstDash val="solid"/>
              <a:miter/>
            </a:ln>
          </p:spPr>
          <p:txBody>
            <a:bodyPr rtlCol="0" anchor="ctr"/>
            <a:lstStyle/>
            <a:p>
              <a:pPr algn="ctr"/>
              <a:endParaRPr lang="en-US"/>
            </a:p>
          </p:txBody>
        </p:sp>
        <p:grpSp>
          <p:nvGrpSpPr>
            <p:cNvPr id="36" name="Graphic 78">
              <a:extLst>
                <a:ext uri="{FF2B5EF4-FFF2-40B4-BE49-F238E27FC236}">
                  <a16:creationId xmlns:a16="http://schemas.microsoft.com/office/drawing/2014/main" id="{FB658B62-664D-4B3B-BBDA-235666290B4A}"/>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4886709" y="3371754"/>
              <a:ext cx="2418108" cy="113728"/>
              <a:chOff x="4886709" y="3371754"/>
              <a:chExt cx="2418108" cy="113728"/>
            </a:xfrm>
            <a:grpFill/>
          </p:grpSpPr>
          <p:sp>
            <p:nvSpPr>
              <p:cNvPr id="37" name="Graphic 78">
                <a:extLst>
                  <a:ext uri="{FF2B5EF4-FFF2-40B4-BE49-F238E27FC236}">
                    <a16:creationId xmlns:a16="http://schemas.microsoft.com/office/drawing/2014/main" id="{B11F9D25-67B1-4BDB-A290-97B93A19DF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895088" y="3474384"/>
                <a:ext cx="32575" cy="2906"/>
              </a:xfrm>
              <a:custGeom>
                <a:avLst/>
                <a:gdLst>
                  <a:gd name="connsiteX0" fmla="*/ 0 w 32575"/>
                  <a:gd name="connsiteY0" fmla="*/ 49 h 2906"/>
                  <a:gd name="connsiteX1" fmla="*/ 32576 w 32575"/>
                  <a:gd name="connsiteY1" fmla="*/ 2907 h 2906"/>
                  <a:gd name="connsiteX2" fmla="*/ 0 w 32575"/>
                  <a:gd name="connsiteY2" fmla="*/ 49 h 2906"/>
                </a:gdLst>
                <a:ahLst/>
                <a:cxnLst>
                  <a:cxn ang="0">
                    <a:pos x="connsiteX0" y="connsiteY0"/>
                  </a:cxn>
                  <a:cxn ang="0">
                    <a:pos x="connsiteX1" y="connsiteY1"/>
                  </a:cxn>
                  <a:cxn ang="0">
                    <a:pos x="connsiteX2" y="connsiteY2"/>
                  </a:cxn>
                </a:cxnLst>
                <a:rect l="l" t="t" r="r" b="b"/>
                <a:pathLst>
                  <a:path w="32575" h="2906">
                    <a:moveTo>
                      <a:pt x="0" y="49"/>
                    </a:moveTo>
                    <a:cubicBezTo>
                      <a:pt x="7430" y="2335"/>
                      <a:pt x="20384" y="2526"/>
                      <a:pt x="32576" y="2907"/>
                    </a:cubicBezTo>
                    <a:cubicBezTo>
                      <a:pt x="23146" y="716"/>
                      <a:pt x="13240" y="-236"/>
                      <a:pt x="0" y="49"/>
                    </a:cubicBezTo>
                    <a:close/>
                  </a:path>
                </a:pathLst>
              </a:custGeom>
              <a:grpFill/>
              <a:ln w="9525" cap="flat">
                <a:noFill/>
                <a:prstDash val="solid"/>
                <a:miter/>
              </a:ln>
            </p:spPr>
            <p:txBody>
              <a:bodyPr rtlCol="0" anchor="ctr"/>
              <a:lstStyle/>
              <a:p>
                <a:pPr algn="ctr"/>
                <a:endParaRPr lang="en-US"/>
              </a:p>
            </p:txBody>
          </p:sp>
          <p:sp>
            <p:nvSpPr>
              <p:cNvPr id="38" name="Graphic 78">
                <a:extLst>
                  <a:ext uri="{FF2B5EF4-FFF2-40B4-BE49-F238E27FC236}">
                    <a16:creationId xmlns:a16="http://schemas.microsoft.com/office/drawing/2014/main" id="{B9D5C40A-1B1B-4C25-9707-E8F1CF6EEC9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927758" y="3477344"/>
                <a:ext cx="380" cy="42"/>
              </a:xfrm>
              <a:custGeom>
                <a:avLst/>
                <a:gdLst>
                  <a:gd name="connsiteX0" fmla="*/ 190 w 380"/>
                  <a:gd name="connsiteY0" fmla="*/ 42 h 42"/>
                  <a:gd name="connsiteX1" fmla="*/ 381 w 380"/>
                  <a:gd name="connsiteY1" fmla="*/ 42 h 42"/>
                  <a:gd name="connsiteX2" fmla="*/ 0 w 380"/>
                  <a:gd name="connsiteY2" fmla="*/ 42 h 42"/>
                  <a:gd name="connsiteX3" fmla="*/ 190 w 380"/>
                  <a:gd name="connsiteY3" fmla="*/ 42 h 42"/>
                </a:gdLst>
                <a:ahLst/>
                <a:cxnLst>
                  <a:cxn ang="0">
                    <a:pos x="connsiteX0" y="connsiteY0"/>
                  </a:cxn>
                  <a:cxn ang="0">
                    <a:pos x="connsiteX1" y="connsiteY1"/>
                  </a:cxn>
                  <a:cxn ang="0">
                    <a:pos x="connsiteX2" y="connsiteY2"/>
                  </a:cxn>
                  <a:cxn ang="0">
                    <a:pos x="connsiteX3" y="connsiteY3"/>
                  </a:cxn>
                </a:cxnLst>
                <a:rect l="l" t="t" r="r" b="b"/>
                <a:pathLst>
                  <a:path w="380" h="42">
                    <a:moveTo>
                      <a:pt x="190" y="42"/>
                    </a:moveTo>
                    <a:cubicBezTo>
                      <a:pt x="190" y="42"/>
                      <a:pt x="286" y="42"/>
                      <a:pt x="381" y="42"/>
                    </a:cubicBezTo>
                    <a:cubicBezTo>
                      <a:pt x="190" y="42"/>
                      <a:pt x="95" y="42"/>
                      <a:pt x="0" y="42"/>
                    </a:cubicBezTo>
                    <a:cubicBezTo>
                      <a:pt x="0" y="-53"/>
                      <a:pt x="95" y="42"/>
                      <a:pt x="190" y="42"/>
                    </a:cubicBezTo>
                    <a:close/>
                  </a:path>
                </a:pathLst>
              </a:custGeom>
              <a:grpFill/>
              <a:ln w="9525" cap="flat">
                <a:noFill/>
                <a:prstDash val="solid"/>
                <a:miter/>
              </a:ln>
            </p:spPr>
            <p:txBody>
              <a:bodyPr rtlCol="0" anchor="ctr"/>
              <a:lstStyle/>
              <a:p>
                <a:pPr algn="ctr"/>
                <a:endParaRPr lang="en-US"/>
              </a:p>
            </p:txBody>
          </p:sp>
          <p:sp>
            <p:nvSpPr>
              <p:cNvPr id="39" name="Graphic 78">
                <a:extLst>
                  <a:ext uri="{FF2B5EF4-FFF2-40B4-BE49-F238E27FC236}">
                    <a16:creationId xmlns:a16="http://schemas.microsoft.com/office/drawing/2014/main" id="{2DD0C1D6-FF64-45AB-8775-83AB3C470B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285577" y="3374517"/>
                <a:ext cx="10001" cy="190"/>
              </a:xfrm>
              <a:custGeom>
                <a:avLst/>
                <a:gdLst>
                  <a:gd name="connsiteX0" fmla="*/ 10001 w 10001"/>
                  <a:gd name="connsiteY0" fmla="*/ 0 h 190"/>
                  <a:gd name="connsiteX1" fmla="*/ 0 w 10001"/>
                  <a:gd name="connsiteY1" fmla="*/ 191 h 190"/>
                  <a:gd name="connsiteX2" fmla="*/ 10001 w 10001"/>
                  <a:gd name="connsiteY2" fmla="*/ 0 h 190"/>
                </a:gdLst>
                <a:ahLst/>
                <a:cxnLst>
                  <a:cxn ang="0">
                    <a:pos x="connsiteX0" y="connsiteY0"/>
                  </a:cxn>
                  <a:cxn ang="0">
                    <a:pos x="connsiteX1" y="connsiteY1"/>
                  </a:cxn>
                  <a:cxn ang="0">
                    <a:pos x="connsiteX2" y="connsiteY2"/>
                  </a:cxn>
                </a:cxnLst>
                <a:rect l="l" t="t" r="r" b="b"/>
                <a:pathLst>
                  <a:path w="10001" h="190">
                    <a:moveTo>
                      <a:pt x="10001" y="0"/>
                    </a:moveTo>
                    <a:cubicBezTo>
                      <a:pt x="6953" y="0"/>
                      <a:pt x="3524" y="95"/>
                      <a:pt x="0" y="191"/>
                    </a:cubicBezTo>
                    <a:cubicBezTo>
                      <a:pt x="3334" y="191"/>
                      <a:pt x="6763" y="191"/>
                      <a:pt x="10001" y="0"/>
                    </a:cubicBezTo>
                    <a:close/>
                  </a:path>
                </a:pathLst>
              </a:custGeom>
              <a:grpFill/>
              <a:ln w="9525" cap="flat">
                <a:noFill/>
                <a:prstDash val="solid"/>
                <a:miter/>
              </a:ln>
            </p:spPr>
            <p:txBody>
              <a:bodyPr rtlCol="0" anchor="ctr"/>
              <a:lstStyle/>
              <a:p>
                <a:pPr algn="ctr"/>
                <a:endParaRPr lang="en-US"/>
              </a:p>
            </p:txBody>
          </p:sp>
          <p:sp>
            <p:nvSpPr>
              <p:cNvPr id="40" name="Graphic 78">
                <a:extLst>
                  <a:ext uri="{FF2B5EF4-FFF2-40B4-BE49-F238E27FC236}">
                    <a16:creationId xmlns:a16="http://schemas.microsoft.com/office/drawing/2014/main" id="{15AFBB84-8485-4329-89FC-04663D985B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886709" y="3371754"/>
                <a:ext cx="2418108" cy="113728"/>
              </a:xfrm>
              <a:custGeom>
                <a:avLst/>
                <a:gdLst>
                  <a:gd name="connsiteX0" fmla="*/ 632266 w 2418108"/>
                  <a:gd name="connsiteY0" fmla="*/ 112205 h 113728"/>
                  <a:gd name="connsiteX1" fmla="*/ 723039 w 2418108"/>
                  <a:gd name="connsiteY1" fmla="*/ 109538 h 113728"/>
                  <a:gd name="connsiteX2" fmla="*/ 735136 w 2418108"/>
                  <a:gd name="connsiteY2" fmla="*/ 111823 h 113728"/>
                  <a:gd name="connsiteX3" fmla="*/ 752471 w 2418108"/>
                  <a:gd name="connsiteY3" fmla="*/ 108680 h 113728"/>
                  <a:gd name="connsiteX4" fmla="*/ 772569 w 2418108"/>
                  <a:gd name="connsiteY4" fmla="*/ 110585 h 113728"/>
                  <a:gd name="connsiteX5" fmla="*/ 1112993 w 2418108"/>
                  <a:gd name="connsiteY5" fmla="*/ 112967 h 113728"/>
                  <a:gd name="connsiteX6" fmla="*/ 1083465 w 2418108"/>
                  <a:gd name="connsiteY6" fmla="*/ 108776 h 113728"/>
                  <a:gd name="connsiteX7" fmla="*/ 1296825 w 2418108"/>
                  <a:gd name="connsiteY7" fmla="*/ 108966 h 113728"/>
                  <a:gd name="connsiteX8" fmla="*/ 1346736 w 2418108"/>
                  <a:gd name="connsiteY8" fmla="*/ 103632 h 113728"/>
                  <a:gd name="connsiteX9" fmla="*/ 1360643 w 2418108"/>
                  <a:gd name="connsiteY9" fmla="*/ 107633 h 113728"/>
                  <a:gd name="connsiteX10" fmla="*/ 1381788 w 2418108"/>
                  <a:gd name="connsiteY10" fmla="*/ 107442 h 113728"/>
                  <a:gd name="connsiteX11" fmla="*/ 1371692 w 2418108"/>
                  <a:gd name="connsiteY11" fmla="*/ 106490 h 113728"/>
                  <a:gd name="connsiteX12" fmla="*/ 1430080 w 2418108"/>
                  <a:gd name="connsiteY12" fmla="*/ 105537 h 113728"/>
                  <a:gd name="connsiteX13" fmla="*/ 1420269 w 2418108"/>
                  <a:gd name="connsiteY13" fmla="*/ 104108 h 113728"/>
                  <a:gd name="connsiteX14" fmla="*/ 1455702 w 2418108"/>
                  <a:gd name="connsiteY14" fmla="*/ 107061 h 113728"/>
                  <a:gd name="connsiteX15" fmla="*/ 1439414 w 2418108"/>
                  <a:gd name="connsiteY15" fmla="*/ 108109 h 113728"/>
                  <a:gd name="connsiteX16" fmla="*/ 1503613 w 2418108"/>
                  <a:gd name="connsiteY16" fmla="*/ 105918 h 113728"/>
                  <a:gd name="connsiteX17" fmla="*/ 1495802 w 2418108"/>
                  <a:gd name="connsiteY17" fmla="*/ 105823 h 113728"/>
                  <a:gd name="connsiteX18" fmla="*/ 1695923 w 2418108"/>
                  <a:gd name="connsiteY18" fmla="*/ 95155 h 113728"/>
                  <a:gd name="connsiteX19" fmla="*/ 1684016 w 2418108"/>
                  <a:gd name="connsiteY19" fmla="*/ 92488 h 113728"/>
                  <a:gd name="connsiteX20" fmla="*/ 1706210 w 2418108"/>
                  <a:gd name="connsiteY20" fmla="*/ 90202 h 113728"/>
                  <a:gd name="connsiteX21" fmla="*/ 1693351 w 2418108"/>
                  <a:gd name="connsiteY21" fmla="*/ 98108 h 113728"/>
                  <a:gd name="connsiteX22" fmla="*/ 2058539 w 2418108"/>
                  <a:gd name="connsiteY22" fmla="*/ 102203 h 113728"/>
                  <a:gd name="connsiteX23" fmla="*/ 2064540 w 2418108"/>
                  <a:gd name="connsiteY23" fmla="*/ 95060 h 113728"/>
                  <a:gd name="connsiteX24" fmla="*/ 2227132 w 2418108"/>
                  <a:gd name="connsiteY24" fmla="*/ 96203 h 113728"/>
                  <a:gd name="connsiteX25" fmla="*/ 2245229 w 2418108"/>
                  <a:gd name="connsiteY25" fmla="*/ 96869 h 113728"/>
                  <a:gd name="connsiteX26" fmla="*/ 2254278 w 2418108"/>
                  <a:gd name="connsiteY26" fmla="*/ 94393 h 113728"/>
                  <a:gd name="connsiteX27" fmla="*/ 2418108 w 2418108"/>
                  <a:gd name="connsiteY27" fmla="*/ 5810 h 113728"/>
                  <a:gd name="connsiteX28" fmla="*/ 2399058 w 2418108"/>
                  <a:gd name="connsiteY28" fmla="*/ 2858 h 113728"/>
                  <a:gd name="connsiteX29" fmla="*/ 2241039 w 2418108"/>
                  <a:gd name="connsiteY29" fmla="*/ 1905 h 113728"/>
                  <a:gd name="connsiteX30" fmla="*/ 2243991 w 2418108"/>
                  <a:gd name="connsiteY30" fmla="*/ 1048 h 113728"/>
                  <a:gd name="connsiteX31" fmla="*/ 2197128 w 2418108"/>
                  <a:gd name="connsiteY31" fmla="*/ 0 h 113728"/>
                  <a:gd name="connsiteX32" fmla="*/ 1710591 w 2418108"/>
                  <a:gd name="connsiteY32" fmla="*/ 6287 h 113728"/>
                  <a:gd name="connsiteX33" fmla="*/ 1713353 w 2418108"/>
                  <a:gd name="connsiteY33" fmla="*/ 5906 h 113728"/>
                  <a:gd name="connsiteX34" fmla="*/ 1210814 w 2418108"/>
                  <a:gd name="connsiteY34" fmla="*/ 7715 h 113728"/>
                  <a:gd name="connsiteX35" fmla="*/ 684463 w 2418108"/>
                  <a:gd name="connsiteY35" fmla="*/ 13716 h 113728"/>
                  <a:gd name="connsiteX36" fmla="*/ 687511 w 2418108"/>
                  <a:gd name="connsiteY36" fmla="*/ 12859 h 113728"/>
                  <a:gd name="connsiteX37" fmla="*/ 435670 w 2418108"/>
                  <a:gd name="connsiteY37" fmla="*/ 12192 h 113728"/>
                  <a:gd name="connsiteX38" fmla="*/ 440718 w 2418108"/>
                  <a:gd name="connsiteY38" fmla="*/ 12668 h 113728"/>
                  <a:gd name="connsiteX39" fmla="*/ 386807 w 2418108"/>
                  <a:gd name="connsiteY39" fmla="*/ 9906 h 113728"/>
                  <a:gd name="connsiteX40" fmla="*/ 16856 w 2418108"/>
                  <a:gd name="connsiteY40" fmla="*/ 12192 h 113728"/>
                  <a:gd name="connsiteX41" fmla="*/ 63528 w 2418108"/>
                  <a:gd name="connsiteY41" fmla="*/ 102870 h 113728"/>
                  <a:gd name="connsiteX42" fmla="*/ 42668 w 2418108"/>
                  <a:gd name="connsiteY42" fmla="*/ 102584 h 113728"/>
                  <a:gd name="connsiteX43" fmla="*/ 41430 w 2418108"/>
                  <a:gd name="connsiteY43" fmla="*/ 105537 h 113728"/>
                  <a:gd name="connsiteX44" fmla="*/ 54575 w 2418108"/>
                  <a:gd name="connsiteY44" fmla="*/ 105347 h 113728"/>
                  <a:gd name="connsiteX45" fmla="*/ 388140 w 2418108"/>
                  <a:gd name="connsiteY45" fmla="*/ 112109 h 113728"/>
                  <a:gd name="connsiteX46" fmla="*/ 482152 w 2418108"/>
                  <a:gd name="connsiteY46" fmla="*/ 113729 h 113728"/>
                  <a:gd name="connsiteX47" fmla="*/ 632266 w 2418108"/>
                  <a:gd name="connsiteY47" fmla="*/ 112205 h 113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18108" h="113728">
                    <a:moveTo>
                      <a:pt x="632266" y="112205"/>
                    </a:moveTo>
                    <a:cubicBezTo>
                      <a:pt x="656364" y="104680"/>
                      <a:pt x="694940" y="114110"/>
                      <a:pt x="723039" y="109538"/>
                    </a:cubicBezTo>
                    <a:cubicBezTo>
                      <a:pt x="722849" y="109919"/>
                      <a:pt x="735898" y="110109"/>
                      <a:pt x="735136" y="111823"/>
                    </a:cubicBezTo>
                    <a:cubicBezTo>
                      <a:pt x="735041" y="108776"/>
                      <a:pt x="767616" y="112300"/>
                      <a:pt x="752471" y="108680"/>
                    </a:cubicBezTo>
                    <a:cubicBezTo>
                      <a:pt x="754757" y="107633"/>
                      <a:pt x="790571" y="107633"/>
                      <a:pt x="772569" y="110585"/>
                    </a:cubicBezTo>
                    <a:cubicBezTo>
                      <a:pt x="822099" y="111633"/>
                      <a:pt x="1059653" y="114395"/>
                      <a:pt x="1112993" y="112967"/>
                    </a:cubicBezTo>
                    <a:cubicBezTo>
                      <a:pt x="1106135" y="110776"/>
                      <a:pt x="1089656" y="112205"/>
                      <a:pt x="1083465" y="108776"/>
                    </a:cubicBezTo>
                    <a:cubicBezTo>
                      <a:pt x="1153950" y="111728"/>
                      <a:pt x="1230626" y="113157"/>
                      <a:pt x="1296825" y="108966"/>
                    </a:cubicBezTo>
                    <a:cubicBezTo>
                      <a:pt x="1277680" y="103251"/>
                      <a:pt x="1356071" y="110966"/>
                      <a:pt x="1346736" y="103632"/>
                    </a:cubicBezTo>
                    <a:cubicBezTo>
                      <a:pt x="1351213" y="105347"/>
                      <a:pt x="1374454" y="106109"/>
                      <a:pt x="1360643" y="107633"/>
                    </a:cubicBezTo>
                    <a:cubicBezTo>
                      <a:pt x="1368548" y="107728"/>
                      <a:pt x="1376168" y="108299"/>
                      <a:pt x="1381788" y="107442"/>
                    </a:cubicBezTo>
                    <a:lnTo>
                      <a:pt x="1371692" y="106490"/>
                    </a:lnTo>
                    <a:cubicBezTo>
                      <a:pt x="1398266" y="106013"/>
                      <a:pt x="1412744" y="108680"/>
                      <a:pt x="1430080" y="105537"/>
                    </a:cubicBezTo>
                    <a:lnTo>
                      <a:pt x="1420269" y="104108"/>
                    </a:lnTo>
                    <a:cubicBezTo>
                      <a:pt x="1436176" y="103918"/>
                      <a:pt x="1449416" y="103632"/>
                      <a:pt x="1455702" y="107061"/>
                    </a:cubicBezTo>
                    <a:lnTo>
                      <a:pt x="1439414" y="108109"/>
                    </a:lnTo>
                    <a:cubicBezTo>
                      <a:pt x="1465799" y="108014"/>
                      <a:pt x="1481610" y="107823"/>
                      <a:pt x="1503613" y="105918"/>
                    </a:cubicBezTo>
                    <a:lnTo>
                      <a:pt x="1495802" y="105823"/>
                    </a:lnTo>
                    <a:cubicBezTo>
                      <a:pt x="1523806" y="102394"/>
                      <a:pt x="1670110" y="99441"/>
                      <a:pt x="1695923" y="95155"/>
                    </a:cubicBezTo>
                    <a:lnTo>
                      <a:pt x="1684016" y="92488"/>
                    </a:lnTo>
                    <a:lnTo>
                      <a:pt x="1706210" y="90202"/>
                    </a:lnTo>
                    <a:cubicBezTo>
                      <a:pt x="1703543" y="90202"/>
                      <a:pt x="1695542" y="98965"/>
                      <a:pt x="1693351" y="98108"/>
                    </a:cubicBezTo>
                    <a:cubicBezTo>
                      <a:pt x="1757549" y="99441"/>
                      <a:pt x="2045109" y="91345"/>
                      <a:pt x="2058539" y="102203"/>
                    </a:cubicBezTo>
                    <a:cubicBezTo>
                      <a:pt x="2079780" y="101917"/>
                      <a:pt x="2071303" y="103918"/>
                      <a:pt x="2064540" y="95060"/>
                    </a:cubicBezTo>
                    <a:cubicBezTo>
                      <a:pt x="2086638" y="95441"/>
                      <a:pt x="2259707" y="88773"/>
                      <a:pt x="2227132" y="96203"/>
                    </a:cubicBezTo>
                    <a:cubicBezTo>
                      <a:pt x="2232371" y="96298"/>
                      <a:pt x="2240372" y="95917"/>
                      <a:pt x="2245229" y="96869"/>
                    </a:cubicBezTo>
                    <a:cubicBezTo>
                      <a:pt x="2235704" y="94583"/>
                      <a:pt x="2261708" y="95345"/>
                      <a:pt x="2254278" y="94393"/>
                    </a:cubicBezTo>
                    <a:cubicBezTo>
                      <a:pt x="2395724" y="108776"/>
                      <a:pt x="2341527" y="36576"/>
                      <a:pt x="2418108" y="5810"/>
                    </a:cubicBezTo>
                    <a:cubicBezTo>
                      <a:pt x="2398772" y="4763"/>
                      <a:pt x="2335717" y="7239"/>
                      <a:pt x="2399058" y="2858"/>
                    </a:cubicBezTo>
                    <a:cubicBezTo>
                      <a:pt x="2343527" y="-572"/>
                      <a:pt x="2296283" y="1238"/>
                      <a:pt x="2241039" y="1905"/>
                    </a:cubicBezTo>
                    <a:lnTo>
                      <a:pt x="2243991" y="1048"/>
                    </a:lnTo>
                    <a:cubicBezTo>
                      <a:pt x="2234181" y="-381"/>
                      <a:pt x="2214845" y="1524"/>
                      <a:pt x="2197128" y="0"/>
                    </a:cubicBezTo>
                    <a:cubicBezTo>
                      <a:pt x="2115880" y="6096"/>
                      <a:pt x="1816128" y="3524"/>
                      <a:pt x="1710591" y="6287"/>
                    </a:cubicBezTo>
                    <a:lnTo>
                      <a:pt x="1713353" y="5906"/>
                    </a:lnTo>
                    <a:cubicBezTo>
                      <a:pt x="1577146" y="5429"/>
                      <a:pt x="1349308" y="11240"/>
                      <a:pt x="1210814" y="7715"/>
                    </a:cubicBezTo>
                    <a:cubicBezTo>
                      <a:pt x="1095848" y="23717"/>
                      <a:pt x="819051" y="5429"/>
                      <a:pt x="684463" y="13716"/>
                    </a:cubicBezTo>
                    <a:lnTo>
                      <a:pt x="687511" y="12859"/>
                    </a:lnTo>
                    <a:cubicBezTo>
                      <a:pt x="655316" y="14192"/>
                      <a:pt x="473008" y="10954"/>
                      <a:pt x="435670" y="12192"/>
                    </a:cubicBezTo>
                    <a:lnTo>
                      <a:pt x="440718" y="12668"/>
                    </a:lnTo>
                    <a:cubicBezTo>
                      <a:pt x="408047" y="14764"/>
                      <a:pt x="412524" y="11049"/>
                      <a:pt x="386807" y="9906"/>
                    </a:cubicBezTo>
                    <a:cubicBezTo>
                      <a:pt x="275174" y="28004"/>
                      <a:pt x="142395" y="18764"/>
                      <a:pt x="16856" y="12192"/>
                    </a:cubicBezTo>
                    <a:cubicBezTo>
                      <a:pt x="-6195" y="35528"/>
                      <a:pt x="-17434" y="114395"/>
                      <a:pt x="63528" y="102870"/>
                    </a:cubicBezTo>
                    <a:cubicBezTo>
                      <a:pt x="63528" y="102870"/>
                      <a:pt x="42668" y="102584"/>
                      <a:pt x="42668" y="102584"/>
                    </a:cubicBezTo>
                    <a:cubicBezTo>
                      <a:pt x="58004" y="103156"/>
                      <a:pt x="47336" y="104299"/>
                      <a:pt x="41430" y="105537"/>
                    </a:cubicBezTo>
                    <a:cubicBezTo>
                      <a:pt x="46764" y="105537"/>
                      <a:pt x="68386" y="107442"/>
                      <a:pt x="54575" y="105347"/>
                    </a:cubicBezTo>
                    <a:cubicBezTo>
                      <a:pt x="158588" y="108109"/>
                      <a:pt x="297462" y="110109"/>
                      <a:pt x="388140" y="112109"/>
                    </a:cubicBezTo>
                    <a:cubicBezTo>
                      <a:pt x="420525" y="113348"/>
                      <a:pt x="453577" y="106680"/>
                      <a:pt x="482152" y="113729"/>
                    </a:cubicBezTo>
                    <a:cubicBezTo>
                      <a:pt x="477580" y="111919"/>
                      <a:pt x="629885" y="111728"/>
                      <a:pt x="632266" y="112205"/>
                    </a:cubicBezTo>
                    <a:close/>
                  </a:path>
                </a:pathLst>
              </a:custGeom>
              <a:grpFill/>
              <a:ln w="9525" cap="flat">
                <a:noFill/>
                <a:prstDash val="solid"/>
                <a:miter/>
              </a:ln>
            </p:spPr>
            <p:txBody>
              <a:bodyPr rtlCol="0" anchor="ctr"/>
              <a:lstStyle/>
              <a:p>
                <a:pPr algn="ctr"/>
                <a:endParaRPr lang="en-US" dirty="0"/>
              </a:p>
            </p:txBody>
          </p:sp>
        </p:grpSp>
      </p:grpSp>
      <p:sp>
        <p:nvSpPr>
          <p:cNvPr id="42" name="Freeform: Shape 41">
            <a:extLst>
              <a:ext uri="{FF2B5EF4-FFF2-40B4-BE49-F238E27FC236}">
                <a16:creationId xmlns:a16="http://schemas.microsoft.com/office/drawing/2014/main" id="{3D505D40-32E9-4C48-81F8-AD80433BE6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5516668"/>
            <a:ext cx="4187283" cy="1341332"/>
          </a:xfrm>
          <a:custGeom>
            <a:avLst/>
            <a:gdLst>
              <a:gd name="connsiteX0" fmla="*/ 2025355 w 2438970"/>
              <a:gd name="connsiteY0" fmla="*/ 235 h 1341332"/>
              <a:gd name="connsiteX1" fmla="*/ 2381960 w 2438970"/>
              <a:gd name="connsiteY1" fmla="*/ 44517 h 1341332"/>
              <a:gd name="connsiteX2" fmla="*/ 2438970 w 2438970"/>
              <a:gd name="connsiteY2" fmla="*/ 58872 h 1341332"/>
              <a:gd name="connsiteX3" fmla="*/ 2438970 w 2438970"/>
              <a:gd name="connsiteY3" fmla="*/ 1341332 h 1341332"/>
              <a:gd name="connsiteX4" fmla="*/ 0 w 2438970"/>
              <a:gd name="connsiteY4" fmla="*/ 1341332 h 1341332"/>
              <a:gd name="connsiteX5" fmla="*/ 13333 w 2438970"/>
              <a:gd name="connsiteY5" fmla="*/ 1328018 h 1341332"/>
              <a:gd name="connsiteX6" fmla="*/ 936262 w 2438970"/>
              <a:gd name="connsiteY6" fmla="*/ 459947 h 1341332"/>
              <a:gd name="connsiteX7" fmla="*/ 1554028 w 2438970"/>
              <a:gd name="connsiteY7" fmla="*/ 71153 h 1341332"/>
              <a:gd name="connsiteX8" fmla="*/ 2025355 w 2438970"/>
              <a:gd name="connsiteY8" fmla="*/ 235 h 1341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38970" h="1341332">
                <a:moveTo>
                  <a:pt x="2025355" y="235"/>
                </a:moveTo>
                <a:cubicBezTo>
                  <a:pt x="2143847" y="2306"/>
                  <a:pt x="2262766" y="17993"/>
                  <a:pt x="2381960" y="44517"/>
                </a:cubicBezTo>
                <a:lnTo>
                  <a:pt x="2438970" y="58872"/>
                </a:lnTo>
                <a:lnTo>
                  <a:pt x="2438970" y="1341332"/>
                </a:lnTo>
                <a:lnTo>
                  <a:pt x="0" y="1341332"/>
                </a:lnTo>
                <a:lnTo>
                  <a:pt x="13333" y="1328018"/>
                </a:lnTo>
                <a:cubicBezTo>
                  <a:pt x="324723" y="1028950"/>
                  <a:pt x="645390" y="738459"/>
                  <a:pt x="936262" y="459947"/>
                </a:cubicBezTo>
                <a:cubicBezTo>
                  <a:pt x="1139660" y="265152"/>
                  <a:pt x="1345794" y="140817"/>
                  <a:pt x="1554028" y="71153"/>
                </a:cubicBezTo>
                <a:cubicBezTo>
                  <a:pt x="1710136" y="18918"/>
                  <a:pt x="1867365" y="-2526"/>
                  <a:pt x="2025355" y="235"/>
                </a:cubicBezTo>
                <a:close/>
              </a:path>
            </a:pathLst>
          </a:cu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nvGrpSpPr>
          <p:cNvPr id="44" name="Group 43">
            <a:extLst>
              <a:ext uri="{FF2B5EF4-FFF2-40B4-BE49-F238E27FC236}">
                <a16:creationId xmlns:a16="http://schemas.microsoft.com/office/drawing/2014/main" id="{C507BF36-B92B-4CAC-BCA7-8364B51E1F0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4969850"/>
            <a:ext cx="886141" cy="802496"/>
            <a:chOff x="10948005" y="3272152"/>
            <a:chExt cx="868640" cy="786648"/>
          </a:xfrm>
          <a:solidFill>
            <a:schemeClr val="accent1"/>
          </a:solidFill>
        </p:grpSpPr>
        <p:sp>
          <p:nvSpPr>
            <p:cNvPr id="45" name="Freeform: Shape 44">
              <a:extLst>
                <a:ext uri="{FF2B5EF4-FFF2-40B4-BE49-F238E27FC236}">
                  <a16:creationId xmlns:a16="http://schemas.microsoft.com/office/drawing/2014/main" id="{2276237E-3A6D-452F-879C-FB8C77A18D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194317" y="3944888"/>
              <a:ext cx="128449" cy="113912"/>
            </a:xfrm>
            <a:custGeom>
              <a:avLst/>
              <a:gdLst>
                <a:gd name="connsiteX0" fmla="*/ 237621 w 453152"/>
                <a:gd name="connsiteY0" fmla="*/ 965 h 401867"/>
                <a:gd name="connsiteX1" fmla="*/ 370246 w 453152"/>
                <a:gd name="connsiteY1" fmla="*/ 23666 h 401867"/>
                <a:gd name="connsiteX2" fmla="*/ 437392 w 453152"/>
                <a:gd name="connsiteY2" fmla="*/ 198545 h 401867"/>
                <a:gd name="connsiteX3" fmla="*/ 67745 w 453152"/>
                <a:gd name="connsiteY3" fmla="*/ 392003 h 401867"/>
                <a:gd name="connsiteX4" fmla="*/ 911 w 453152"/>
                <a:gd name="connsiteY4" fmla="*/ 254095 h 401867"/>
                <a:gd name="connsiteX5" fmla="*/ 115564 w 453152"/>
                <a:gd name="connsiteY5" fmla="*/ 51160 h 401867"/>
                <a:gd name="connsiteX6" fmla="*/ 237621 w 453152"/>
                <a:gd name="connsiteY6" fmla="*/ 965 h 401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3152" h="401867">
                  <a:moveTo>
                    <a:pt x="237621" y="965"/>
                  </a:moveTo>
                  <a:cubicBezTo>
                    <a:pt x="283632" y="-2971"/>
                    <a:pt x="331405" y="5243"/>
                    <a:pt x="370246" y="23666"/>
                  </a:cubicBezTo>
                  <a:cubicBezTo>
                    <a:pt x="436830" y="55275"/>
                    <a:pt x="477168" y="116810"/>
                    <a:pt x="437392" y="198545"/>
                  </a:cubicBezTo>
                  <a:cubicBezTo>
                    <a:pt x="391568" y="292624"/>
                    <a:pt x="176850" y="441630"/>
                    <a:pt x="67745" y="392003"/>
                  </a:cubicBezTo>
                  <a:cubicBezTo>
                    <a:pt x="18056" y="369372"/>
                    <a:pt x="-5012" y="308398"/>
                    <a:pt x="911" y="254095"/>
                  </a:cubicBezTo>
                  <a:cubicBezTo>
                    <a:pt x="9203" y="178033"/>
                    <a:pt x="61012" y="103094"/>
                    <a:pt x="115564" y="51160"/>
                  </a:cubicBezTo>
                  <a:cubicBezTo>
                    <a:pt x="147361" y="20985"/>
                    <a:pt x="191610" y="4900"/>
                    <a:pt x="237621" y="96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Light"/>
                <a:ea typeface="+mn-ea"/>
                <a:cs typeface="+mn-cs"/>
              </a:endParaRPr>
            </a:p>
          </p:txBody>
        </p:sp>
        <p:sp>
          <p:nvSpPr>
            <p:cNvPr id="46" name="Freeform: Shape 45">
              <a:extLst>
                <a:ext uri="{FF2B5EF4-FFF2-40B4-BE49-F238E27FC236}">
                  <a16:creationId xmlns:a16="http://schemas.microsoft.com/office/drawing/2014/main" id="{38BC9243-F4BF-48A7-89AE-DFA5B37DE6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53045" y="3808430"/>
              <a:ext cx="144912" cy="193414"/>
            </a:xfrm>
            <a:custGeom>
              <a:avLst/>
              <a:gdLst>
                <a:gd name="connsiteX0" fmla="*/ 390625 w 511232"/>
                <a:gd name="connsiteY0" fmla="*/ 1621 h 682341"/>
                <a:gd name="connsiteX1" fmla="*/ 508142 w 511232"/>
                <a:gd name="connsiteY1" fmla="*/ 64038 h 682341"/>
                <a:gd name="connsiteX2" fmla="*/ 508453 w 511232"/>
                <a:gd name="connsiteY2" fmla="*/ 121832 h 682341"/>
                <a:gd name="connsiteX3" fmla="*/ 316492 w 511232"/>
                <a:gd name="connsiteY3" fmla="*/ 567602 h 682341"/>
                <a:gd name="connsiteX4" fmla="*/ 80265 w 511232"/>
                <a:gd name="connsiteY4" fmla="*/ 640359 h 682341"/>
                <a:gd name="connsiteX5" fmla="*/ 13306 w 511232"/>
                <a:gd name="connsiteY5" fmla="*/ 274828 h 682341"/>
                <a:gd name="connsiteX6" fmla="*/ 140989 w 511232"/>
                <a:gd name="connsiteY6" fmla="*/ 107181 h 682341"/>
                <a:gd name="connsiteX7" fmla="*/ 390625 w 511232"/>
                <a:gd name="connsiteY7" fmla="*/ 1621 h 682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1232" h="682341">
                  <a:moveTo>
                    <a:pt x="390625" y="1621"/>
                  </a:moveTo>
                  <a:cubicBezTo>
                    <a:pt x="446543" y="-5212"/>
                    <a:pt x="493343" y="8441"/>
                    <a:pt x="508142" y="64038"/>
                  </a:cubicBezTo>
                  <a:cubicBezTo>
                    <a:pt x="513192" y="82866"/>
                    <a:pt x="511134" y="102754"/>
                    <a:pt x="508453" y="121832"/>
                  </a:cubicBezTo>
                  <a:cubicBezTo>
                    <a:pt x="485324" y="287796"/>
                    <a:pt x="417242" y="443971"/>
                    <a:pt x="316492" y="567602"/>
                  </a:cubicBezTo>
                  <a:cubicBezTo>
                    <a:pt x="253024" y="645534"/>
                    <a:pt x="165055" y="737743"/>
                    <a:pt x="80265" y="640359"/>
                  </a:cubicBezTo>
                  <a:cubicBezTo>
                    <a:pt x="5014" y="553948"/>
                    <a:pt x="-17368" y="383621"/>
                    <a:pt x="13306" y="274828"/>
                  </a:cubicBezTo>
                  <a:cubicBezTo>
                    <a:pt x="33443" y="203318"/>
                    <a:pt x="83382" y="146521"/>
                    <a:pt x="140989" y="107181"/>
                  </a:cubicBezTo>
                  <a:cubicBezTo>
                    <a:pt x="178904" y="81308"/>
                    <a:pt x="297428" y="13010"/>
                    <a:pt x="390625" y="1621"/>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Light"/>
                <a:ea typeface="+mn-ea"/>
                <a:cs typeface="+mn-cs"/>
              </a:endParaRPr>
            </a:p>
          </p:txBody>
        </p:sp>
        <p:sp>
          <p:nvSpPr>
            <p:cNvPr id="47" name="Freeform: Shape 46">
              <a:extLst>
                <a:ext uri="{FF2B5EF4-FFF2-40B4-BE49-F238E27FC236}">
                  <a16:creationId xmlns:a16="http://schemas.microsoft.com/office/drawing/2014/main" id="{5DE414EC-F3DF-412E-9B22-5328DAA99C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84524" y="3907536"/>
              <a:ext cx="132121" cy="93006"/>
            </a:xfrm>
            <a:custGeom>
              <a:avLst/>
              <a:gdLst>
                <a:gd name="connsiteX0" fmla="*/ 252822 w 466107"/>
                <a:gd name="connsiteY0" fmla="*/ 1539 h 328114"/>
                <a:gd name="connsiteX1" fmla="*/ 451641 w 466107"/>
                <a:gd name="connsiteY1" fmla="*/ 122177 h 328114"/>
                <a:gd name="connsiteX2" fmla="*/ 391790 w 466107"/>
                <a:gd name="connsiteY2" fmla="*/ 297430 h 328114"/>
                <a:gd name="connsiteX3" fmla="*/ 8614 w 466107"/>
                <a:gd name="connsiteY3" fmla="*/ 243252 h 328114"/>
                <a:gd name="connsiteX4" fmla="*/ 45897 w 466107"/>
                <a:gd name="connsiteY4" fmla="*/ 97302 h 328114"/>
                <a:gd name="connsiteX5" fmla="*/ 252822 w 466107"/>
                <a:gd name="connsiteY5" fmla="*/ 1539 h 328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6107" h="328114">
                  <a:moveTo>
                    <a:pt x="252822" y="1539"/>
                  </a:moveTo>
                  <a:cubicBezTo>
                    <a:pt x="335429" y="-10494"/>
                    <a:pt x="418848" y="49794"/>
                    <a:pt x="451641" y="122177"/>
                  </a:cubicBezTo>
                  <a:cubicBezTo>
                    <a:pt x="479697" y="184273"/>
                    <a:pt x="470594" y="255285"/>
                    <a:pt x="391790" y="297430"/>
                  </a:cubicBezTo>
                  <a:cubicBezTo>
                    <a:pt x="301077" y="345935"/>
                    <a:pt x="55935" y="343254"/>
                    <a:pt x="8614" y="243252"/>
                  </a:cubicBezTo>
                  <a:cubicBezTo>
                    <a:pt x="-12895" y="197678"/>
                    <a:pt x="8240" y="136766"/>
                    <a:pt x="45897" y="97302"/>
                  </a:cubicBezTo>
                  <a:cubicBezTo>
                    <a:pt x="98704" y="42064"/>
                    <a:pt x="181872" y="11950"/>
                    <a:pt x="252822" y="1539"/>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Light"/>
                <a:ea typeface="+mn-ea"/>
                <a:cs typeface="+mn-cs"/>
              </a:endParaRPr>
            </a:p>
          </p:txBody>
        </p:sp>
        <p:sp>
          <p:nvSpPr>
            <p:cNvPr id="48" name="Graphic 12">
              <a:extLst>
                <a:ext uri="{FF2B5EF4-FFF2-40B4-BE49-F238E27FC236}">
                  <a16:creationId xmlns:a16="http://schemas.microsoft.com/office/drawing/2014/main" id="{039C06B1-FDEA-47B1-8222-7D622CD72F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142141" y="3272152"/>
              <a:ext cx="180625" cy="158824"/>
            </a:xfrm>
            <a:custGeom>
              <a:avLst/>
              <a:gdLst>
                <a:gd name="connsiteX0" fmla="*/ 63289 w 3341477"/>
                <a:gd name="connsiteY0" fmla="*/ 1933384 h 2938167"/>
                <a:gd name="connsiteX1" fmla="*/ 263314 w 3341477"/>
                <a:gd name="connsiteY1" fmla="*/ 514159 h 2938167"/>
                <a:gd name="connsiteX2" fmla="*/ 1098276 w 3341477"/>
                <a:gd name="connsiteY2" fmla="*/ 952 h 2938167"/>
                <a:gd name="connsiteX3" fmla="*/ 2654089 w 3341477"/>
                <a:gd name="connsiteY3" fmla="*/ 371284 h 2938167"/>
                <a:gd name="connsiteX4" fmla="*/ 3219398 w 3341477"/>
                <a:gd name="connsiteY4" fmla="*/ 2080926 h 2938167"/>
                <a:gd name="connsiteX5" fmla="*/ 2044489 w 3341477"/>
                <a:gd name="connsiteY5" fmla="*/ 2933509 h 2938167"/>
                <a:gd name="connsiteX6" fmla="*/ 453814 w 3341477"/>
                <a:gd name="connsiteY6" fmla="*/ 2495359 h 2938167"/>
                <a:gd name="connsiteX7" fmla="*/ 63289 w 3341477"/>
                <a:gd name="connsiteY7" fmla="*/ 1933384 h 2938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41477" h="2938167">
                  <a:moveTo>
                    <a:pt x="63289" y="1933384"/>
                  </a:moveTo>
                  <a:cubicBezTo>
                    <a:pt x="56717" y="1895856"/>
                    <a:pt x="-165311" y="914209"/>
                    <a:pt x="263314" y="514159"/>
                  </a:cubicBezTo>
                  <a:cubicBezTo>
                    <a:pt x="691939" y="114109"/>
                    <a:pt x="609262" y="11620"/>
                    <a:pt x="1098276" y="952"/>
                  </a:cubicBezTo>
                  <a:cubicBezTo>
                    <a:pt x="1587289" y="-9716"/>
                    <a:pt x="2320714" y="66484"/>
                    <a:pt x="2654089" y="371284"/>
                  </a:cubicBezTo>
                  <a:cubicBezTo>
                    <a:pt x="2987464" y="676084"/>
                    <a:pt x="3603732" y="1514094"/>
                    <a:pt x="3219398" y="2080926"/>
                  </a:cubicBezTo>
                  <a:cubicBezTo>
                    <a:pt x="2835064" y="2647759"/>
                    <a:pt x="2558839" y="2895409"/>
                    <a:pt x="2044489" y="2933509"/>
                  </a:cubicBezTo>
                  <a:cubicBezTo>
                    <a:pt x="1530139" y="2971609"/>
                    <a:pt x="701464" y="2771584"/>
                    <a:pt x="453814" y="2495359"/>
                  </a:cubicBezTo>
                  <a:cubicBezTo>
                    <a:pt x="206164" y="2219134"/>
                    <a:pt x="101389" y="2152459"/>
                    <a:pt x="63289" y="1933384"/>
                  </a:cubicBezTo>
                  <a:close/>
                </a:path>
              </a:pathLst>
            </a:custGeom>
            <a:grpFill/>
            <a:ln w="9525" cap="flat">
              <a:noFill/>
              <a:prstDash val="solid"/>
              <a:miter/>
            </a:ln>
          </p:spPr>
          <p:txBody>
            <a:bodyPr rtlCol="0" anchor="ctr"/>
            <a:lstStyle/>
            <a:p>
              <a:endParaRPr lang="en-US"/>
            </a:p>
          </p:txBody>
        </p:sp>
        <p:sp>
          <p:nvSpPr>
            <p:cNvPr id="49" name="Graphic 15">
              <a:extLst>
                <a:ext uri="{FF2B5EF4-FFF2-40B4-BE49-F238E27FC236}">
                  <a16:creationId xmlns:a16="http://schemas.microsoft.com/office/drawing/2014/main" id="{B834C8C1-9BD1-4635-8E5B-65815F9017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02136" y="3379098"/>
              <a:ext cx="82388" cy="75292"/>
            </a:xfrm>
            <a:custGeom>
              <a:avLst/>
              <a:gdLst>
                <a:gd name="connsiteX0" fmla="*/ 17664 w 5240764"/>
                <a:gd name="connsiteY0" fmla="*/ 2947947 h 4789394"/>
                <a:gd name="connsiteX1" fmla="*/ 903489 w 5240764"/>
                <a:gd name="connsiteY1" fmla="*/ 195222 h 4789394"/>
                <a:gd name="connsiteX2" fmla="*/ 3560964 w 5240764"/>
                <a:gd name="connsiteY2" fmla="*/ 357147 h 4789394"/>
                <a:gd name="connsiteX3" fmla="*/ 5240602 w 5240764"/>
                <a:gd name="connsiteY3" fmla="*/ 2076409 h 4789394"/>
                <a:gd name="connsiteX4" fmla="*/ 4568328 w 5240764"/>
                <a:gd name="connsiteY4" fmla="*/ 3879397 h 4789394"/>
                <a:gd name="connsiteX5" fmla="*/ 3284739 w 5240764"/>
                <a:gd name="connsiteY5" fmla="*/ 4605297 h 4789394"/>
                <a:gd name="connsiteX6" fmla="*/ 1074939 w 5240764"/>
                <a:gd name="connsiteY6" fmla="*/ 4357647 h 4789394"/>
                <a:gd name="connsiteX7" fmla="*/ 15187 w 5240764"/>
                <a:gd name="connsiteY7" fmla="*/ 2830313 h 478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40764" h="4789394">
                  <a:moveTo>
                    <a:pt x="17664" y="2947947"/>
                  </a:moveTo>
                  <a:cubicBezTo>
                    <a:pt x="17664" y="2900322"/>
                    <a:pt x="-201411" y="490497"/>
                    <a:pt x="903489" y="195222"/>
                  </a:cubicBezTo>
                  <a:cubicBezTo>
                    <a:pt x="2008389" y="-100053"/>
                    <a:pt x="2598939" y="-71478"/>
                    <a:pt x="3560964" y="357147"/>
                  </a:cubicBezTo>
                  <a:cubicBezTo>
                    <a:pt x="4522989" y="785772"/>
                    <a:pt x="5253271" y="1338222"/>
                    <a:pt x="5240602" y="2076409"/>
                  </a:cubicBezTo>
                  <a:cubicBezTo>
                    <a:pt x="5227934" y="2814597"/>
                    <a:pt x="4842267" y="3677276"/>
                    <a:pt x="4568328" y="3879397"/>
                  </a:cubicBezTo>
                  <a:cubicBezTo>
                    <a:pt x="4294389" y="4081422"/>
                    <a:pt x="4065789" y="4548147"/>
                    <a:pt x="3284739" y="4605297"/>
                  </a:cubicBezTo>
                  <a:cubicBezTo>
                    <a:pt x="2503689" y="4662447"/>
                    <a:pt x="1579764" y="5110122"/>
                    <a:pt x="1074939" y="4357647"/>
                  </a:cubicBezTo>
                  <a:cubicBezTo>
                    <a:pt x="570114" y="3605172"/>
                    <a:pt x="12615" y="3617554"/>
                    <a:pt x="15187" y="2830313"/>
                  </a:cubicBezTo>
                </a:path>
              </a:pathLst>
            </a:custGeom>
            <a:grpFill/>
            <a:ln w="9525" cap="flat">
              <a:noFill/>
              <a:prstDash val="solid"/>
              <a:miter/>
            </a:ln>
          </p:spPr>
          <p:txBody>
            <a:bodyPr rtlCol="0" anchor="ctr"/>
            <a:lstStyle/>
            <a:p>
              <a:endParaRPr lang="en-US"/>
            </a:p>
          </p:txBody>
        </p:sp>
        <p:sp>
          <p:nvSpPr>
            <p:cNvPr id="50" name="Graphic 15">
              <a:extLst>
                <a:ext uri="{FF2B5EF4-FFF2-40B4-BE49-F238E27FC236}">
                  <a16:creationId xmlns:a16="http://schemas.microsoft.com/office/drawing/2014/main" id="{2963D456-B3F4-4EDC-827E-645741F64D3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8005" y="3504095"/>
              <a:ext cx="82388" cy="75292"/>
            </a:xfrm>
            <a:custGeom>
              <a:avLst/>
              <a:gdLst>
                <a:gd name="connsiteX0" fmla="*/ 17664 w 5240764"/>
                <a:gd name="connsiteY0" fmla="*/ 2947947 h 4789394"/>
                <a:gd name="connsiteX1" fmla="*/ 903489 w 5240764"/>
                <a:gd name="connsiteY1" fmla="*/ 195222 h 4789394"/>
                <a:gd name="connsiteX2" fmla="*/ 3560964 w 5240764"/>
                <a:gd name="connsiteY2" fmla="*/ 357147 h 4789394"/>
                <a:gd name="connsiteX3" fmla="*/ 5240602 w 5240764"/>
                <a:gd name="connsiteY3" fmla="*/ 2076409 h 4789394"/>
                <a:gd name="connsiteX4" fmla="*/ 4568328 w 5240764"/>
                <a:gd name="connsiteY4" fmla="*/ 3879397 h 4789394"/>
                <a:gd name="connsiteX5" fmla="*/ 3284739 w 5240764"/>
                <a:gd name="connsiteY5" fmla="*/ 4605297 h 4789394"/>
                <a:gd name="connsiteX6" fmla="*/ 1074939 w 5240764"/>
                <a:gd name="connsiteY6" fmla="*/ 4357647 h 4789394"/>
                <a:gd name="connsiteX7" fmla="*/ 15187 w 5240764"/>
                <a:gd name="connsiteY7" fmla="*/ 2830313 h 478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40764" h="4789394">
                  <a:moveTo>
                    <a:pt x="17664" y="2947947"/>
                  </a:moveTo>
                  <a:cubicBezTo>
                    <a:pt x="17664" y="2900322"/>
                    <a:pt x="-201411" y="490497"/>
                    <a:pt x="903489" y="195222"/>
                  </a:cubicBezTo>
                  <a:cubicBezTo>
                    <a:pt x="2008389" y="-100053"/>
                    <a:pt x="2598939" y="-71478"/>
                    <a:pt x="3560964" y="357147"/>
                  </a:cubicBezTo>
                  <a:cubicBezTo>
                    <a:pt x="4522989" y="785772"/>
                    <a:pt x="5253271" y="1338222"/>
                    <a:pt x="5240602" y="2076409"/>
                  </a:cubicBezTo>
                  <a:cubicBezTo>
                    <a:pt x="5227934" y="2814597"/>
                    <a:pt x="4842267" y="3677276"/>
                    <a:pt x="4568328" y="3879397"/>
                  </a:cubicBezTo>
                  <a:cubicBezTo>
                    <a:pt x="4294389" y="4081422"/>
                    <a:pt x="4065789" y="4548147"/>
                    <a:pt x="3284739" y="4605297"/>
                  </a:cubicBezTo>
                  <a:cubicBezTo>
                    <a:pt x="2503689" y="4662447"/>
                    <a:pt x="1579764" y="5110122"/>
                    <a:pt x="1074939" y="4357647"/>
                  </a:cubicBezTo>
                  <a:cubicBezTo>
                    <a:pt x="570114" y="3605172"/>
                    <a:pt x="12615" y="3617554"/>
                    <a:pt x="15187" y="2830313"/>
                  </a:cubicBezTo>
                </a:path>
              </a:pathLst>
            </a:custGeom>
            <a:grpFill/>
            <a:ln w="9525" cap="flat">
              <a:noFill/>
              <a:prstDash val="solid"/>
              <a:miter/>
            </a:ln>
          </p:spPr>
          <p:txBody>
            <a:bodyPr rtlCol="0" anchor="ctr"/>
            <a:lstStyle/>
            <a:p>
              <a:endParaRPr lang="en-US"/>
            </a:p>
          </p:txBody>
        </p:sp>
        <p:sp>
          <p:nvSpPr>
            <p:cNvPr id="51" name="Freeform: Shape 50">
              <a:extLst>
                <a:ext uri="{FF2B5EF4-FFF2-40B4-BE49-F238E27FC236}">
                  <a16:creationId xmlns:a16="http://schemas.microsoft.com/office/drawing/2014/main" id="{73A58845-EFFB-4806-BC6D-47418C15554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43727" y="3666564"/>
              <a:ext cx="173527" cy="138496"/>
            </a:xfrm>
            <a:custGeom>
              <a:avLst/>
              <a:gdLst>
                <a:gd name="connsiteX0" fmla="*/ 237392 w 789043"/>
                <a:gd name="connsiteY0" fmla="*/ 81 h 629754"/>
                <a:gd name="connsiteX1" fmla="*/ 758692 w 789043"/>
                <a:gd name="connsiteY1" fmla="*/ 233550 h 629754"/>
                <a:gd name="connsiteX2" fmla="*/ 650647 w 789043"/>
                <a:gd name="connsiteY2" fmla="*/ 335111 h 629754"/>
                <a:gd name="connsiteX3" fmla="*/ 315041 w 789043"/>
                <a:gd name="connsiteY3" fmla="*/ 584992 h 629754"/>
                <a:gd name="connsiteX4" fmla="*/ 192159 w 789043"/>
                <a:gd name="connsiteY4" fmla="*/ 625953 h 629754"/>
                <a:gd name="connsiteX5" fmla="*/ 124264 w 789043"/>
                <a:gd name="connsiteY5" fmla="*/ 552260 h 629754"/>
                <a:gd name="connsiteX6" fmla="*/ 1631 w 789043"/>
                <a:gd name="connsiteY6" fmla="*/ 133735 h 629754"/>
                <a:gd name="connsiteX7" fmla="*/ 35422 w 789043"/>
                <a:gd name="connsiteY7" fmla="*/ 14157 h 629754"/>
                <a:gd name="connsiteX8" fmla="*/ 113728 w 789043"/>
                <a:gd name="connsiteY8" fmla="*/ 378 h 629754"/>
                <a:gd name="connsiteX9" fmla="*/ 237392 w 789043"/>
                <a:gd name="connsiteY9" fmla="*/ 81 h 629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9043" h="629754">
                  <a:moveTo>
                    <a:pt x="237392" y="81"/>
                  </a:moveTo>
                  <a:cubicBezTo>
                    <a:pt x="474795" y="-992"/>
                    <a:pt x="907215" y="10463"/>
                    <a:pt x="758692" y="233550"/>
                  </a:cubicBezTo>
                  <a:cubicBezTo>
                    <a:pt x="731135" y="274948"/>
                    <a:pt x="690486" y="305435"/>
                    <a:pt x="650647" y="335111"/>
                  </a:cubicBezTo>
                  <a:cubicBezTo>
                    <a:pt x="538737" y="418405"/>
                    <a:pt x="426889" y="501698"/>
                    <a:pt x="315041" y="584992"/>
                  </a:cubicBezTo>
                  <a:cubicBezTo>
                    <a:pt x="278943" y="611863"/>
                    <a:pt x="234865" y="640167"/>
                    <a:pt x="192159" y="625953"/>
                  </a:cubicBezTo>
                  <a:cubicBezTo>
                    <a:pt x="159614" y="615105"/>
                    <a:pt x="139851" y="582810"/>
                    <a:pt x="124264" y="552260"/>
                  </a:cubicBezTo>
                  <a:cubicBezTo>
                    <a:pt x="57742" y="422021"/>
                    <a:pt x="15908" y="279250"/>
                    <a:pt x="1631" y="133735"/>
                  </a:cubicBezTo>
                  <a:cubicBezTo>
                    <a:pt x="-2671" y="90343"/>
                    <a:pt x="-676" y="38596"/>
                    <a:pt x="35422" y="14157"/>
                  </a:cubicBezTo>
                  <a:cubicBezTo>
                    <a:pt x="57804" y="-931"/>
                    <a:pt x="86795" y="-557"/>
                    <a:pt x="113728" y="378"/>
                  </a:cubicBezTo>
                  <a:cubicBezTo>
                    <a:pt x="138207" y="1243"/>
                    <a:pt x="182606" y="328"/>
                    <a:pt x="237392" y="81"/>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406055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F9C493A-9F03-49B4-B3FB-19CE5AC115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398"/>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11" name="Freeform: Shape 10">
            <a:extLst>
              <a:ext uri="{FF2B5EF4-FFF2-40B4-BE49-F238E27FC236}">
                <a16:creationId xmlns:a16="http://schemas.microsoft.com/office/drawing/2014/main" id="{90A46C7D-C1BB-49B8-8D37-39742820E9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15182" y="-615181"/>
            <a:ext cx="1085312" cy="2315675"/>
          </a:xfrm>
          <a:custGeom>
            <a:avLst/>
            <a:gdLst>
              <a:gd name="connsiteX0" fmla="*/ 0 w 1085312"/>
              <a:gd name="connsiteY0" fmla="*/ 2315675 h 2315675"/>
              <a:gd name="connsiteX1" fmla="*/ 0 w 1085312"/>
              <a:gd name="connsiteY1" fmla="*/ 0 h 2315675"/>
              <a:gd name="connsiteX2" fmla="*/ 53089 w 1085312"/>
              <a:gd name="connsiteY2" fmla="*/ 4542 h 2315675"/>
              <a:gd name="connsiteX3" fmla="*/ 790077 w 1085312"/>
              <a:gd name="connsiteY3" fmla="*/ 872756 h 2315675"/>
              <a:gd name="connsiteX4" fmla="*/ 1085252 w 1085312"/>
              <a:gd name="connsiteY4" fmla="*/ 1943649 h 2315675"/>
              <a:gd name="connsiteX5" fmla="*/ 1064832 w 1085312"/>
              <a:gd name="connsiteY5" fmla="*/ 2198094 h 2315675"/>
              <a:gd name="connsiteX6" fmla="*/ 1043734 w 1085312"/>
              <a:gd name="connsiteY6" fmla="*/ 2315675 h 2315675"/>
              <a:gd name="connsiteX7" fmla="*/ 0 w 1085312"/>
              <a:gd name="connsiteY7" fmla="*/ 2315675 h 2315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85312" h="2315675">
                <a:moveTo>
                  <a:pt x="0" y="2315675"/>
                </a:moveTo>
                <a:lnTo>
                  <a:pt x="0" y="0"/>
                </a:lnTo>
                <a:lnTo>
                  <a:pt x="53089" y="4542"/>
                </a:lnTo>
                <a:cubicBezTo>
                  <a:pt x="405263" y="73503"/>
                  <a:pt x="612623" y="486635"/>
                  <a:pt x="790077" y="872756"/>
                </a:cubicBezTo>
                <a:cubicBezTo>
                  <a:pt x="937425" y="1193596"/>
                  <a:pt x="1088787" y="1533232"/>
                  <a:pt x="1085252" y="1943649"/>
                </a:cubicBezTo>
                <a:cubicBezTo>
                  <a:pt x="1084528" y="2029058"/>
                  <a:pt x="1077341" y="2113833"/>
                  <a:pt x="1064832" y="2198094"/>
                </a:cubicBezTo>
                <a:lnTo>
                  <a:pt x="1043734" y="2315675"/>
                </a:lnTo>
                <a:lnTo>
                  <a:pt x="0" y="2315675"/>
                </a:lnTo>
                <a:close/>
              </a:path>
            </a:pathLst>
          </a:custGeom>
          <a:solidFill>
            <a:schemeClr val="accent3">
              <a:lumMod val="40000"/>
              <a:lumOff val="6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2AC81F18-DAA9-73CF-E535-9DBF3893C22A}"/>
              </a:ext>
            </a:extLst>
          </p:cNvPr>
          <p:cNvSpPr>
            <a:spLocks noGrp="1"/>
          </p:cNvSpPr>
          <p:nvPr>
            <p:ph type="title"/>
          </p:nvPr>
        </p:nvSpPr>
        <p:spPr>
          <a:xfrm>
            <a:off x="525717" y="787068"/>
            <a:ext cx="10077557" cy="1325563"/>
          </a:xfrm>
        </p:spPr>
        <p:txBody>
          <a:bodyPr>
            <a:normAutofit/>
          </a:bodyPr>
          <a:lstStyle/>
          <a:p>
            <a:r>
              <a:rPr lang="en-US" dirty="0"/>
              <a:t>Agenda	</a:t>
            </a:r>
          </a:p>
        </p:txBody>
      </p:sp>
      <p:grpSp>
        <p:nvGrpSpPr>
          <p:cNvPr id="13" name="Graphic 78">
            <a:extLst>
              <a:ext uri="{FF2B5EF4-FFF2-40B4-BE49-F238E27FC236}">
                <a16:creationId xmlns:a16="http://schemas.microsoft.com/office/drawing/2014/main" id="{C13D619A-1417-41F6-AB84-3DA81D94BD7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30225" y="2345718"/>
            <a:ext cx="972241" cy="45718"/>
            <a:chOff x="4886325" y="3371754"/>
            <a:chExt cx="2418492" cy="113728"/>
          </a:xfrm>
          <a:solidFill>
            <a:schemeClr val="accent1"/>
          </a:solidFill>
        </p:grpSpPr>
        <p:sp>
          <p:nvSpPr>
            <p:cNvPr id="14" name="Graphic 78">
              <a:extLst>
                <a:ext uri="{FF2B5EF4-FFF2-40B4-BE49-F238E27FC236}">
                  <a16:creationId xmlns:a16="http://schemas.microsoft.com/office/drawing/2014/main" id="{ABA075C2-6990-484C-907A-08DB4DF5A9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886325" y="3428428"/>
              <a:ext cx="2418302" cy="9525"/>
            </a:xfrm>
            <a:custGeom>
              <a:avLst/>
              <a:gdLst>
                <a:gd name="connsiteX0" fmla="*/ 0 w 2418302"/>
                <a:gd name="connsiteY0" fmla="*/ 0 h 9525"/>
                <a:gd name="connsiteX1" fmla="*/ 2418302 w 2418302"/>
                <a:gd name="connsiteY1" fmla="*/ 0 h 9525"/>
              </a:gdLst>
              <a:ahLst/>
              <a:cxnLst>
                <a:cxn ang="0">
                  <a:pos x="connsiteX0" y="connsiteY0"/>
                </a:cxn>
                <a:cxn ang="0">
                  <a:pos x="connsiteX1" y="connsiteY1"/>
                </a:cxn>
              </a:cxnLst>
              <a:rect l="l" t="t" r="r" b="b"/>
              <a:pathLst>
                <a:path w="2418302" h="9525">
                  <a:moveTo>
                    <a:pt x="0" y="0"/>
                  </a:moveTo>
                  <a:lnTo>
                    <a:pt x="2418302" y="0"/>
                  </a:lnTo>
                </a:path>
              </a:pathLst>
            </a:custGeom>
            <a:grpFill/>
            <a:ln w="9525" cap="flat">
              <a:noFill/>
              <a:prstDash val="solid"/>
              <a:miter/>
            </a:ln>
          </p:spPr>
          <p:txBody>
            <a:bodyPr rtlCol="0" anchor="ctr"/>
            <a:lstStyle/>
            <a:p>
              <a:pPr algn="ctr"/>
              <a:endParaRPr lang="en-US"/>
            </a:p>
          </p:txBody>
        </p:sp>
        <p:grpSp>
          <p:nvGrpSpPr>
            <p:cNvPr id="15" name="Graphic 78">
              <a:extLst>
                <a:ext uri="{FF2B5EF4-FFF2-40B4-BE49-F238E27FC236}">
                  <a16:creationId xmlns:a16="http://schemas.microsoft.com/office/drawing/2014/main" id="{EC9D29F2-21D6-461F-8BD7-533101D86CE2}"/>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4886709" y="3371754"/>
              <a:ext cx="2418108" cy="113728"/>
              <a:chOff x="4886709" y="3371754"/>
              <a:chExt cx="2418108" cy="113728"/>
            </a:xfrm>
            <a:grpFill/>
          </p:grpSpPr>
          <p:sp>
            <p:nvSpPr>
              <p:cNvPr id="16" name="Graphic 78">
                <a:extLst>
                  <a:ext uri="{FF2B5EF4-FFF2-40B4-BE49-F238E27FC236}">
                    <a16:creationId xmlns:a16="http://schemas.microsoft.com/office/drawing/2014/main" id="{F1CB2E23-919F-4FDA-9880-7AEF61BF397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895088" y="3474384"/>
                <a:ext cx="32575" cy="2906"/>
              </a:xfrm>
              <a:custGeom>
                <a:avLst/>
                <a:gdLst>
                  <a:gd name="connsiteX0" fmla="*/ 0 w 32575"/>
                  <a:gd name="connsiteY0" fmla="*/ 49 h 2906"/>
                  <a:gd name="connsiteX1" fmla="*/ 32576 w 32575"/>
                  <a:gd name="connsiteY1" fmla="*/ 2907 h 2906"/>
                  <a:gd name="connsiteX2" fmla="*/ 0 w 32575"/>
                  <a:gd name="connsiteY2" fmla="*/ 49 h 2906"/>
                </a:gdLst>
                <a:ahLst/>
                <a:cxnLst>
                  <a:cxn ang="0">
                    <a:pos x="connsiteX0" y="connsiteY0"/>
                  </a:cxn>
                  <a:cxn ang="0">
                    <a:pos x="connsiteX1" y="connsiteY1"/>
                  </a:cxn>
                  <a:cxn ang="0">
                    <a:pos x="connsiteX2" y="connsiteY2"/>
                  </a:cxn>
                </a:cxnLst>
                <a:rect l="l" t="t" r="r" b="b"/>
                <a:pathLst>
                  <a:path w="32575" h="2906">
                    <a:moveTo>
                      <a:pt x="0" y="49"/>
                    </a:moveTo>
                    <a:cubicBezTo>
                      <a:pt x="7430" y="2335"/>
                      <a:pt x="20384" y="2526"/>
                      <a:pt x="32576" y="2907"/>
                    </a:cubicBezTo>
                    <a:cubicBezTo>
                      <a:pt x="23146" y="716"/>
                      <a:pt x="13240" y="-236"/>
                      <a:pt x="0" y="49"/>
                    </a:cubicBezTo>
                    <a:close/>
                  </a:path>
                </a:pathLst>
              </a:custGeom>
              <a:grpFill/>
              <a:ln w="9525" cap="flat">
                <a:noFill/>
                <a:prstDash val="solid"/>
                <a:miter/>
              </a:ln>
            </p:spPr>
            <p:txBody>
              <a:bodyPr rtlCol="0" anchor="ctr"/>
              <a:lstStyle/>
              <a:p>
                <a:pPr algn="ctr"/>
                <a:endParaRPr lang="en-US"/>
              </a:p>
            </p:txBody>
          </p:sp>
          <p:sp>
            <p:nvSpPr>
              <p:cNvPr id="17" name="Graphic 78">
                <a:extLst>
                  <a:ext uri="{FF2B5EF4-FFF2-40B4-BE49-F238E27FC236}">
                    <a16:creationId xmlns:a16="http://schemas.microsoft.com/office/drawing/2014/main" id="{2BBC6B41-7E8B-40C0-8289-6918BCA68F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927758" y="3477344"/>
                <a:ext cx="380" cy="42"/>
              </a:xfrm>
              <a:custGeom>
                <a:avLst/>
                <a:gdLst>
                  <a:gd name="connsiteX0" fmla="*/ 190 w 380"/>
                  <a:gd name="connsiteY0" fmla="*/ 42 h 42"/>
                  <a:gd name="connsiteX1" fmla="*/ 381 w 380"/>
                  <a:gd name="connsiteY1" fmla="*/ 42 h 42"/>
                  <a:gd name="connsiteX2" fmla="*/ 0 w 380"/>
                  <a:gd name="connsiteY2" fmla="*/ 42 h 42"/>
                  <a:gd name="connsiteX3" fmla="*/ 190 w 380"/>
                  <a:gd name="connsiteY3" fmla="*/ 42 h 42"/>
                </a:gdLst>
                <a:ahLst/>
                <a:cxnLst>
                  <a:cxn ang="0">
                    <a:pos x="connsiteX0" y="connsiteY0"/>
                  </a:cxn>
                  <a:cxn ang="0">
                    <a:pos x="connsiteX1" y="connsiteY1"/>
                  </a:cxn>
                  <a:cxn ang="0">
                    <a:pos x="connsiteX2" y="connsiteY2"/>
                  </a:cxn>
                  <a:cxn ang="0">
                    <a:pos x="connsiteX3" y="connsiteY3"/>
                  </a:cxn>
                </a:cxnLst>
                <a:rect l="l" t="t" r="r" b="b"/>
                <a:pathLst>
                  <a:path w="380" h="42">
                    <a:moveTo>
                      <a:pt x="190" y="42"/>
                    </a:moveTo>
                    <a:cubicBezTo>
                      <a:pt x="190" y="42"/>
                      <a:pt x="286" y="42"/>
                      <a:pt x="381" y="42"/>
                    </a:cubicBezTo>
                    <a:cubicBezTo>
                      <a:pt x="190" y="42"/>
                      <a:pt x="95" y="42"/>
                      <a:pt x="0" y="42"/>
                    </a:cubicBezTo>
                    <a:cubicBezTo>
                      <a:pt x="0" y="-53"/>
                      <a:pt x="95" y="42"/>
                      <a:pt x="190" y="42"/>
                    </a:cubicBezTo>
                    <a:close/>
                  </a:path>
                </a:pathLst>
              </a:custGeom>
              <a:grpFill/>
              <a:ln w="9525" cap="flat">
                <a:noFill/>
                <a:prstDash val="solid"/>
                <a:miter/>
              </a:ln>
            </p:spPr>
            <p:txBody>
              <a:bodyPr rtlCol="0" anchor="ctr"/>
              <a:lstStyle/>
              <a:p>
                <a:pPr algn="ctr"/>
                <a:endParaRPr lang="en-US"/>
              </a:p>
            </p:txBody>
          </p:sp>
          <p:sp>
            <p:nvSpPr>
              <p:cNvPr id="18" name="Graphic 78">
                <a:extLst>
                  <a:ext uri="{FF2B5EF4-FFF2-40B4-BE49-F238E27FC236}">
                    <a16:creationId xmlns:a16="http://schemas.microsoft.com/office/drawing/2014/main" id="{67E04027-1EC8-4CBE-A4D2-F09F6AF0E0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285577" y="3374517"/>
                <a:ext cx="10001" cy="190"/>
              </a:xfrm>
              <a:custGeom>
                <a:avLst/>
                <a:gdLst>
                  <a:gd name="connsiteX0" fmla="*/ 10001 w 10001"/>
                  <a:gd name="connsiteY0" fmla="*/ 0 h 190"/>
                  <a:gd name="connsiteX1" fmla="*/ 0 w 10001"/>
                  <a:gd name="connsiteY1" fmla="*/ 191 h 190"/>
                  <a:gd name="connsiteX2" fmla="*/ 10001 w 10001"/>
                  <a:gd name="connsiteY2" fmla="*/ 0 h 190"/>
                </a:gdLst>
                <a:ahLst/>
                <a:cxnLst>
                  <a:cxn ang="0">
                    <a:pos x="connsiteX0" y="connsiteY0"/>
                  </a:cxn>
                  <a:cxn ang="0">
                    <a:pos x="connsiteX1" y="connsiteY1"/>
                  </a:cxn>
                  <a:cxn ang="0">
                    <a:pos x="connsiteX2" y="connsiteY2"/>
                  </a:cxn>
                </a:cxnLst>
                <a:rect l="l" t="t" r="r" b="b"/>
                <a:pathLst>
                  <a:path w="10001" h="190">
                    <a:moveTo>
                      <a:pt x="10001" y="0"/>
                    </a:moveTo>
                    <a:cubicBezTo>
                      <a:pt x="6953" y="0"/>
                      <a:pt x="3524" y="95"/>
                      <a:pt x="0" y="191"/>
                    </a:cubicBezTo>
                    <a:cubicBezTo>
                      <a:pt x="3334" y="191"/>
                      <a:pt x="6763" y="191"/>
                      <a:pt x="10001" y="0"/>
                    </a:cubicBezTo>
                    <a:close/>
                  </a:path>
                </a:pathLst>
              </a:custGeom>
              <a:grpFill/>
              <a:ln w="9525" cap="flat">
                <a:noFill/>
                <a:prstDash val="solid"/>
                <a:miter/>
              </a:ln>
            </p:spPr>
            <p:txBody>
              <a:bodyPr rtlCol="0" anchor="ctr"/>
              <a:lstStyle/>
              <a:p>
                <a:pPr algn="ctr"/>
                <a:endParaRPr lang="en-US"/>
              </a:p>
            </p:txBody>
          </p:sp>
          <p:sp>
            <p:nvSpPr>
              <p:cNvPr id="19" name="Graphic 78">
                <a:extLst>
                  <a:ext uri="{FF2B5EF4-FFF2-40B4-BE49-F238E27FC236}">
                    <a16:creationId xmlns:a16="http://schemas.microsoft.com/office/drawing/2014/main" id="{5EC8762A-B2EC-4710-9F10-B93BE2075E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886709" y="3371754"/>
                <a:ext cx="2418108" cy="113728"/>
              </a:xfrm>
              <a:custGeom>
                <a:avLst/>
                <a:gdLst>
                  <a:gd name="connsiteX0" fmla="*/ 632266 w 2418108"/>
                  <a:gd name="connsiteY0" fmla="*/ 112205 h 113728"/>
                  <a:gd name="connsiteX1" fmla="*/ 723039 w 2418108"/>
                  <a:gd name="connsiteY1" fmla="*/ 109538 h 113728"/>
                  <a:gd name="connsiteX2" fmla="*/ 735136 w 2418108"/>
                  <a:gd name="connsiteY2" fmla="*/ 111823 h 113728"/>
                  <a:gd name="connsiteX3" fmla="*/ 752471 w 2418108"/>
                  <a:gd name="connsiteY3" fmla="*/ 108680 h 113728"/>
                  <a:gd name="connsiteX4" fmla="*/ 772569 w 2418108"/>
                  <a:gd name="connsiteY4" fmla="*/ 110585 h 113728"/>
                  <a:gd name="connsiteX5" fmla="*/ 1112993 w 2418108"/>
                  <a:gd name="connsiteY5" fmla="*/ 112967 h 113728"/>
                  <a:gd name="connsiteX6" fmla="*/ 1083465 w 2418108"/>
                  <a:gd name="connsiteY6" fmla="*/ 108776 h 113728"/>
                  <a:gd name="connsiteX7" fmla="*/ 1296825 w 2418108"/>
                  <a:gd name="connsiteY7" fmla="*/ 108966 h 113728"/>
                  <a:gd name="connsiteX8" fmla="*/ 1346736 w 2418108"/>
                  <a:gd name="connsiteY8" fmla="*/ 103632 h 113728"/>
                  <a:gd name="connsiteX9" fmla="*/ 1360643 w 2418108"/>
                  <a:gd name="connsiteY9" fmla="*/ 107633 h 113728"/>
                  <a:gd name="connsiteX10" fmla="*/ 1381788 w 2418108"/>
                  <a:gd name="connsiteY10" fmla="*/ 107442 h 113728"/>
                  <a:gd name="connsiteX11" fmla="*/ 1371692 w 2418108"/>
                  <a:gd name="connsiteY11" fmla="*/ 106490 h 113728"/>
                  <a:gd name="connsiteX12" fmla="*/ 1430080 w 2418108"/>
                  <a:gd name="connsiteY12" fmla="*/ 105537 h 113728"/>
                  <a:gd name="connsiteX13" fmla="*/ 1420269 w 2418108"/>
                  <a:gd name="connsiteY13" fmla="*/ 104108 h 113728"/>
                  <a:gd name="connsiteX14" fmla="*/ 1455702 w 2418108"/>
                  <a:gd name="connsiteY14" fmla="*/ 107061 h 113728"/>
                  <a:gd name="connsiteX15" fmla="*/ 1439414 w 2418108"/>
                  <a:gd name="connsiteY15" fmla="*/ 108109 h 113728"/>
                  <a:gd name="connsiteX16" fmla="*/ 1503613 w 2418108"/>
                  <a:gd name="connsiteY16" fmla="*/ 105918 h 113728"/>
                  <a:gd name="connsiteX17" fmla="*/ 1495802 w 2418108"/>
                  <a:gd name="connsiteY17" fmla="*/ 105823 h 113728"/>
                  <a:gd name="connsiteX18" fmla="*/ 1695923 w 2418108"/>
                  <a:gd name="connsiteY18" fmla="*/ 95155 h 113728"/>
                  <a:gd name="connsiteX19" fmla="*/ 1684016 w 2418108"/>
                  <a:gd name="connsiteY19" fmla="*/ 92488 h 113728"/>
                  <a:gd name="connsiteX20" fmla="*/ 1706210 w 2418108"/>
                  <a:gd name="connsiteY20" fmla="*/ 90202 h 113728"/>
                  <a:gd name="connsiteX21" fmla="*/ 1693351 w 2418108"/>
                  <a:gd name="connsiteY21" fmla="*/ 98108 h 113728"/>
                  <a:gd name="connsiteX22" fmla="*/ 2058539 w 2418108"/>
                  <a:gd name="connsiteY22" fmla="*/ 102203 h 113728"/>
                  <a:gd name="connsiteX23" fmla="*/ 2064540 w 2418108"/>
                  <a:gd name="connsiteY23" fmla="*/ 95060 h 113728"/>
                  <a:gd name="connsiteX24" fmla="*/ 2227132 w 2418108"/>
                  <a:gd name="connsiteY24" fmla="*/ 96203 h 113728"/>
                  <a:gd name="connsiteX25" fmla="*/ 2245229 w 2418108"/>
                  <a:gd name="connsiteY25" fmla="*/ 96869 h 113728"/>
                  <a:gd name="connsiteX26" fmla="*/ 2254278 w 2418108"/>
                  <a:gd name="connsiteY26" fmla="*/ 94393 h 113728"/>
                  <a:gd name="connsiteX27" fmla="*/ 2418108 w 2418108"/>
                  <a:gd name="connsiteY27" fmla="*/ 5810 h 113728"/>
                  <a:gd name="connsiteX28" fmla="*/ 2399058 w 2418108"/>
                  <a:gd name="connsiteY28" fmla="*/ 2858 h 113728"/>
                  <a:gd name="connsiteX29" fmla="*/ 2241039 w 2418108"/>
                  <a:gd name="connsiteY29" fmla="*/ 1905 h 113728"/>
                  <a:gd name="connsiteX30" fmla="*/ 2243991 w 2418108"/>
                  <a:gd name="connsiteY30" fmla="*/ 1048 h 113728"/>
                  <a:gd name="connsiteX31" fmla="*/ 2197128 w 2418108"/>
                  <a:gd name="connsiteY31" fmla="*/ 0 h 113728"/>
                  <a:gd name="connsiteX32" fmla="*/ 1710591 w 2418108"/>
                  <a:gd name="connsiteY32" fmla="*/ 6287 h 113728"/>
                  <a:gd name="connsiteX33" fmla="*/ 1713353 w 2418108"/>
                  <a:gd name="connsiteY33" fmla="*/ 5906 h 113728"/>
                  <a:gd name="connsiteX34" fmla="*/ 1210814 w 2418108"/>
                  <a:gd name="connsiteY34" fmla="*/ 7715 h 113728"/>
                  <a:gd name="connsiteX35" fmla="*/ 684463 w 2418108"/>
                  <a:gd name="connsiteY35" fmla="*/ 13716 h 113728"/>
                  <a:gd name="connsiteX36" fmla="*/ 687511 w 2418108"/>
                  <a:gd name="connsiteY36" fmla="*/ 12859 h 113728"/>
                  <a:gd name="connsiteX37" fmla="*/ 435670 w 2418108"/>
                  <a:gd name="connsiteY37" fmla="*/ 12192 h 113728"/>
                  <a:gd name="connsiteX38" fmla="*/ 440718 w 2418108"/>
                  <a:gd name="connsiteY38" fmla="*/ 12668 h 113728"/>
                  <a:gd name="connsiteX39" fmla="*/ 386807 w 2418108"/>
                  <a:gd name="connsiteY39" fmla="*/ 9906 h 113728"/>
                  <a:gd name="connsiteX40" fmla="*/ 16856 w 2418108"/>
                  <a:gd name="connsiteY40" fmla="*/ 12192 h 113728"/>
                  <a:gd name="connsiteX41" fmla="*/ 63528 w 2418108"/>
                  <a:gd name="connsiteY41" fmla="*/ 102870 h 113728"/>
                  <a:gd name="connsiteX42" fmla="*/ 42668 w 2418108"/>
                  <a:gd name="connsiteY42" fmla="*/ 102584 h 113728"/>
                  <a:gd name="connsiteX43" fmla="*/ 41430 w 2418108"/>
                  <a:gd name="connsiteY43" fmla="*/ 105537 h 113728"/>
                  <a:gd name="connsiteX44" fmla="*/ 54575 w 2418108"/>
                  <a:gd name="connsiteY44" fmla="*/ 105347 h 113728"/>
                  <a:gd name="connsiteX45" fmla="*/ 388140 w 2418108"/>
                  <a:gd name="connsiteY45" fmla="*/ 112109 h 113728"/>
                  <a:gd name="connsiteX46" fmla="*/ 482152 w 2418108"/>
                  <a:gd name="connsiteY46" fmla="*/ 113729 h 113728"/>
                  <a:gd name="connsiteX47" fmla="*/ 632266 w 2418108"/>
                  <a:gd name="connsiteY47" fmla="*/ 112205 h 113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18108" h="113728">
                    <a:moveTo>
                      <a:pt x="632266" y="112205"/>
                    </a:moveTo>
                    <a:cubicBezTo>
                      <a:pt x="656364" y="104680"/>
                      <a:pt x="694940" y="114110"/>
                      <a:pt x="723039" y="109538"/>
                    </a:cubicBezTo>
                    <a:cubicBezTo>
                      <a:pt x="722849" y="109919"/>
                      <a:pt x="735898" y="110109"/>
                      <a:pt x="735136" y="111823"/>
                    </a:cubicBezTo>
                    <a:cubicBezTo>
                      <a:pt x="735041" y="108776"/>
                      <a:pt x="767616" y="112300"/>
                      <a:pt x="752471" y="108680"/>
                    </a:cubicBezTo>
                    <a:cubicBezTo>
                      <a:pt x="754757" y="107633"/>
                      <a:pt x="790571" y="107633"/>
                      <a:pt x="772569" y="110585"/>
                    </a:cubicBezTo>
                    <a:cubicBezTo>
                      <a:pt x="822099" y="111633"/>
                      <a:pt x="1059653" y="114395"/>
                      <a:pt x="1112993" y="112967"/>
                    </a:cubicBezTo>
                    <a:cubicBezTo>
                      <a:pt x="1106135" y="110776"/>
                      <a:pt x="1089656" y="112205"/>
                      <a:pt x="1083465" y="108776"/>
                    </a:cubicBezTo>
                    <a:cubicBezTo>
                      <a:pt x="1153950" y="111728"/>
                      <a:pt x="1230626" y="113157"/>
                      <a:pt x="1296825" y="108966"/>
                    </a:cubicBezTo>
                    <a:cubicBezTo>
                      <a:pt x="1277680" y="103251"/>
                      <a:pt x="1356071" y="110966"/>
                      <a:pt x="1346736" y="103632"/>
                    </a:cubicBezTo>
                    <a:cubicBezTo>
                      <a:pt x="1351213" y="105347"/>
                      <a:pt x="1374454" y="106109"/>
                      <a:pt x="1360643" y="107633"/>
                    </a:cubicBezTo>
                    <a:cubicBezTo>
                      <a:pt x="1368548" y="107728"/>
                      <a:pt x="1376168" y="108299"/>
                      <a:pt x="1381788" y="107442"/>
                    </a:cubicBezTo>
                    <a:lnTo>
                      <a:pt x="1371692" y="106490"/>
                    </a:lnTo>
                    <a:cubicBezTo>
                      <a:pt x="1398266" y="106013"/>
                      <a:pt x="1412744" y="108680"/>
                      <a:pt x="1430080" y="105537"/>
                    </a:cubicBezTo>
                    <a:lnTo>
                      <a:pt x="1420269" y="104108"/>
                    </a:lnTo>
                    <a:cubicBezTo>
                      <a:pt x="1436176" y="103918"/>
                      <a:pt x="1449416" y="103632"/>
                      <a:pt x="1455702" y="107061"/>
                    </a:cubicBezTo>
                    <a:lnTo>
                      <a:pt x="1439414" y="108109"/>
                    </a:lnTo>
                    <a:cubicBezTo>
                      <a:pt x="1465799" y="108014"/>
                      <a:pt x="1481610" y="107823"/>
                      <a:pt x="1503613" y="105918"/>
                    </a:cubicBezTo>
                    <a:lnTo>
                      <a:pt x="1495802" y="105823"/>
                    </a:lnTo>
                    <a:cubicBezTo>
                      <a:pt x="1523806" y="102394"/>
                      <a:pt x="1670110" y="99441"/>
                      <a:pt x="1695923" y="95155"/>
                    </a:cubicBezTo>
                    <a:lnTo>
                      <a:pt x="1684016" y="92488"/>
                    </a:lnTo>
                    <a:lnTo>
                      <a:pt x="1706210" y="90202"/>
                    </a:lnTo>
                    <a:cubicBezTo>
                      <a:pt x="1703543" y="90202"/>
                      <a:pt x="1695542" y="98965"/>
                      <a:pt x="1693351" y="98108"/>
                    </a:cubicBezTo>
                    <a:cubicBezTo>
                      <a:pt x="1757549" y="99441"/>
                      <a:pt x="2045109" y="91345"/>
                      <a:pt x="2058539" y="102203"/>
                    </a:cubicBezTo>
                    <a:cubicBezTo>
                      <a:pt x="2079780" y="101917"/>
                      <a:pt x="2071303" y="103918"/>
                      <a:pt x="2064540" y="95060"/>
                    </a:cubicBezTo>
                    <a:cubicBezTo>
                      <a:pt x="2086638" y="95441"/>
                      <a:pt x="2259707" y="88773"/>
                      <a:pt x="2227132" y="96203"/>
                    </a:cubicBezTo>
                    <a:cubicBezTo>
                      <a:pt x="2232371" y="96298"/>
                      <a:pt x="2240372" y="95917"/>
                      <a:pt x="2245229" y="96869"/>
                    </a:cubicBezTo>
                    <a:cubicBezTo>
                      <a:pt x="2235704" y="94583"/>
                      <a:pt x="2261708" y="95345"/>
                      <a:pt x="2254278" y="94393"/>
                    </a:cubicBezTo>
                    <a:cubicBezTo>
                      <a:pt x="2395724" y="108776"/>
                      <a:pt x="2341527" y="36576"/>
                      <a:pt x="2418108" y="5810"/>
                    </a:cubicBezTo>
                    <a:cubicBezTo>
                      <a:pt x="2398772" y="4763"/>
                      <a:pt x="2335717" y="7239"/>
                      <a:pt x="2399058" y="2858"/>
                    </a:cubicBezTo>
                    <a:cubicBezTo>
                      <a:pt x="2343527" y="-572"/>
                      <a:pt x="2296283" y="1238"/>
                      <a:pt x="2241039" y="1905"/>
                    </a:cubicBezTo>
                    <a:lnTo>
                      <a:pt x="2243991" y="1048"/>
                    </a:lnTo>
                    <a:cubicBezTo>
                      <a:pt x="2234181" y="-381"/>
                      <a:pt x="2214845" y="1524"/>
                      <a:pt x="2197128" y="0"/>
                    </a:cubicBezTo>
                    <a:cubicBezTo>
                      <a:pt x="2115880" y="6096"/>
                      <a:pt x="1816128" y="3524"/>
                      <a:pt x="1710591" y="6287"/>
                    </a:cubicBezTo>
                    <a:lnTo>
                      <a:pt x="1713353" y="5906"/>
                    </a:lnTo>
                    <a:cubicBezTo>
                      <a:pt x="1577146" y="5429"/>
                      <a:pt x="1349308" y="11240"/>
                      <a:pt x="1210814" y="7715"/>
                    </a:cubicBezTo>
                    <a:cubicBezTo>
                      <a:pt x="1095848" y="23717"/>
                      <a:pt x="819051" y="5429"/>
                      <a:pt x="684463" y="13716"/>
                    </a:cubicBezTo>
                    <a:lnTo>
                      <a:pt x="687511" y="12859"/>
                    </a:lnTo>
                    <a:cubicBezTo>
                      <a:pt x="655316" y="14192"/>
                      <a:pt x="473008" y="10954"/>
                      <a:pt x="435670" y="12192"/>
                    </a:cubicBezTo>
                    <a:lnTo>
                      <a:pt x="440718" y="12668"/>
                    </a:lnTo>
                    <a:cubicBezTo>
                      <a:pt x="408047" y="14764"/>
                      <a:pt x="412524" y="11049"/>
                      <a:pt x="386807" y="9906"/>
                    </a:cubicBezTo>
                    <a:cubicBezTo>
                      <a:pt x="275174" y="28004"/>
                      <a:pt x="142395" y="18764"/>
                      <a:pt x="16856" y="12192"/>
                    </a:cubicBezTo>
                    <a:cubicBezTo>
                      <a:pt x="-6195" y="35528"/>
                      <a:pt x="-17434" y="114395"/>
                      <a:pt x="63528" y="102870"/>
                    </a:cubicBezTo>
                    <a:cubicBezTo>
                      <a:pt x="63528" y="102870"/>
                      <a:pt x="42668" y="102584"/>
                      <a:pt x="42668" y="102584"/>
                    </a:cubicBezTo>
                    <a:cubicBezTo>
                      <a:pt x="58004" y="103156"/>
                      <a:pt x="47336" y="104299"/>
                      <a:pt x="41430" y="105537"/>
                    </a:cubicBezTo>
                    <a:cubicBezTo>
                      <a:pt x="46764" y="105537"/>
                      <a:pt x="68386" y="107442"/>
                      <a:pt x="54575" y="105347"/>
                    </a:cubicBezTo>
                    <a:cubicBezTo>
                      <a:pt x="158588" y="108109"/>
                      <a:pt x="297462" y="110109"/>
                      <a:pt x="388140" y="112109"/>
                    </a:cubicBezTo>
                    <a:cubicBezTo>
                      <a:pt x="420525" y="113348"/>
                      <a:pt x="453577" y="106680"/>
                      <a:pt x="482152" y="113729"/>
                    </a:cubicBezTo>
                    <a:cubicBezTo>
                      <a:pt x="477580" y="111919"/>
                      <a:pt x="629885" y="111728"/>
                      <a:pt x="632266" y="112205"/>
                    </a:cubicBezTo>
                    <a:close/>
                  </a:path>
                </a:pathLst>
              </a:custGeom>
              <a:grpFill/>
              <a:ln w="9525" cap="flat">
                <a:noFill/>
                <a:prstDash val="solid"/>
                <a:miter/>
              </a:ln>
            </p:spPr>
            <p:txBody>
              <a:bodyPr rtlCol="0" anchor="ctr"/>
              <a:lstStyle/>
              <a:p>
                <a:pPr algn="ctr"/>
                <a:endParaRPr lang="en-US"/>
              </a:p>
            </p:txBody>
          </p:sp>
        </p:grpSp>
      </p:grpSp>
      <p:sp>
        <p:nvSpPr>
          <p:cNvPr id="21" name="Freeform: Shape 20">
            <a:extLst>
              <a:ext uri="{FF2B5EF4-FFF2-40B4-BE49-F238E27FC236}">
                <a16:creationId xmlns:a16="http://schemas.microsoft.com/office/drawing/2014/main" id="{D5B4F0F5-BE58-4EC0-B650-A71A07437C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753030" y="5516668"/>
            <a:ext cx="2438970" cy="1341332"/>
          </a:xfrm>
          <a:custGeom>
            <a:avLst/>
            <a:gdLst>
              <a:gd name="connsiteX0" fmla="*/ 2025355 w 2438970"/>
              <a:gd name="connsiteY0" fmla="*/ 235 h 1341332"/>
              <a:gd name="connsiteX1" fmla="*/ 2381960 w 2438970"/>
              <a:gd name="connsiteY1" fmla="*/ 44517 h 1341332"/>
              <a:gd name="connsiteX2" fmla="*/ 2438970 w 2438970"/>
              <a:gd name="connsiteY2" fmla="*/ 58872 h 1341332"/>
              <a:gd name="connsiteX3" fmla="*/ 2438970 w 2438970"/>
              <a:gd name="connsiteY3" fmla="*/ 1341332 h 1341332"/>
              <a:gd name="connsiteX4" fmla="*/ 0 w 2438970"/>
              <a:gd name="connsiteY4" fmla="*/ 1341332 h 1341332"/>
              <a:gd name="connsiteX5" fmla="*/ 13333 w 2438970"/>
              <a:gd name="connsiteY5" fmla="*/ 1328018 h 1341332"/>
              <a:gd name="connsiteX6" fmla="*/ 936262 w 2438970"/>
              <a:gd name="connsiteY6" fmla="*/ 459947 h 1341332"/>
              <a:gd name="connsiteX7" fmla="*/ 1554028 w 2438970"/>
              <a:gd name="connsiteY7" fmla="*/ 71153 h 1341332"/>
              <a:gd name="connsiteX8" fmla="*/ 2025355 w 2438970"/>
              <a:gd name="connsiteY8" fmla="*/ 235 h 1341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38970" h="1341332">
                <a:moveTo>
                  <a:pt x="2025355" y="235"/>
                </a:moveTo>
                <a:cubicBezTo>
                  <a:pt x="2143847" y="2306"/>
                  <a:pt x="2262766" y="17993"/>
                  <a:pt x="2381960" y="44517"/>
                </a:cubicBezTo>
                <a:lnTo>
                  <a:pt x="2438970" y="58872"/>
                </a:lnTo>
                <a:lnTo>
                  <a:pt x="2438970" y="1341332"/>
                </a:lnTo>
                <a:lnTo>
                  <a:pt x="0" y="1341332"/>
                </a:lnTo>
                <a:lnTo>
                  <a:pt x="13333" y="1328018"/>
                </a:lnTo>
                <a:cubicBezTo>
                  <a:pt x="324723" y="1028950"/>
                  <a:pt x="645390" y="738459"/>
                  <a:pt x="936262" y="459947"/>
                </a:cubicBezTo>
                <a:cubicBezTo>
                  <a:pt x="1139660" y="265152"/>
                  <a:pt x="1345794" y="140817"/>
                  <a:pt x="1554028" y="71153"/>
                </a:cubicBezTo>
                <a:cubicBezTo>
                  <a:pt x="1710136" y="18918"/>
                  <a:pt x="1867365" y="-2526"/>
                  <a:pt x="2025355" y="235"/>
                </a:cubicBezTo>
                <a:close/>
              </a:path>
            </a:pathLst>
          </a:custGeom>
          <a:solidFill>
            <a:schemeClr val="accent2">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nvGrpSpPr>
          <p:cNvPr id="23" name="Group 22">
            <a:extLst>
              <a:ext uri="{FF2B5EF4-FFF2-40B4-BE49-F238E27FC236}">
                <a16:creationId xmlns:a16="http://schemas.microsoft.com/office/drawing/2014/main" id="{E700C1F5-B637-45FE-96CC-270D263A597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776050" y="5204025"/>
            <a:ext cx="886141" cy="802496"/>
            <a:chOff x="10948005" y="3272152"/>
            <a:chExt cx="868640" cy="786648"/>
          </a:xfrm>
          <a:solidFill>
            <a:schemeClr val="accent1"/>
          </a:solidFill>
        </p:grpSpPr>
        <p:sp>
          <p:nvSpPr>
            <p:cNvPr id="24" name="Freeform: Shape 23">
              <a:extLst>
                <a:ext uri="{FF2B5EF4-FFF2-40B4-BE49-F238E27FC236}">
                  <a16:creationId xmlns:a16="http://schemas.microsoft.com/office/drawing/2014/main" id="{83DA22C9-3830-4323-9087-6D7C1E6AA3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194317" y="3944888"/>
              <a:ext cx="128449" cy="113912"/>
            </a:xfrm>
            <a:custGeom>
              <a:avLst/>
              <a:gdLst>
                <a:gd name="connsiteX0" fmla="*/ 237621 w 453152"/>
                <a:gd name="connsiteY0" fmla="*/ 965 h 401867"/>
                <a:gd name="connsiteX1" fmla="*/ 370246 w 453152"/>
                <a:gd name="connsiteY1" fmla="*/ 23666 h 401867"/>
                <a:gd name="connsiteX2" fmla="*/ 437392 w 453152"/>
                <a:gd name="connsiteY2" fmla="*/ 198545 h 401867"/>
                <a:gd name="connsiteX3" fmla="*/ 67745 w 453152"/>
                <a:gd name="connsiteY3" fmla="*/ 392003 h 401867"/>
                <a:gd name="connsiteX4" fmla="*/ 911 w 453152"/>
                <a:gd name="connsiteY4" fmla="*/ 254095 h 401867"/>
                <a:gd name="connsiteX5" fmla="*/ 115564 w 453152"/>
                <a:gd name="connsiteY5" fmla="*/ 51160 h 401867"/>
                <a:gd name="connsiteX6" fmla="*/ 237621 w 453152"/>
                <a:gd name="connsiteY6" fmla="*/ 965 h 401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3152" h="401867">
                  <a:moveTo>
                    <a:pt x="237621" y="965"/>
                  </a:moveTo>
                  <a:cubicBezTo>
                    <a:pt x="283632" y="-2971"/>
                    <a:pt x="331405" y="5243"/>
                    <a:pt x="370246" y="23666"/>
                  </a:cubicBezTo>
                  <a:cubicBezTo>
                    <a:pt x="436830" y="55275"/>
                    <a:pt x="477168" y="116810"/>
                    <a:pt x="437392" y="198545"/>
                  </a:cubicBezTo>
                  <a:cubicBezTo>
                    <a:pt x="391568" y="292624"/>
                    <a:pt x="176850" y="441630"/>
                    <a:pt x="67745" y="392003"/>
                  </a:cubicBezTo>
                  <a:cubicBezTo>
                    <a:pt x="18056" y="369372"/>
                    <a:pt x="-5012" y="308398"/>
                    <a:pt x="911" y="254095"/>
                  </a:cubicBezTo>
                  <a:cubicBezTo>
                    <a:pt x="9203" y="178033"/>
                    <a:pt x="61012" y="103094"/>
                    <a:pt x="115564" y="51160"/>
                  </a:cubicBezTo>
                  <a:cubicBezTo>
                    <a:pt x="147361" y="20985"/>
                    <a:pt x="191610" y="4900"/>
                    <a:pt x="237621" y="96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Light"/>
                <a:ea typeface="+mn-ea"/>
                <a:cs typeface="+mn-cs"/>
              </a:endParaRPr>
            </a:p>
          </p:txBody>
        </p:sp>
        <p:sp>
          <p:nvSpPr>
            <p:cNvPr id="25" name="Freeform: Shape 24">
              <a:extLst>
                <a:ext uri="{FF2B5EF4-FFF2-40B4-BE49-F238E27FC236}">
                  <a16:creationId xmlns:a16="http://schemas.microsoft.com/office/drawing/2014/main" id="{A5AC4DA9-FD16-4055-8D2D-95D615C03C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53045" y="3808430"/>
              <a:ext cx="144912" cy="193414"/>
            </a:xfrm>
            <a:custGeom>
              <a:avLst/>
              <a:gdLst>
                <a:gd name="connsiteX0" fmla="*/ 390625 w 511232"/>
                <a:gd name="connsiteY0" fmla="*/ 1621 h 682341"/>
                <a:gd name="connsiteX1" fmla="*/ 508142 w 511232"/>
                <a:gd name="connsiteY1" fmla="*/ 64038 h 682341"/>
                <a:gd name="connsiteX2" fmla="*/ 508453 w 511232"/>
                <a:gd name="connsiteY2" fmla="*/ 121832 h 682341"/>
                <a:gd name="connsiteX3" fmla="*/ 316492 w 511232"/>
                <a:gd name="connsiteY3" fmla="*/ 567602 h 682341"/>
                <a:gd name="connsiteX4" fmla="*/ 80265 w 511232"/>
                <a:gd name="connsiteY4" fmla="*/ 640359 h 682341"/>
                <a:gd name="connsiteX5" fmla="*/ 13306 w 511232"/>
                <a:gd name="connsiteY5" fmla="*/ 274828 h 682341"/>
                <a:gd name="connsiteX6" fmla="*/ 140989 w 511232"/>
                <a:gd name="connsiteY6" fmla="*/ 107181 h 682341"/>
                <a:gd name="connsiteX7" fmla="*/ 390625 w 511232"/>
                <a:gd name="connsiteY7" fmla="*/ 1621 h 682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1232" h="682341">
                  <a:moveTo>
                    <a:pt x="390625" y="1621"/>
                  </a:moveTo>
                  <a:cubicBezTo>
                    <a:pt x="446543" y="-5212"/>
                    <a:pt x="493343" y="8441"/>
                    <a:pt x="508142" y="64038"/>
                  </a:cubicBezTo>
                  <a:cubicBezTo>
                    <a:pt x="513192" y="82866"/>
                    <a:pt x="511134" y="102754"/>
                    <a:pt x="508453" y="121832"/>
                  </a:cubicBezTo>
                  <a:cubicBezTo>
                    <a:pt x="485324" y="287796"/>
                    <a:pt x="417242" y="443971"/>
                    <a:pt x="316492" y="567602"/>
                  </a:cubicBezTo>
                  <a:cubicBezTo>
                    <a:pt x="253024" y="645534"/>
                    <a:pt x="165055" y="737743"/>
                    <a:pt x="80265" y="640359"/>
                  </a:cubicBezTo>
                  <a:cubicBezTo>
                    <a:pt x="5014" y="553948"/>
                    <a:pt x="-17368" y="383621"/>
                    <a:pt x="13306" y="274828"/>
                  </a:cubicBezTo>
                  <a:cubicBezTo>
                    <a:pt x="33443" y="203318"/>
                    <a:pt x="83382" y="146521"/>
                    <a:pt x="140989" y="107181"/>
                  </a:cubicBezTo>
                  <a:cubicBezTo>
                    <a:pt x="178904" y="81308"/>
                    <a:pt x="297428" y="13010"/>
                    <a:pt x="390625" y="1621"/>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Light"/>
                <a:ea typeface="+mn-ea"/>
                <a:cs typeface="+mn-cs"/>
              </a:endParaRPr>
            </a:p>
          </p:txBody>
        </p:sp>
        <p:sp>
          <p:nvSpPr>
            <p:cNvPr id="26" name="Freeform: Shape 25">
              <a:extLst>
                <a:ext uri="{FF2B5EF4-FFF2-40B4-BE49-F238E27FC236}">
                  <a16:creationId xmlns:a16="http://schemas.microsoft.com/office/drawing/2014/main" id="{8BA7D58E-9AB5-4B54-A635-2E86BEC786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84524" y="3907536"/>
              <a:ext cx="132121" cy="93006"/>
            </a:xfrm>
            <a:custGeom>
              <a:avLst/>
              <a:gdLst>
                <a:gd name="connsiteX0" fmla="*/ 252822 w 466107"/>
                <a:gd name="connsiteY0" fmla="*/ 1539 h 328114"/>
                <a:gd name="connsiteX1" fmla="*/ 451641 w 466107"/>
                <a:gd name="connsiteY1" fmla="*/ 122177 h 328114"/>
                <a:gd name="connsiteX2" fmla="*/ 391790 w 466107"/>
                <a:gd name="connsiteY2" fmla="*/ 297430 h 328114"/>
                <a:gd name="connsiteX3" fmla="*/ 8614 w 466107"/>
                <a:gd name="connsiteY3" fmla="*/ 243252 h 328114"/>
                <a:gd name="connsiteX4" fmla="*/ 45897 w 466107"/>
                <a:gd name="connsiteY4" fmla="*/ 97302 h 328114"/>
                <a:gd name="connsiteX5" fmla="*/ 252822 w 466107"/>
                <a:gd name="connsiteY5" fmla="*/ 1539 h 328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6107" h="328114">
                  <a:moveTo>
                    <a:pt x="252822" y="1539"/>
                  </a:moveTo>
                  <a:cubicBezTo>
                    <a:pt x="335429" y="-10494"/>
                    <a:pt x="418848" y="49794"/>
                    <a:pt x="451641" y="122177"/>
                  </a:cubicBezTo>
                  <a:cubicBezTo>
                    <a:pt x="479697" y="184273"/>
                    <a:pt x="470594" y="255285"/>
                    <a:pt x="391790" y="297430"/>
                  </a:cubicBezTo>
                  <a:cubicBezTo>
                    <a:pt x="301077" y="345935"/>
                    <a:pt x="55935" y="343254"/>
                    <a:pt x="8614" y="243252"/>
                  </a:cubicBezTo>
                  <a:cubicBezTo>
                    <a:pt x="-12895" y="197678"/>
                    <a:pt x="8240" y="136766"/>
                    <a:pt x="45897" y="97302"/>
                  </a:cubicBezTo>
                  <a:cubicBezTo>
                    <a:pt x="98704" y="42064"/>
                    <a:pt x="181872" y="11950"/>
                    <a:pt x="252822" y="1539"/>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Light"/>
                <a:ea typeface="+mn-ea"/>
                <a:cs typeface="+mn-cs"/>
              </a:endParaRPr>
            </a:p>
          </p:txBody>
        </p:sp>
        <p:sp>
          <p:nvSpPr>
            <p:cNvPr id="27" name="Graphic 12">
              <a:extLst>
                <a:ext uri="{FF2B5EF4-FFF2-40B4-BE49-F238E27FC236}">
                  <a16:creationId xmlns:a16="http://schemas.microsoft.com/office/drawing/2014/main" id="{B7D72779-BBD2-4D64-B6B1-E052E227EB6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142141" y="3272152"/>
              <a:ext cx="180625" cy="158824"/>
            </a:xfrm>
            <a:custGeom>
              <a:avLst/>
              <a:gdLst>
                <a:gd name="connsiteX0" fmla="*/ 63289 w 3341477"/>
                <a:gd name="connsiteY0" fmla="*/ 1933384 h 2938167"/>
                <a:gd name="connsiteX1" fmla="*/ 263314 w 3341477"/>
                <a:gd name="connsiteY1" fmla="*/ 514159 h 2938167"/>
                <a:gd name="connsiteX2" fmla="*/ 1098276 w 3341477"/>
                <a:gd name="connsiteY2" fmla="*/ 952 h 2938167"/>
                <a:gd name="connsiteX3" fmla="*/ 2654089 w 3341477"/>
                <a:gd name="connsiteY3" fmla="*/ 371284 h 2938167"/>
                <a:gd name="connsiteX4" fmla="*/ 3219398 w 3341477"/>
                <a:gd name="connsiteY4" fmla="*/ 2080926 h 2938167"/>
                <a:gd name="connsiteX5" fmla="*/ 2044489 w 3341477"/>
                <a:gd name="connsiteY5" fmla="*/ 2933509 h 2938167"/>
                <a:gd name="connsiteX6" fmla="*/ 453814 w 3341477"/>
                <a:gd name="connsiteY6" fmla="*/ 2495359 h 2938167"/>
                <a:gd name="connsiteX7" fmla="*/ 63289 w 3341477"/>
                <a:gd name="connsiteY7" fmla="*/ 1933384 h 2938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41477" h="2938167">
                  <a:moveTo>
                    <a:pt x="63289" y="1933384"/>
                  </a:moveTo>
                  <a:cubicBezTo>
                    <a:pt x="56717" y="1895856"/>
                    <a:pt x="-165311" y="914209"/>
                    <a:pt x="263314" y="514159"/>
                  </a:cubicBezTo>
                  <a:cubicBezTo>
                    <a:pt x="691939" y="114109"/>
                    <a:pt x="609262" y="11620"/>
                    <a:pt x="1098276" y="952"/>
                  </a:cubicBezTo>
                  <a:cubicBezTo>
                    <a:pt x="1587289" y="-9716"/>
                    <a:pt x="2320714" y="66484"/>
                    <a:pt x="2654089" y="371284"/>
                  </a:cubicBezTo>
                  <a:cubicBezTo>
                    <a:pt x="2987464" y="676084"/>
                    <a:pt x="3603732" y="1514094"/>
                    <a:pt x="3219398" y="2080926"/>
                  </a:cubicBezTo>
                  <a:cubicBezTo>
                    <a:pt x="2835064" y="2647759"/>
                    <a:pt x="2558839" y="2895409"/>
                    <a:pt x="2044489" y="2933509"/>
                  </a:cubicBezTo>
                  <a:cubicBezTo>
                    <a:pt x="1530139" y="2971609"/>
                    <a:pt x="701464" y="2771584"/>
                    <a:pt x="453814" y="2495359"/>
                  </a:cubicBezTo>
                  <a:cubicBezTo>
                    <a:pt x="206164" y="2219134"/>
                    <a:pt x="101389" y="2152459"/>
                    <a:pt x="63289" y="1933384"/>
                  </a:cubicBezTo>
                  <a:close/>
                </a:path>
              </a:pathLst>
            </a:custGeom>
            <a:grpFill/>
            <a:ln w="9525" cap="flat">
              <a:noFill/>
              <a:prstDash val="solid"/>
              <a:miter/>
            </a:ln>
          </p:spPr>
          <p:txBody>
            <a:bodyPr rtlCol="0" anchor="ctr"/>
            <a:lstStyle/>
            <a:p>
              <a:endParaRPr lang="en-US"/>
            </a:p>
          </p:txBody>
        </p:sp>
        <p:sp>
          <p:nvSpPr>
            <p:cNvPr id="28" name="Graphic 15">
              <a:extLst>
                <a:ext uri="{FF2B5EF4-FFF2-40B4-BE49-F238E27FC236}">
                  <a16:creationId xmlns:a16="http://schemas.microsoft.com/office/drawing/2014/main" id="{569BD34C-BFEF-4FB1-A094-2D9E687CDF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02136" y="3379098"/>
              <a:ext cx="82388" cy="75292"/>
            </a:xfrm>
            <a:custGeom>
              <a:avLst/>
              <a:gdLst>
                <a:gd name="connsiteX0" fmla="*/ 17664 w 5240764"/>
                <a:gd name="connsiteY0" fmla="*/ 2947947 h 4789394"/>
                <a:gd name="connsiteX1" fmla="*/ 903489 w 5240764"/>
                <a:gd name="connsiteY1" fmla="*/ 195222 h 4789394"/>
                <a:gd name="connsiteX2" fmla="*/ 3560964 w 5240764"/>
                <a:gd name="connsiteY2" fmla="*/ 357147 h 4789394"/>
                <a:gd name="connsiteX3" fmla="*/ 5240602 w 5240764"/>
                <a:gd name="connsiteY3" fmla="*/ 2076409 h 4789394"/>
                <a:gd name="connsiteX4" fmla="*/ 4568328 w 5240764"/>
                <a:gd name="connsiteY4" fmla="*/ 3879397 h 4789394"/>
                <a:gd name="connsiteX5" fmla="*/ 3284739 w 5240764"/>
                <a:gd name="connsiteY5" fmla="*/ 4605297 h 4789394"/>
                <a:gd name="connsiteX6" fmla="*/ 1074939 w 5240764"/>
                <a:gd name="connsiteY6" fmla="*/ 4357647 h 4789394"/>
                <a:gd name="connsiteX7" fmla="*/ 15187 w 5240764"/>
                <a:gd name="connsiteY7" fmla="*/ 2830313 h 478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40764" h="4789394">
                  <a:moveTo>
                    <a:pt x="17664" y="2947947"/>
                  </a:moveTo>
                  <a:cubicBezTo>
                    <a:pt x="17664" y="2900322"/>
                    <a:pt x="-201411" y="490497"/>
                    <a:pt x="903489" y="195222"/>
                  </a:cubicBezTo>
                  <a:cubicBezTo>
                    <a:pt x="2008389" y="-100053"/>
                    <a:pt x="2598939" y="-71478"/>
                    <a:pt x="3560964" y="357147"/>
                  </a:cubicBezTo>
                  <a:cubicBezTo>
                    <a:pt x="4522989" y="785772"/>
                    <a:pt x="5253271" y="1338222"/>
                    <a:pt x="5240602" y="2076409"/>
                  </a:cubicBezTo>
                  <a:cubicBezTo>
                    <a:pt x="5227934" y="2814597"/>
                    <a:pt x="4842267" y="3677276"/>
                    <a:pt x="4568328" y="3879397"/>
                  </a:cubicBezTo>
                  <a:cubicBezTo>
                    <a:pt x="4294389" y="4081422"/>
                    <a:pt x="4065789" y="4548147"/>
                    <a:pt x="3284739" y="4605297"/>
                  </a:cubicBezTo>
                  <a:cubicBezTo>
                    <a:pt x="2503689" y="4662447"/>
                    <a:pt x="1579764" y="5110122"/>
                    <a:pt x="1074939" y="4357647"/>
                  </a:cubicBezTo>
                  <a:cubicBezTo>
                    <a:pt x="570114" y="3605172"/>
                    <a:pt x="12615" y="3617554"/>
                    <a:pt x="15187" y="2830313"/>
                  </a:cubicBezTo>
                </a:path>
              </a:pathLst>
            </a:custGeom>
            <a:grpFill/>
            <a:ln w="9525" cap="flat">
              <a:noFill/>
              <a:prstDash val="solid"/>
              <a:miter/>
            </a:ln>
          </p:spPr>
          <p:txBody>
            <a:bodyPr rtlCol="0" anchor="ctr"/>
            <a:lstStyle/>
            <a:p>
              <a:endParaRPr lang="en-US"/>
            </a:p>
          </p:txBody>
        </p:sp>
        <p:sp>
          <p:nvSpPr>
            <p:cNvPr id="29" name="Graphic 15">
              <a:extLst>
                <a:ext uri="{FF2B5EF4-FFF2-40B4-BE49-F238E27FC236}">
                  <a16:creationId xmlns:a16="http://schemas.microsoft.com/office/drawing/2014/main" id="{DC258A66-ED52-4FA3-96CE-7932E91F51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8005" y="3504095"/>
              <a:ext cx="82388" cy="75292"/>
            </a:xfrm>
            <a:custGeom>
              <a:avLst/>
              <a:gdLst>
                <a:gd name="connsiteX0" fmla="*/ 17664 w 5240764"/>
                <a:gd name="connsiteY0" fmla="*/ 2947947 h 4789394"/>
                <a:gd name="connsiteX1" fmla="*/ 903489 w 5240764"/>
                <a:gd name="connsiteY1" fmla="*/ 195222 h 4789394"/>
                <a:gd name="connsiteX2" fmla="*/ 3560964 w 5240764"/>
                <a:gd name="connsiteY2" fmla="*/ 357147 h 4789394"/>
                <a:gd name="connsiteX3" fmla="*/ 5240602 w 5240764"/>
                <a:gd name="connsiteY3" fmla="*/ 2076409 h 4789394"/>
                <a:gd name="connsiteX4" fmla="*/ 4568328 w 5240764"/>
                <a:gd name="connsiteY4" fmla="*/ 3879397 h 4789394"/>
                <a:gd name="connsiteX5" fmla="*/ 3284739 w 5240764"/>
                <a:gd name="connsiteY5" fmla="*/ 4605297 h 4789394"/>
                <a:gd name="connsiteX6" fmla="*/ 1074939 w 5240764"/>
                <a:gd name="connsiteY6" fmla="*/ 4357647 h 4789394"/>
                <a:gd name="connsiteX7" fmla="*/ 15187 w 5240764"/>
                <a:gd name="connsiteY7" fmla="*/ 2830313 h 478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40764" h="4789394">
                  <a:moveTo>
                    <a:pt x="17664" y="2947947"/>
                  </a:moveTo>
                  <a:cubicBezTo>
                    <a:pt x="17664" y="2900322"/>
                    <a:pt x="-201411" y="490497"/>
                    <a:pt x="903489" y="195222"/>
                  </a:cubicBezTo>
                  <a:cubicBezTo>
                    <a:pt x="2008389" y="-100053"/>
                    <a:pt x="2598939" y="-71478"/>
                    <a:pt x="3560964" y="357147"/>
                  </a:cubicBezTo>
                  <a:cubicBezTo>
                    <a:pt x="4522989" y="785772"/>
                    <a:pt x="5253271" y="1338222"/>
                    <a:pt x="5240602" y="2076409"/>
                  </a:cubicBezTo>
                  <a:cubicBezTo>
                    <a:pt x="5227934" y="2814597"/>
                    <a:pt x="4842267" y="3677276"/>
                    <a:pt x="4568328" y="3879397"/>
                  </a:cubicBezTo>
                  <a:cubicBezTo>
                    <a:pt x="4294389" y="4081422"/>
                    <a:pt x="4065789" y="4548147"/>
                    <a:pt x="3284739" y="4605297"/>
                  </a:cubicBezTo>
                  <a:cubicBezTo>
                    <a:pt x="2503689" y="4662447"/>
                    <a:pt x="1579764" y="5110122"/>
                    <a:pt x="1074939" y="4357647"/>
                  </a:cubicBezTo>
                  <a:cubicBezTo>
                    <a:pt x="570114" y="3605172"/>
                    <a:pt x="12615" y="3617554"/>
                    <a:pt x="15187" y="2830313"/>
                  </a:cubicBezTo>
                </a:path>
              </a:pathLst>
            </a:custGeom>
            <a:grpFill/>
            <a:ln w="9525"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BEC6A48C-21EF-4485-9836-0445500033B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43727" y="3666564"/>
              <a:ext cx="173527" cy="138496"/>
            </a:xfrm>
            <a:custGeom>
              <a:avLst/>
              <a:gdLst>
                <a:gd name="connsiteX0" fmla="*/ 237392 w 789043"/>
                <a:gd name="connsiteY0" fmla="*/ 81 h 629754"/>
                <a:gd name="connsiteX1" fmla="*/ 758692 w 789043"/>
                <a:gd name="connsiteY1" fmla="*/ 233550 h 629754"/>
                <a:gd name="connsiteX2" fmla="*/ 650647 w 789043"/>
                <a:gd name="connsiteY2" fmla="*/ 335111 h 629754"/>
                <a:gd name="connsiteX3" fmla="*/ 315041 w 789043"/>
                <a:gd name="connsiteY3" fmla="*/ 584992 h 629754"/>
                <a:gd name="connsiteX4" fmla="*/ 192159 w 789043"/>
                <a:gd name="connsiteY4" fmla="*/ 625953 h 629754"/>
                <a:gd name="connsiteX5" fmla="*/ 124264 w 789043"/>
                <a:gd name="connsiteY5" fmla="*/ 552260 h 629754"/>
                <a:gd name="connsiteX6" fmla="*/ 1631 w 789043"/>
                <a:gd name="connsiteY6" fmla="*/ 133735 h 629754"/>
                <a:gd name="connsiteX7" fmla="*/ 35422 w 789043"/>
                <a:gd name="connsiteY7" fmla="*/ 14157 h 629754"/>
                <a:gd name="connsiteX8" fmla="*/ 113728 w 789043"/>
                <a:gd name="connsiteY8" fmla="*/ 378 h 629754"/>
                <a:gd name="connsiteX9" fmla="*/ 237392 w 789043"/>
                <a:gd name="connsiteY9" fmla="*/ 81 h 629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9043" h="629754">
                  <a:moveTo>
                    <a:pt x="237392" y="81"/>
                  </a:moveTo>
                  <a:cubicBezTo>
                    <a:pt x="474795" y="-992"/>
                    <a:pt x="907215" y="10463"/>
                    <a:pt x="758692" y="233550"/>
                  </a:cubicBezTo>
                  <a:cubicBezTo>
                    <a:pt x="731135" y="274948"/>
                    <a:pt x="690486" y="305435"/>
                    <a:pt x="650647" y="335111"/>
                  </a:cubicBezTo>
                  <a:cubicBezTo>
                    <a:pt x="538737" y="418405"/>
                    <a:pt x="426889" y="501698"/>
                    <a:pt x="315041" y="584992"/>
                  </a:cubicBezTo>
                  <a:cubicBezTo>
                    <a:pt x="278943" y="611863"/>
                    <a:pt x="234865" y="640167"/>
                    <a:pt x="192159" y="625953"/>
                  </a:cubicBezTo>
                  <a:cubicBezTo>
                    <a:pt x="159614" y="615105"/>
                    <a:pt x="139851" y="582810"/>
                    <a:pt x="124264" y="552260"/>
                  </a:cubicBezTo>
                  <a:cubicBezTo>
                    <a:pt x="57742" y="422021"/>
                    <a:pt x="15908" y="279250"/>
                    <a:pt x="1631" y="133735"/>
                  </a:cubicBezTo>
                  <a:cubicBezTo>
                    <a:pt x="-2671" y="90343"/>
                    <a:pt x="-676" y="38596"/>
                    <a:pt x="35422" y="14157"/>
                  </a:cubicBezTo>
                  <a:cubicBezTo>
                    <a:pt x="57804" y="-931"/>
                    <a:pt x="86795" y="-557"/>
                    <a:pt x="113728" y="378"/>
                  </a:cubicBezTo>
                  <a:cubicBezTo>
                    <a:pt x="138207" y="1243"/>
                    <a:pt x="182606" y="328"/>
                    <a:pt x="237392" y="81"/>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aphicFrame>
        <p:nvGraphicFramePr>
          <p:cNvPr id="5" name="Content Placeholder 2">
            <a:extLst>
              <a:ext uri="{FF2B5EF4-FFF2-40B4-BE49-F238E27FC236}">
                <a16:creationId xmlns:a16="http://schemas.microsoft.com/office/drawing/2014/main" id="{E4A6533E-BF01-94F5-0CF5-B5CF478A11BC}"/>
              </a:ext>
            </a:extLst>
          </p:cNvPr>
          <p:cNvGraphicFramePr>
            <a:graphicFrameLocks noGrp="1"/>
          </p:cNvGraphicFramePr>
          <p:nvPr>
            <p:ph idx="1"/>
            <p:extLst>
              <p:ext uri="{D42A27DB-BD31-4B8C-83A1-F6EECF244321}">
                <p14:modId xmlns:p14="http://schemas.microsoft.com/office/powerpoint/2010/main" val="3587582893"/>
              </p:ext>
            </p:extLst>
          </p:nvPr>
        </p:nvGraphicFramePr>
        <p:xfrm>
          <a:off x="525463" y="2522538"/>
          <a:ext cx="10077450" cy="35480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18043442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E2A9CE-A960-DC49-48B8-63EA67848332}"/>
              </a:ext>
            </a:extLst>
          </p:cNvPr>
          <p:cNvSpPr>
            <a:spLocks noGrp="1"/>
          </p:cNvSpPr>
          <p:nvPr>
            <p:ph type="title"/>
          </p:nvPr>
        </p:nvSpPr>
        <p:spPr/>
        <p:txBody>
          <a:bodyPr/>
          <a:lstStyle/>
          <a:p>
            <a:r>
              <a:rPr lang="en-US" dirty="0"/>
              <a:t>Wellness</a:t>
            </a:r>
          </a:p>
        </p:txBody>
      </p:sp>
      <p:sp>
        <p:nvSpPr>
          <p:cNvPr id="3" name="Content Placeholder 2">
            <a:extLst>
              <a:ext uri="{FF2B5EF4-FFF2-40B4-BE49-F238E27FC236}">
                <a16:creationId xmlns:a16="http://schemas.microsoft.com/office/drawing/2014/main" id="{13DF377D-AECB-47EB-204E-12296519FA6D}"/>
              </a:ext>
            </a:extLst>
          </p:cNvPr>
          <p:cNvSpPr>
            <a:spLocks noGrp="1"/>
          </p:cNvSpPr>
          <p:nvPr>
            <p:ph idx="1"/>
          </p:nvPr>
        </p:nvSpPr>
        <p:spPr>
          <a:xfrm>
            <a:off x="525717" y="2567605"/>
            <a:ext cx="11285283" cy="4046555"/>
          </a:xfrm>
        </p:spPr>
        <p:txBody>
          <a:bodyPr>
            <a:noAutofit/>
          </a:bodyPr>
          <a:lstStyle/>
          <a:p>
            <a:r>
              <a:rPr lang="en-US" sz="2800" b="0" i="0" dirty="0">
                <a:solidFill>
                  <a:srgbClr val="000000"/>
                </a:solidFill>
                <a:effectLst/>
                <a:latin typeface="Arial" panose="020B0604020202020204" pitchFamily="34" charset="0"/>
              </a:rPr>
              <a:t>"Wellness is not a state of being—it’s a state of action. It is the freedom to </a:t>
            </a:r>
            <a:r>
              <a:rPr lang="en-US" sz="2800" b="1" i="0" dirty="0">
                <a:solidFill>
                  <a:srgbClr val="000000"/>
                </a:solidFill>
                <a:effectLst/>
                <a:latin typeface="Arial" panose="020B0604020202020204" pitchFamily="34" charset="0"/>
              </a:rPr>
              <a:t>oscillate through the cycles of being human</a:t>
            </a:r>
            <a:r>
              <a:rPr lang="en-US" sz="2800" b="0" i="0" dirty="0">
                <a:solidFill>
                  <a:srgbClr val="000000"/>
                </a:solidFill>
                <a:effectLst/>
                <a:latin typeface="Arial" panose="020B0604020202020204" pitchFamily="34" charset="0"/>
              </a:rPr>
              <a:t>. Real-world wellness is messy, complicated, and not always accessible. If you sometimes feel overwhelmed and exhausted, that doesn’t mean you’re doing it wrong; it just means you’re </a:t>
            </a:r>
            <a:r>
              <a:rPr lang="en-US" sz="2800" b="1" i="0" dirty="0">
                <a:solidFill>
                  <a:srgbClr val="000000"/>
                </a:solidFill>
                <a:effectLst/>
                <a:latin typeface="Arial" panose="020B0604020202020204" pitchFamily="34" charset="0"/>
              </a:rPr>
              <a:t>moving through the process</a:t>
            </a:r>
            <a:r>
              <a:rPr lang="en-US" sz="2800" b="0" i="0" dirty="0">
                <a:solidFill>
                  <a:srgbClr val="000000"/>
                </a:solidFill>
                <a:effectLst/>
                <a:latin typeface="Arial" panose="020B0604020202020204" pitchFamily="34" charset="0"/>
              </a:rPr>
              <a:t>. Grant your body permission to be imperfect and listen to your own experience." - Drs. Amelia and Emily </a:t>
            </a:r>
            <a:r>
              <a:rPr lang="en-US" sz="2800" b="0" i="0" dirty="0" err="1">
                <a:solidFill>
                  <a:srgbClr val="000000"/>
                </a:solidFill>
                <a:effectLst/>
                <a:latin typeface="Arial" panose="020B0604020202020204" pitchFamily="34" charset="0"/>
              </a:rPr>
              <a:t>Nagoski</a:t>
            </a:r>
            <a:r>
              <a:rPr lang="en-US" sz="2800" b="0" i="0" dirty="0">
                <a:solidFill>
                  <a:srgbClr val="000000"/>
                </a:solidFill>
                <a:effectLst/>
                <a:latin typeface="Arial" panose="020B0604020202020204" pitchFamily="34" charset="0"/>
              </a:rPr>
              <a:t>, "Burnout."</a:t>
            </a:r>
            <a:endParaRPr lang="en-US" sz="2800" dirty="0"/>
          </a:p>
        </p:txBody>
      </p:sp>
    </p:spTree>
    <p:extLst>
      <p:ext uri="{BB962C8B-B14F-4D97-AF65-F5344CB8AC3E}">
        <p14:creationId xmlns:p14="http://schemas.microsoft.com/office/powerpoint/2010/main" val="417988521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42D98E1-37D2-4470-BF74-845E897954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2" name="Title 1">
            <a:extLst>
              <a:ext uri="{FF2B5EF4-FFF2-40B4-BE49-F238E27FC236}">
                <a16:creationId xmlns:a16="http://schemas.microsoft.com/office/drawing/2014/main" id="{0B9653BC-B5CD-9577-8BC9-225B0B7C5EBC}"/>
              </a:ext>
            </a:extLst>
          </p:cNvPr>
          <p:cNvSpPr>
            <a:spLocks noGrp="1"/>
          </p:cNvSpPr>
          <p:nvPr>
            <p:ph type="title"/>
          </p:nvPr>
        </p:nvSpPr>
        <p:spPr>
          <a:xfrm>
            <a:off x="646829" y="1528527"/>
            <a:ext cx="4421731" cy="4542073"/>
          </a:xfrm>
        </p:spPr>
        <p:txBody>
          <a:bodyPr anchor="t">
            <a:normAutofit/>
          </a:bodyPr>
          <a:lstStyle/>
          <a:p>
            <a:r>
              <a:rPr lang="en-US" dirty="0"/>
              <a:t>Life</a:t>
            </a:r>
          </a:p>
        </p:txBody>
      </p:sp>
      <p:sp>
        <p:nvSpPr>
          <p:cNvPr id="11" name="Freeform: Shape 10">
            <a:extLst>
              <a:ext uri="{FF2B5EF4-FFF2-40B4-BE49-F238E27FC236}">
                <a16:creationId xmlns:a16="http://schemas.microsoft.com/office/drawing/2014/main" id="{3ED2C98F-B668-4CD9-862F-6BF4AE5D27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 y="0"/>
            <a:ext cx="3976378" cy="1273772"/>
          </a:xfrm>
          <a:custGeom>
            <a:avLst/>
            <a:gdLst>
              <a:gd name="connsiteX0" fmla="*/ 2025355 w 2438970"/>
              <a:gd name="connsiteY0" fmla="*/ 235 h 1341332"/>
              <a:gd name="connsiteX1" fmla="*/ 2381960 w 2438970"/>
              <a:gd name="connsiteY1" fmla="*/ 44517 h 1341332"/>
              <a:gd name="connsiteX2" fmla="*/ 2438970 w 2438970"/>
              <a:gd name="connsiteY2" fmla="*/ 58872 h 1341332"/>
              <a:gd name="connsiteX3" fmla="*/ 2438970 w 2438970"/>
              <a:gd name="connsiteY3" fmla="*/ 1341332 h 1341332"/>
              <a:gd name="connsiteX4" fmla="*/ 0 w 2438970"/>
              <a:gd name="connsiteY4" fmla="*/ 1341332 h 1341332"/>
              <a:gd name="connsiteX5" fmla="*/ 13333 w 2438970"/>
              <a:gd name="connsiteY5" fmla="*/ 1328018 h 1341332"/>
              <a:gd name="connsiteX6" fmla="*/ 936262 w 2438970"/>
              <a:gd name="connsiteY6" fmla="*/ 459947 h 1341332"/>
              <a:gd name="connsiteX7" fmla="*/ 1554028 w 2438970"/>
              <a:gd name="connsiteY7" fmla="*/ 71153 h 1341332"/>
              <a:gd name="connsiteX8" fmla="*/ 2025355 w 2438970"/>
              <a:gd name="connsiteY8" fmla="*/ 235 h 1341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38970" h="1341332">
                <a:moveTo>
                  <a:pt x="2025355" y="235"/>
                </a:moveTo>
                <a:cubicBezTo>
                  <a:pt x="2143847" y="2306"/>
                  <a:pt x="2262766" y="17993"/>
                  <a:pt x="2381960" y="44517"/>
                </a:cubicBezTo>
                <a:lnTo>
                  <a:pt x="2438970" y="58872"/>
                </a:lnTo>
                <a:lnTo>
                  <a:pt x="2438970" y="1341332"/>
                </a:lnTo>
                <a:lnTo>
                  <a:pt x="0" y="1341332"/>
                </a:lnTo>
                <a:lnTo>
                  <a:pt x="13333" y="1328018"/>
                </a:lnTo>
                <a:cubicBezTo>
                  <a:pt x="324723" y="1028950"/>
                  <a:pt x="645390" y="738459"/>
                  <a:pt x="936262" y="459947"/>
                </a:cubicBezTo>
                <a:cubicBezTo>
                  <a:pt x="1139660" y="265152"/>
                  <a:pt x="1345794" y="140817"/>
                  <a:pt x="1554028" y="71153"/>
                </a:cubicBezTo>
                <a:cubicBezTo>
                  <a:pt x="1710136" y="18918"/>
                  <a:pt x="1867365" y="-2526"/>
                  <a:pt x="2025355" y="235"/>
                </a:cubicBezTo>
                <a:close/>
              </a:path>
            </a:pathLst>
          </a:custGeom>
          <a:solidFill>
            <a:schemeClr val="accent6">
              <a:lumMod val="40000"/>
              <a:lumOff val="6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aphicFrame>
        <p:nvGraphicFramePr>
          <p:cNvPr id="5" name="Content Placeholder 2">
            <a:extLst>
              <a:ext uri="{FF2B5EF4-FFF2-40B4-BE49-F238E27FC236}">
                <a16:creationId xmlns:a16="http://schemas.microsoft.com/office/drawing/2014/main" id="{14DE5C49-135D-A613-95F0-8790FBD42C2A}"/>
              </a:ext>
            </a:extLst>
          </p:cNvPr>
          <p:cNvGraphicFramePr>
            <a:graphicFrameLocks noGrp="1"/>
          </p:cNvGraphicFramePr>
          <p:nvPr>
            <p:ph idx="1"/>
            <p:extLst>
              <p:ext uri="{D42A27DB-BD31-4B8C-83A1-F6EECF244321}">
                <p14:modId xmlns:p14="http://schemas.microsoft.com/office/powerpoint/2010/main" val="113472205"/>
              </p:ext>
            </p:extLst>
          </p:nvPr>
        </p:nvGraphicFramePr>
        <p:xfrm>
          <a:off x="5068561" y="582842"/>
          <a:ext cx="6449246" cy="548775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59937331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A927A2-4751-3104-AA3F-AE29FA877D81}"/>
              </a:ext>
            </a:extLst>
          </p:cNvPr>
          <p:cNvSpPr>
            <a:spLocks noGrp="1"/>
          </p:cNvSpPr>
          <p:nvPr>
            <p:ph type="title"/>
          </p:nvPr>
        </p:nvSpPr>
        <p:spPr/>
        <p:txBody>
          <a:bodyPr/>
          <a:lstStyle/>
          <a:p>
            <a:r>
              <a:rPr lang="en-US" dirty="0"/>
              <a:t>Modern Business Structures and Cultures in Law and Completing the Stress Cycle</a:t>
            </a:r>
          </a:p>
        </p:txBody>
      </p:sp>
      <p:sp>
        <p:nvSpPr>
          <p:cNvPr id="3" name="Text Placeholder 2">
            <a:extLst>
              <a:ext uri="{FF2B5EF4-FFF2-40B4-BE49-F238E27FC236}">
                <a16:creationId xmlns:a16="http://schemas.microsoft.com/office/drawing/2014/main" id="{F9798DB0-2E07-1822-4F43-FA07872CBA12}"/>
              </a:ext>
            </a:extLst>
          </p:cNvPr>
          <p:cNvSpPr>
            <a:spLocks noGrp="1"/>
          </p:cNvSpPr>
          <p:nvPr>
            <p:ph type="body" idx="1"/>
          </p:nvPr>
        </p:nvSpPr>
        <p:spPr/>
        <p:txBody>
          <a:bodyPr/>
          <a:lstStyle/>
          <a:p>
            <a:r>
              <a:rPr lang="en-US" b="1" dirty="0"/>
              <a:t>Challenging	</a:t>
            </a:r>
          </a:p>
        </p:txBody>
      </p:sp>
      <p:sp>
        <p:nvSpPr>
          <p:cNvPr id="4" name="Content Placeholder 3">
            <a:extLst>
              <a:ext uri="{FF2B5EF4-FFF2-40B4-BE49-F238E27FC236}">
                <a16:creationId xmlns:a16="http://schemas.microsoft.com/office/drawing/2014/main" id="{1799F5E5-21B3-8FB3-9BA4-2D86E1A65387}"/>
              </a:ext>
            </a:extLst>
          </p:cNvPr>
          <p:cNvSpPr>
            <a:spLocks noGrp="1"/>
          </p:cNvSpPr>
          <p:nvPr>
            <p:ph sz="half" idx="2"/>
          </p:nvPr>
        </p:nvSpPr>
        <p:spPr/>
        <p:txBody>
          <a:bodyPr/>
          <a:lstStyle/>
          <a:p>
            <a:r>
              <a:rPr lang="en-US" dirty="0"/>
              <a:t>Hourly Billing</a:t>
            </a:r>
          </a:p>
          <a:p>
            <a:r>
              <a:rPr lang="en-US" dirty="0"/>
              <a:t>Contingency Fees</a:t>
            </a:r>
          </a:p>
          <a:p>
            <a:r>
              <a:rPr lang="en-US" dirty="0"/>
              <a:t>Eat-What-You- Kill</a:t>
            </a:r>
          </a:p>
          <a:p>
            <a:r>
              <a:rPr lang="en-US" dirty="0"/>
              <a:t>Client Centered and Trauma Informed Lawyering</a:t>
            </a:r>
          </a:p>
          <a:p>
            <a:endParaRPr lang="en-US" dirty="0"/>
          </a:p>
          <a:p>
            <a:endParaRPr lang="en-US" dirty="0"/>
          </a:p>
        </p:txBody>
      </p:sp>
      <p:sp>
        <p:nvSpPr>
          <p:cNvPr id="5" name="Text Placeholder 4">
            <a:extLst>
              <a:ext uri="{FF2B5EF4-FFF2-40B4-BE49-F238E27FC236}">
                <a16:creationId xmlns:a16="http://schemas.microsoft.com/office/drawing/2014/main" id="{49712DE1-75CA-248A-E82B-535789E36560}"/>
              </a:ext>
            </a:extLst>
          </p:cNvPr>
          <p:cNvSpPr>
            <a:spLocks noGrp="1"/>
          </p:cNvSpPr>
          <p:nvPr>
            <p:ph type="body" sz="quarter" idx="3"/>
          </p:nvPr>
        </p:nvSpPr>
        <p:spPr/>
        <p:txBody>
          <a:bodyPr/>
          <a:lstStyle/>
          <a:p>
            <a:r>
              <a:rPr lang="en-US" b="1" dirty="0"/>
              <a:t>Helpful </a:t>
            </a:r>
          </a:p>
        </p:txBody>
      </p:sp>
      <p:sp>
        <p:nvSpPr>
          <p:cNvPr id="6" name="Content Placeholder 5">
            <a:extLst>
              <a:ext uri="{FF2B5EF4-FFF2-40B4-BE49-F238E27FC236}">
                <a16:creationId xmlns:a16="http://schemas.microsoft.com/office/drawing/2014/main" id="{CA42F0EF-0D6D-F1FD-FE87-D55D03DFB316}"/>
              </a:ext>
            </a:extLst>
          </p:cNvPr>
          <p:cNvSpPr>
            <a:spLocks noGrp="1"/>
          </p:cNvSpPr>
          <p:nvPr>
            <p:ph sz="quarter" idx="4"/>
          </p:nvPr>
        </p:nvSpPr>
        <p:spPr/>
        <p:txBody>
          <a:bodyPr/>
          <a:lstStyle/>
          <a:p>
            <a:r>
              <a:rPr lang="en-US" dirty="0"/>
              <a:t>Flat Fee</a:t>
            </a:r>
          </a:p>
          <a:p>
            <a:r>
              <a:rPr lang="en-US" dirty="0"/>
              <a:t>Base Salary</a:t>
            </a:r>
          </a:p>
          <a:p>
            <a:r>
              <a:rPr lang="en-US" dirty="0"/>
              <a:t>Limited Scope </a:t>
            </a:r>
          </a:p>
          <a:p>
            <a:r>
              <a:rPr lang="en-US" dirty="0"/>
              <a:t>Client Centered and Trauma Informed Lawyering</a:t>
            </a:r>
          </a:p>
          <a:p>
            <a:endParaRPr lang="en-US" dirty="0"/>
          </a:p>
        </p:txBody>
      </p:sp>
    </p:spTree>
    <p:extLst>
      <p:ext uri="{BB962C8B-B14F-4D97-AF65-F5344CB8AC3E}">
        <p14:creationId xmlns:p14="http://schemas.microsoft.com/office/powerpoint/2010/main" val="120913673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F9C493A-9F03-49B4-B3FB-19CE5AC115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398"/>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2" name="Title 1">
            <a:extLst>
              <a:ext uri="{FF2B5EF4-FFF2-40B4-BE49-F238E27FC236}">
                <a16:creationId xmlns:a16="http://schemas.microsoft.com/office/drawing/2014/main" id="{D6C34D51-F43C-1AC0-AE3E-F0C3BF120DD8}"/>
              </a:ext>
            </a:extLst>
          </p:cNvPr>
          <p:cNvSpPr>
            <a:spLocks noGrp="1"/>
          </p:cNvSpPr>
          <p:nvPr>
            <p:ph type="title"/>
          </p:nvPr>
        </p:nvSpPr>
        <p:spPr>
          <a:xfrm>
            <a:off x="525717" y="696952"/>
            <a:ext cx="10077196" cy="821794"/>
          </a:xfrm>
        </p:spPr>
        <p:txBody>
          <a:bodyPr>
            <a:normAutofit/>
          </a:bodyPr>
          <a:lstStyle/>
          <a:p>
            <a:r>
              <a:rPr lang="en-US" dirty="0"/>
              <a:t>Year</a:t>
            </a:r>
          </a:p>
        </p:txBody>
      </p:sp>
      <p:grpSp>
        <p:nvGrpSpPr>
          <p:cNvPr id="11" name="Graphic 78">
            <a:extLst>
              <a:ext uri="{FF2B5EF4-FFF2-40B4-BE49-F238E27FC236}">
                <a16:creationId xmlns:a16="http://schemas.microsoft.com/office/drawing/2014/main" id="{BC3D4A83-1EFA-4B2C-B330-849E3589503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30225" y="1708814"/>
            <a:ext cx="972241" cy="45718"/>
            <a:chOff x="4886325" y="3371754"/>
            <a:chExt cx="2418492" cy="113728"/>
          </a:xfrm>
          <a:solidFill>
            <a:schemeClr val="accent1"/>
          </a:solidFill>
        </p:grpSpPr>
        <p:sp>
          <p:nvSpPr>
            <p:cNvPr id="12" name="Graphic 78">
              <a:extLst>
                <a:ext uri="{FF2B5EF4-FFF2-40B4-BE49-F238E27FC236}">
                  <a16:creationId xmlns:a16="http://schemas.microsoft.com/office/drawing/2014/main" id="{3508E11F-ACA4-405C-A9FA-2577500EA2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886325" y="3428428"/>
              <a:ext cx="2418302" cy="9525"/>
            </a:xfrm>
            <a:custGeom>
              <a:avLst/>
              <a:gdLst>
                <a:gd name="connsiteX0" fmla="*/ 0 w 2418302"/>
                <a:gd name="connsiteY0" fmla="*/ 0 h 9525"/>
                <a:gd name="connsiteX1" fmla="*/ 2418302 w 2418302"/>
                <a:gd name="connsiteY1" fmla="*/ 0 h 9525"/>
              </a:gdLst>
              <a:ahLst/>
              <a:cxnLst>
                <a:cxn ang="0">
                  <a:pos x="connsiteX0" y="connsiteY0"/>
                </a:cxn>
                <a:cxn ang="0">
                  <a:pos x="connsiteX1" y="connsiteY1"/>
                </a:cxn>
              </a:cxnLst>
              <a:rect l="l" t="t" r="r" b="b"/>
              <a:pathLst>
                <a:path w="2418302" h="9525">
                  <a:moveTo>
                    <a:pt x="0" y="0"/>
                  </a:moveTo>
                  <a:lnTo>
                    <a:pt x="2418302" y="0"/>
                  </a:lnTo>
                </a:path>
              </a:pathLst>
            </a:custGeom>
            <a:grpFill/>
            <a:ln w="9525" cap="flat">
              <a:noFill/>
              <a:prstDash val="solid"/>
              <a:miter/>
            </a:ln>
          </p:spPr>
          <p:txBody>
            <a:bodyPr rtlCol="0" anchor="ctr"/>
            <a:lstStyle/>
            <a:p>
              <a:pPr algn="ctr"/>
              <a:endParaRPr lang="en-US"/>
            </a:p>
          </p:txBody>
        </p:sp>
        <p:grpSp>
          <p:nvGrpSpPr>
            <p:cNvPr id="13" name="Graphic 78">
              <a:extLst>
                <a:ext uri="{FF2B5EF4-FFF2-40B4-BE49-F238E27FC236}">
                  <a16:creationId xmlns:a16="http://schemas.microsoft.com/office/drawing/2014/main" id="{82B1CDA4-B2EA-4968-8276-0552D6D74463}"/>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4886709" y="3371754"/>
              <a:ext cx="2418108" cy="113728"/>
              <a:chOff x="4886709" y="3371754"/>
              <a:chExt cx="2418108" cy="113728"/>
            </a:xfrm>
            <a:grpFill/>
          </p:grpSpPr>
          <p:sp>
            <p:nvSpPr>
              <p:cNvPr id="14" name="Graphic 78">
                <a:extLst>
                  <a:ext uri="{FF2B5EF4-FFF2-40B4-BE49-F238E27FC236}">
                    <a16:creationId xmlns:a16="http://schemas.microsoft.com/office/drawing/2014/main" id="{F4337472-CDEB-4AFE-BBB9-5A11CA470D6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895088" y="3474384"/>
                <a:ext cx="32575" cy="2906"/>
              </a:xfrm>
              <a:custGeom>
                <a:avLst/>
                <a:gdLst>
                  <a:gd name="connsiteX0" fmla="*/ 0 w 32575"/>
                  <a:gd name="connsiteY0" fmla="*/ 49 h 2906"/>
                  <a:gd name="connsiteX1" fmla="*/ 32576 w 32575"/>
                  <a:gd name="connsiteY1" fmla="*/ 2907 h 2906"/>
                  <a:gd name="connsiteX2" fmla="*/ 0 w 32575"/>
                  <a:gd name="connsiteY2" fmla="*/ 49 h 2906"/>
                </a:gdLst>
                <a:ahLst/>
                <a:cxnLst>
                  <a:cxn ang="0">
                    <a:pos x="connsiteX0" y="connsiteY0"/>
                  </a:cxn>
                  <a:cxn ang="0">
                    <a:pos x="connsiteX1" y="connsiteY1"/>
                  </a:cxn>
                  <a:cxn ang="0">
                    <a:pos x="connsiteX2" y="connsiteY2"/>
                  </a:cxn>
                </a:cxnLst>
                <a:rect l="l" t="t" r="r" b="b"/>
                <a:pathLst>
                  <a:path w="32575" h="2906">
                    <a:moveTo>
                      <a:pt x="0" y="49"/>
                    </a:moveTo>
                    <a:cubicBezTo>
                      <a:pt x="7430" y="2335"/>
                      <a:pt x="20384" y="2526"/>
                      <a:pt x="32576" y="2907"/>
                    </a:cubicBezTo>
                    <a:cubicBezTo>
                      <a:pt x="23146" y="716"/>
                      <a:pt x="13240" y="-236"/>
                      <a:pt x="0" y="49"/>
                    </a:cubicBezTo>
                    <a:close/>
                  </a:path>
                </a:pathLst>
              </a:custGeom>
              <a:grpFill/>
              <a:ln w="9525" cap="flat">
                <a:noFill/>
                <a:prstDash val="solid"/>
                <a:miter/>
              </a:ln>
            </p:spPr>
            <p:txBody>
              <a:bodyPr rtlCol="0" anchor="ctr"/>
              <a:lstStyle/>
              <a:p>
                <a:pPr algn="ctr"/>
                <a:endParaRPr lang="en-US"/>
              </a:p>
            </p:txBody>
          </p:sp>
          <p:sp>
            <p:nvSpPr>
              <p:cNvPr id="15" name="Graphic 78">
                <a:extLst>
                  <a:ext uri="{FF2B5EF4-FFF2-40B4-BE49-F238E27FC236}">
                    <a16:creationId xmlns:a16="http://schemas.microsoft.com/office/drawing/2014/main" id="{6CD67A6D-EAE7-4891-ACC9-4AC0CCF44A3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927758" y="3477344"/>
                <a:ext cx="380" cy="42"/>
              </a:xfrm>
              <a:custGeom>
                <a:avLst/>
                <a:gdLst>
                  <a:gd name="connsiteX0" fmla="*/ 190 w 380"/>
                  <a:gd name="connsiteY0" fmla="*/ 42 h 42"/>
                  <a:gd name="connsiteX1" fmla="*/ 381 w 380"/>
                  <a:gd name="connsiteY1" fmla="*/ 42 h 42"/>
                  <a:gd name="connsiteX2" fmla="*/ 0 w 380"/>
                  <a:gd name="connsiteY2" fmla="*/ 42 h 42"/>
                  <a:gd name="connsiteX3" fmla="*/ 190 w 380"/>
                  <a:gd name="connsiteY3" fmla="*/ 42 h 42"/>
                </a:gdLst>
                <a:ahLst/>
                <a:cxnLst>
                  <a:cxn ang="0">
                    <a:pos x="connsiteX0" y="connsiteY0"/>
                  </a:cxn>
                  <a:cxn ang="0">
                    <a:pos x="connsiteX1" y="connsiteY1"/>
                  </a:cxn>
                  <a:cxn ang="0">
                    <a:pos x="connsiteX2" y="connsiteY2"/>
                  </a:cxn>
                  <a:cxn ang="0">
                    <a:pos x="connsiteX3" y="connsiteY3"/>
                  </a:cxn>
                </a:cxnLst>
                <a:rect l="l" t="t" r="r" b="b"/>
                <a:pathLst>
                  <a:path w="380" h="42">
                    <a:moveTo>
                      <a:pt x="190" y="42"/>
                    </a:moveTo>
                    <a:cubicBezTo>
                      <a:pt x="190" y="42"/>
                      <a:pt x="286" y="42"/>
                      <a:pt x="381" y="42"/>
                    </a:cubicBezTo>
                    <a:cubicBezTo>
                      <a:pt x="190" y="42"/>
                      <a:pt x="95" y="42"/>
                      <a:pt x="0" y="42"/>
                    </a:cubicBezTo>
                    <a:cubicBezTo>
                      <a:pt x="0" y="-53"/>
                      <a:pt x="95" y="42"/>
                      <a:pt x="190" y="42"/>
                    </a:cubicBezTo>
                    <a:close/>
                  </a:path>
                </a:pathLst>
              </a:custGeom>
              <a:grpFill/>
              <a:ln w="9525" cap="flat">
                <a:noFill/>
                <a:prstDash val="solid"/>
                <a:miter/>
              </a:ln>
            </p:spPr>
            <p:txBody>
              <a:bodyPr rtlCol="0" anchor="ctr"/>
              <a:lstStyle/>
              <a:p>
                <a:pPr algn="ctr"/>
                <a:endParaRPr lang="en-US"/>
              </a:p>
            </p:txBody>
          </p:sp>
          <p:sp>
            <p:nvSpPr>
              <p:cNvPr id="16" name="Graphic 78">
                <a:extLst>
                  <a:ext uri="{FF2B5EF4-FFF2-40B4-BE49-F238E27FC236}">
                    <a16:creationId xmlns:a16="http://schemas.microsoft.com/office/drawing/2014/main" id="{F1769489-D4BC-4B3B-9E23-87FCFDAB4E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285577" y="3374517"/>
                <a:ext cx="10001" cy="190"/>
              </a:xfrm>
              <a:custGeom>
                <a:avLst/>
                <a:gdLst>
                  <a:gd name="connsiteX0" fmla="*/ 10001 w 10001"/>
                  <a:gd name="connsiteY0" fmla="*/ 0 h 190"/>
                  <a:gd name="connsiteX1" fmla="*/ 0 w 10001"/>
                  <a:gd name="connsiteY1" fmla="*/ 191 h 190"/>
                  <a:gd name="connsiteX2" fmla="*/ 10001 w 10001"/>
                  <a:gd name="connsiteY2" fmla="*/ 0 h 190"/>
                </a:gdLst>
                <a:ahLst/>
                <a:cxnLst>
                  <a:cxn ang="0">
                    <a:pos x="connsiteX0" y="connsiteY0"/>
                  </a:cxn>
                  <a:cxn ang="0">
                    <a:pos x="connsiteX1" y="connsiteY1"/>
                  </a:cxn>
                  <a:cxn ang="0">
                    <a:pos x="connsiteX2" y="connsiteY2"/>
                  </a:cxn>
                </a:cxnLst>
                <a:rect l="l" t="t" r="r" b="b"/>
                <a:pathLst>
                  <a:path w="10001" h="190">
                    <a:moveTo>
                      <a:pt x="10001" y="0"/>
                    </a:moveTo>
                    <a:cubicBezTo>
                      <a:pt x="6953" y="0"/>
                      <a:pt x="3524" y="95"/>
                      <a:pt x="0" y="191"/>
                    </a:cubicBezTo>
                    <a:cubicBezTo>
                      <a:pt x="3334" y="191"/>
                      <a:pt x="6763" y="191"/>
                      <a:pt x="10001" y="0"/>
                    </a:cubicBezTo>
                    <a:close/>
                  </a:path>
                </a:pathLst>
              </a:custGeom>
              <a:grpFill/>
              <a:ln w="9525" cap="flat">
                <a:noFill/>
                <a:prstDash val="solid"/>
                <a:miter/>
              </a:ln>
            </p:spPr>
            <p:txBody>
              <a:bodyPr rtlCol="0" anchor="ctr"/>
              <a:lstStyle/>
              <a:p>
                <a:pPr algn="ctr"/>
                <a:endParaRPr lang="en-US"/>
              </a:p>
            </p:txBody>
          </p:sp>
          <p:sp>
            <p:nvSpPr>
              <p:cNvPr id="17" name="Graphic 78">
                <a:extLst>
                  <a:ext uri="{FF2B5EF4-FFF2-40B4-BE49-F238E27FC236}">
                    <a16:creationId xmlns:a16="http://schemas.microsoft.com/office/drawing/2014/main" id="{13E13021-8923-4A4D-84FA-DA886E2924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886709" y="3371754"/>
                <a:ext cx="2418108" cy="113728"/>
              </a:xfrm>
              <a:custGeom>
                <a:avLst/>
                <a:gdLst>
                  <a:gd name="connsiteX0" fmla="*/ 632266 w 2418108"/>
                  <a:gd name="connsiteY0" fmla="*/ 112205 h 113728"/>
                  <a:gd name="connsiteX1" fmla="*/ 723039 w 2418108"/>
                  <a:gd name="connsiteY1" fmla="*/ 109538 h 113728"/>
                  <a:gd name="connsiteX2" fmla="*/ 735136 w 2418108"/>
                  <a:gd name="connsiteY2" fmla="*/ 111823 h 113728"/>
                  <a:gd name="connsiteX3" fmla="*/ 752471 w 2418108"/>
                  <a:gd name="connsiteY3" fmla="*/ 108680 h 113728"/>
                  <a:gd name="connsiteX4" fmla="*/ 772569 w 2418108"/>
                  <a:gd name="connsiteY4" fmla="*/ 110585 h 113728"/>
                  <a:gd name="connsiteX5" fmla="*/ 1112993 w 2418108"/>
                  <a:gd name="connsiteY5" fmla="*/ 112967 h 113728"/>
                  <a:gd name="connsiteX6" fmla="*/ 1083465 w 2418108"/>
                  <a:gd name="connsiteY6" fmla="*/ 108776 h 113728"/>
                  <a:gd name="connsiteX7" fmla="*/ 1296825 w 2418108"/>
                  <a:gd name="connsiteY7" fmla="*/ 108966 h 113728"/>
                  <a:gd name="connsiteX8" fmla="*/ 1346736 w 2418108"/>
                  <a:gd name="connsiteY8" fmla="*/ 103632 h 113728"/>
                  <a:gd name="connsiteX9" fmla="*/ 1360643 w 2418108"/>
                  <a:gd name="connsiteY9" fmla="*/ 107633 h 113728"/>
                  <a:gd name="connsiteX10" fmla="*/ 1381788 w 2418108"/>
                  <a:gd name="connsiteY10" fmla="*/ 107442 h 113728"/>
                  <a:gd name="connsiteX11" fmla="*/ 1371692 w 2418108"/>
                  <a:gd name="connsiteY11" fmla="*/ 106490 h 113728"/>
                  <a:gd name="connsiteX12" fmla="*/ 1430080 w 2418108"/>
                  <a:gd name="connsiteY12" fmla="*/ 105537 h 113728"/>
                  <a:gd name="connsiteX13" fmla="*/ 1420269 w 2418108"/>
                  <a:gd name="connsiteY13" fmla="*/ 104108 h 113728"/>
                  <a:gd name="connsiteX14" fmla="*/ 1455702 w 2418108"/>
                  <a:gd name="connsiteY14" fmla="*/ 107061 h 113728"/>
                  <a:gd name="connsiteX15" fmla="*/ 1439414 w 2418108"/>
                  <a:gd name="connsiteY15" fmla="*/ 108109 h 113728"/>
                  <a:gd name="connsiteX16" fmla="*/ 1503613 w 2418108"/>
                  <a:gd name="connsiteY16" fmla="*/ 105918 h 113728"/>
                  <a:gd name="connsiteX17" fmla="*/ 1495802 w 2418108"/>
                  <a:gd name="connsiteY17" fmla="*/ 105823 h 113728"/>
                  <a:gd name="connsiteX18" fmla="*/ 1695923 w 2418108"/>
                  <a:gd name="connsiteY18" fmla="*/ 95155 h 113728"/>
                  <a:gd name="connsiteX19" fmla="*/ 1684016 w 2418108"/>
                  <a:gd name="connsiteY19" fmla="*/ 92488 h 113728"/>
                  <a:gd name="connsiteX20" fmla="*/ 1706210 w 2418108"/>
                  <a:gd name="connsiteY20" fmla="*/ 90202 h 113728"/>
                  <a:gd name="connsiteX21" fmla="*/ 1693351 w 2418108"/>
                  <a:gd name="connsiteY21" fmla="*/ 98108 h 113728"/>
                  <a:gd name="connsiteX22" fmla="*/ 2058539 w 2418108"/>
                  <a:gd name="connsiteY22" fmla="*/ 102203 h 113728"/>
                  <a:gd name="connsiteX23" fmla="*/ 2064540 w 2418108"/>
                  <a:gd name="connsiteY23" fmla="*/ 95060 h 113728"/>
                  <a:gd name="connsiteX24" fmla="*/ 2227132 w 2418108"/>
                  <a:gd name="connsiteY24" fmla="*/ 96203 h 113728"/>
                  <a:gd name="connsiteX25" fmla="*/ 2245229 w 2418108"/>
                  <a:gd name="connsiteY25" fmla="*/ 96869 h 113728"/>
                  <a:gd name="connsiteX26" fmla="*/ 2254278 w 2418108"/>
                  <a:gd name="connsiteY26" fmla="*/ 94393 h 113728"/>
                  <a:gd name="connsiteX27" fmla="*/ 2418108 w 2418108"/>
                  <a:gd name="connsiteY27" fmla="*/ 5810 h 113728"/>
                  <a:gd name="connsiteX28" fmla="*/ 2399058 w 2418108"/>
                  <a:gd name="connsiteY28" fmla="*/ 2858 h 113728"/>
                  <a:gd name="connsiteX29" fmla="*/ 2241039 w 2418108"/>
                  <a:gd name="connsiteY29" fmla="*/ 1905 h 113728"/>
                  <a:gd name="connsiteX30" fmla="*/ 2243991 w 2418108"/>
                  <a:gd name="connsiteY30" fmla="*/ 1048 h 113728"/>
                  <a:gd name="connsiteX31" fmla="*/ 2197128 w 2418108"/>
                  <a:gd name="connsiteY31" fmla="*/ 0 h 113728"/>
                  <a:gd name="connsiteX32" fmla="*/ 1710591 w 2418108"/>
                  <a:gd name="connsiteY32" fmla="*/ 6287 h 113728"/>
                  <a:gd name="connsiteX33" fmla="*/ 1713353 w 2418108"/>
                  <a:gd name="connsiteY33" fmla="*/ 5906 h 113728"/>
                  <a:gd name="connsiteX34" fmla="*/ 1210814 w 2418108"/>
                  <a:gd name="connsiteY34" fmla="*/ 7715 h 113728"/>
                  <a:gd name="connsiteX35" fmla="*/ 684463 w 2418108"/>
                  <a:gd name="connsiteY35" fmla="*/ 13716 h 113728"/>
                  <a:gd name="connsiteX36" fmla="*/ 687511 w 2418108"/>
                  <a:gd name="connsiteY36" fmla="*/ 12859 h 113728"/>
                  <a:gd name="connsiteX37" fmla="*/ 435670 w 2418108"/>
                  <a:gd name="connsiteY37" fmla="*/ 12192 h 113728"/>
                  <a:gd name="connsiteX38" fmla="*/ 440718 w 2418108"/>
                  <a:gd name="connsiteY38" fmla="*/ 12668 h 113728"/>
                  <a:gd name="connsiteX39" fmla="*/ 386807 w 2418108"/>
                  <a:gd name="connsiteY39" fmla="*/ 9906 h 113728"/>
                  <a:gd name="connsiteX40" fmla="*/ 16856 w 2418108"/>
                  <a:gd name="connsiteY40" fmla="*/ 12192 h 113728"/>
                  <a:gd name="connsiteX41" fmla="*/ 63528 w 2418108"/>
                  <a:gd name="connsiteY41" fmla="*/ 102870 h 113728"/>
                  <a:gd name="connsiteX42" fmla="*/ 42668 w 2418108"/>
                  <a:gd name="connsiteY42" fmla="*/ 102584 h 113728"/>
                  <a:gd name="connsiteX43" fmla="*/ 41430 w 2418108"/>
                  <a:gd name="connsiteY43" fmla="*/ 105537 h 113728"/>
                  <a:gd name="connsiteX44" fmla="*/ 54575 w 2418108"/>
                  <a:gd name="connsiteY44" fmla="*/ 105347 h 113728"/>
                  <a:gd name="connsiteX45" fmla="*/ 388140 w 2418108"/>
                  <a:gd name="connsiteY45" fmla="*/ 112109 h 113728"/>
                  <a:gd name="connsiteX46" fmla="*/ 482152 w 2418108"/>
                  <a:gd name="connsiteY46" fmla="*/ 113729 h 113728"/>
                  <a:gd name="connsiteX47" fmla="*/ 632266 w 2418108"/>
                  <a:gd name="connsiteY47" fmla="*/ 112205 h 113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18108" h="113728">
                    <a:moveTo>
                      <a:pt x="632266" y="112205"/>
                    </a:moveTo>
                    <a:cubicBezTo>
                      <a:pt x="656364" y="104680"/>
                      <a:pt x="694940" y="114110"/>
                      <a:pt x="723039" y="109538"/>
                    </a:cubicBezTo>
                    <a:cubicBezTo>
                      <a:pt x="722849" y="109919"/>
                      <a:pt x="735898" y="110109"/>
                      <a:pt x="735136" y="111823"/>
                    </a:cubicBezTo>
                    <a:cubicBezTo>
                      <a:pt x="735041" y="108776"/>
                      <a:pt x="767616" y="112300"/>
                      <a:pt x="752471" y="108680"/>
                    </a:cubicBezTo>
                    <a:cubicBezTo>
                      <a:pt x="754757" y="107633"/>
                      <a:pt x="790571" y="107633"/>
                      <a:pt x="772569" y="110585"/>
                    </a:cubicBezTo>
                    <a:cubicBezTo>
                      <a:pt x="822099" y="111633"/>
                      <a:pt x="1059653" y="114395"/>
                      <a:pt x="1112993" y="112967"/>
                    </a:cubicBezTo>
                    <a:cubicBezTo>
                      <a:pt x="1106135" y="110776"/>
                      <a:pt x="1089656" y="112205"/>
                      <a:pt x="1083465" y="108776"/>
                    </a:cubicBezTo>
                    <a:cubicBezTo>
                      <a:pt x="1153950" y="111728"/>
                      <a:pt x="1230626" y="113157"/>
                      <a:pt x="1296825" y="108966"/>
                    </a:cubicBezTo>
                    <a:cubicBezTo>
                      <a:pt x="1277680" y="103251"/>
                      <a:pt x="1356071" y="110966"/>
                      <a:pt x="1346736" y="103632"/>
                    </a:cubicBezTo>
                    <a:cubicBezTo>
                      <a:pt x="1351213" y="105347"/>
                      <a:pt x="1374454" y="106109"/>
                      <a:pt x="1360643" y="107633"/>
                    </a:cubicBezTo>
                    <a:cubicBezTo>
                      <a:pt x="1368548" y="107728"/>
                      <a:pt x="1376168" y="108299"/>
                      <a:pt x="1381788" y="107442"/>
                    </a:cubicBezTo>
                    <a:lnTo>
                      <a:pt x="1371692" y="106490"/>
                    </a:lnTo>
                    <a:cubicBezTo>
                      <a:pt x="1398266" y="106013"/>
                      <a:pt x="1412744" y="108680"/>
                      <a:pt x="1430080" y="105537"/>
                    </a:cubicBezTo>
                    <a:lnTo>
                      <a:pt x="1420269" y="104108"/>
                    </a:lnTo>
                    <a:cubicBezTo>
                      <a:pt x="1436176" y="103918"/>
                      <a:pt x="1449416" y="103632"/>
                      <a:pt x="1455702" y="107061"/>
                    </a:cubicBezTo>
                    <a:lnTo>
                      <a:pt x="1439414" y="108109"/>
                    </a:lnTo>
                    <a:cubicBezTo>
                      <a:pt x="1465799" y="108014"/>
                      <a:pt x="1481610" y="107823"/>
                      <a:pt x="1503613" y="105918"/>
                    </a:cubicBezTo>
                    <a:lnTo>
                      <a:pt x="1495802" y="105823"/>
                    </a:lnTo>
                    <a:cubicBezTo>
                      <a:pt x="1523806" y="102394"/>
                      <a:pt x="1670110" y="99441"/>
                      <a:pt x="1695923" y="95155"/>
                    </a:cubicBezTo>
                    <a:lnTo>
                      <a:pt x="1684016" y="92488"/>
                    </a:lnTo>
                    <a:lnTo>
                      <a:pt x="1706210" y="90202"/>
                    </a:lnTo>
                    <a:cubicBezTo>
                      <a:pt x="1703543" y="90202"/>
                      <a:pt x="1695542" y="98965"/>
                      <a:pt x="1693351" y="98108"/>
                    </a:cubicBezTo>
                    <a:cubicBezTo>
                      <a:pt x="1757549" y="99441"/>
                      <a:pt x="2045109" y="91345"/>
                      <a:pt x="2058539" y="102203"/>
                    </a:cubicBezTo>
                    <a:cubicBezTo>
                      <a:pt x="2079780" y="101917"/>
                      <a:pt x="2071303" y="103918"/>
                      <a:pt x="2064540" y="95060"/>
                    </a:cubicBezTo>
                    <a:cubicBezTo>
                      <a:pt x="2086638" y="95441"/>
                      <a:pt x="2259707" y="88773"/>
                      <a:pt x="2227132" y="96203"/>
                    </a:cubicBezTo>
                    <a:cubicBezTo>
                      <a:pt x="2232371" y="96298"/>
                      <a:pt x="2240372" y="95917"/>
                      <a:pt x="2245229" y="96869"/>
                    </a:cubicBezTo>
                    <a:cubicBezTo>
                      <a:pt x="2235704" y="94583"/>
                      <a:pt x="2261708" y="95345"/>
                      <a:pt x="2254278" y="94393"/>
                    </a:cubicBezTo>
                    <a:cubicBezTo>
                      <a:pt x="2395724" y="108776"/>
                      <a:pt x="2341527" y="36576"/>
                      <a:pt x="2418108" y="5810"/>
                    </a:cubicBezTo>
                    <a:cubicBezTo>
                      <a:pt x="2398772" y="4763"/>
                      <a:pt x="2335717" y="7239"/>
                      <a:pt x="2399058" y="2858"/>
                    </a:cubicBezTo>
                    <a:cubicBezTo>
                      <a:pt x="2343527" y="-572"/>
                      <a:pt x="2296283" y="1238"/>
                      <a:pt x="2241039" y="1905"/>
                    </a:cubicBezTo>
                    <a:lnTo>
                      <a:pt x="2243991" y="1048"/>
                    </a:lnTo>
                    <a:cubicBezTo>
                      <a:pt x="2234181" y="-381"/>
                      <a:pt x="2214845" y="1524"/>
                      <a:pt x="2197128" y="0"/>
                    </a:cubicBezTo>
                    <a:cubicBezTo>
                      <a:pt x="2115880" y="6096"/>
                      <a:pt x="1816128" y="3524"/>
                      <a:pt x="1710591" y="6287"/>
                    </a:cubicBezTo>
                    <a:lnTo>
                      <a:pt x="1713353" y="5906"/>
                    </a:lnTo>
                    <a:cubicBezTo>
                      <a:pt x="1577146" y="5429"/>
                      <a:pt x="1349308" y="11240"/>
                      <a:pt x="1210814" y="7715"/>
                    </a:cubicBezTo>
                    <a:cubicBezTo>
                      <a:pt x="1095848" y="23717"/>
                      <a:pt x="819051" y="5429"/>
                      <a:pt x="684463" y="13716"/>
                    </a:cubicBezTo>
                    <a:lnTo>
                      <a:pt x="687511" y="12859"/>
                    </a:lnTo>
                    <a:cubicBezTo>
                      <a:pt x="655316" y="14192"/>
                      <a:pt x="473008" y="10954"/>
                      <a:pt x="435670" y="12192"/>
                    </a:cubicBezTo>
                    <a:lnTo>
                      <a:pt x="440718" y="12668"/>
                    </a:lnTo>
                    <a:cubicBezTo>
                      <a:pt x="408047" y="14764"/>
                      <a:pt x="412524" y="11049"/>
                      <a:pt x="386807" y="9906"/>
                    </a:cubicBezTo>
                    <a:cubicBezTo>
                      <a:pt x="275174" y="28004"/>
                      <a:pt x="142395" y="18764"/>
                      <a:pt x="16856" y="12192"/>
                    </a:cubicBezTo>
                    <a:cubicBezTo>
                      <a:pt x="-6195" y="35528"/>
                      <a:pt x="-17434" y="114395"/>
                      <a:pt x="63528" y="102870"/>
                    </a:cubicBezTo>
                    <a:cubicBezTo>
                      <a:pt x="63528" y="102870"/>
                      <a:pt x="42668" y="102584"/>
                      <a:pt x="42668" y="102584"/>
                    </a:cubicBezTo>
                    <a:cubicBezTo>
                      <a:pt x="58004" y="103156"/>
                      <a:pt x="47336" y="104299"/>
                      <a:pt x="41430" y="105537"/>
                    </a:cubicBezTo>
                    <a:cubicBezTo>
                      <a:pt x="46764" y="105537"/>
                      <a:pt x="68386" y="107442"/>
                      <a:pt x="54575" y="105347"/>
                    </a:cubicBezTo>
                    <a:cubicBezTo>
                      <a:pt x="158588" y="108109"/>
                      <a:pt x="297462" y="110109"/>
                      <a:pt x="388140" y="112109"/>
                    </a:cubicBezTo>
                    <a:cubicBezTo>
                      <a:pt x="420525" y="113348"/>
                      <a:pt x="453577" y="106680"/>
                      <a:pt x="482152" y="113729"/>
                    </a:cubicBezTo>
                    <a:cubicBezTo>
                      <a:pt x="477580" y="111919"/>
                      <a:pt x="629885" y="111728"/>
                      <a:pt x="632266" y="112205"/>
                    </a:cubicBezTo>
                    <a:close/>
                  </a:path>
                </a:pathLst>
              </a:custGeom>
              <a:grpFill/>
              <a:ln w="9525" cap="flat">
                <a:noFill/>
                <a:prstDash val="solid"/>
                <a:miter/>
              </a:ln>
            </p:spPr>
            <p:txBody>
              <a:bodyPr rtlCol="0" anchor="ctr"/>
              <a:lstStyle/>
              <a:p>
                <a:pPr algn="ctr"/>
                <a:endParaRPr lang="en-US"/>
              </a:p>
            </p:txBody>
          </p:sp>
        </p:grpSp>
      </p:grpSp>
      <p:sp>
        <p:nvSpPr>
          <p:cNvPr id="19" name="Freeform: Shape 18">
            <a:extLst>
              <a:ext uri="{FF2B5EF4-FFF2-40B4-BE49-F238E27FC236}">
                <a16:creationId xmlns:a16="http://schemas.microsoft.com/office/drawing/2014/main" id="{90A46C7D-C1BB-49B8-8D37-39742820E9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484683" y="5165905"/>
            <a:ext cx="1085312" cy="2315675"/>
          </a:xfrm>
          <a:custGeom>
            <a:avLst/>
            <a:gdLst>
              <a:gd name="connsiteX0" fmla="*/ 0 w 1085312"/>
              <a:gd name="connsiteY0" fmla="*/ 2315675 h 2315675"/>
              <a:gd name="connsiteX1" fmla="*/ 0 w 1085312"/>
              <a:gd name="connsiteY1" fmla="*/ 0 h 2315675"/>
              <a:gd name="connsiteX2" fmla="*/ 53089 w 1085312"/>
              <a:gd name="connsiteY2" fmla="*/ 4542 h 2315675"/>
              <a:gd name="connsiteX3" fmla="*/ 790077 w 1085312"/>
              <a:gd name="connsiteY3" fmla="*/ 872756 h 2315675"/>
              <a:gd name="connsiteX4" fmla="*/ 1085252 w 1085312"/>
              <a:gd name="connsiteY4" fmla="*/ 1943649 h 2315675"/>
              <a:gd name="connsiteX5" fmla="*/ 1064832 w 1085312"/>
              <a:gd name="connsiteY5" fmla="*/ 2198094 h 2315675"/>
              <a:gd name="connsiteX6" fmla="*/ 1043734 w 1085312"/>
              <a:gd name="connsiteY6" fmla="*/ 2315675 h 2315675"/>
              <a:gd name="connsiteX7" fmla="*/ 0 w 1085312"/>
              <a:gd name="connsiteY7" fmla="*/ 2315675 h 2315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85312" h="2315675">
                <a:moveTo>
                  <a:pt x="0" y="2315675"/>
                </a:moveTo>
                <a:lnTo>
                  <a:pt x="0" y="0"/>
                </a:lnTo>
                <a:lnTo>
                  <a:pt x="53089" y="4542"/>
                </a:lnTo>
                <a:cubicBezTo>
                  <a:pt x="405263" y="73503"/>
                  <a:pt x="612623" y="486635"/>
                  <a:pt x="790077" y="872756"/>
                </a:cubicBezTo>
                <a:cubicBezTo>
                  <a:pt x="937425" y="1193596"/>
                  <a:pt x="1088787" y="1533232"/>
                  <a:pt x="1085252" y="1943649"/>
                </a:cubicBezTo>
                <a:cubicBezTo>
                  <a:pt x="1084528" y="2029058"/>
                  <a:pt x="1077341" y="2113833"/>
                  <a:pt x="1064832" y="2198094"/>
                </a:cubicBezTo>
                <a:lnTo>
                  <a:pt x="1043734" y="2315675"/>
                </a:lnTo>
                <a:lnTo>
                  <a:pt x="0" y="2315675"/>
                </a:lnTo>
                <a:close/>
              </a:path>
            </a:pathLst>
          </a:custGeom>
          <a:solidFill>
            <a:schemeClr val="accent3">
              <a:lumMod val="40000"/>
              <a:lumOff val="6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aphicFrame>
        <p:nvGraphicFramePr>
          <p:cNvPr id="5" name="Content Placeholder 2">
            <a:extLst>
              <a:ext uri="{FF2B5EF4-FFF2-40B4-BE49-F238E27FC236}">
                <a16:creationId xmlns:a16="http://schemas.microsoft.com/office/drawing/2014/main" id="{4FE623E5-AFB3-FF3E-0FAA-79B66E785178}"/>
              </a:ext>
            </a:extLst>
          </p:cNvPr>
          <p:cNvGraphicFramePr>
            <a:graphicFrameLocks noGrp="1"/>
          </p:cNvGraphicFramePr>
          <p:nvPr>
            <p:ph idx="1"/>
            <p:extLst>
              <p:ext uri="{D42A27DB-BD31-4B8C-83A1-F6EECF244321}">
                <p14:modId xmlns:p14="http://schemas.microsoft.com/office/powerpoint/2010/main" val="3060127815"/>
              </p:ext>
            </p:extLst>
          </p:nvPr>
        </p:nvGraphicFramePr>
        <p:xfrm>
          <a:off x="525462" y="1804163"/>
          <a:ext cx="11004385" cy="440726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84615749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9" name="Rectangle 8">
            <a:extLst>
              <a:ext uri="{FF2B5EF4-FFF2-40B4-BE49-F238E27FC236}">
                <a16:creationId xmlns:a16="http://schemas.microsoft.com/office/drawing/2014/main" id="{142D98E1-37D2-4470-BF74-845E897954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2" name="Title 1">
            <a:extLst>
              <a:ext uri="{FF2B5EF4-FFF2-40B4-BE49-F238E27FC236}">
                <a16:creationId xmlns:a16="http://schemas.microsoft.com/office/drawing/2014/main" id="{B868930E-893E-41A2-64F9-E0E0C21555F8}"/>
              </a:ext>
            </a:extLst>
          </p:cNvPr>
          <p:cNvSpPr>
            <a:spLocks noGrp="1"/>
          </p:cNvSpPr>
          <p:nvPr>
            <p:ph type="title"/>
          </p:nvPr>
        </p:nvSpPr>
        <p:spPr>
          <a:xfrm>
            <a:off x="646829" y="1528527"/>
            <a:ext cx="4421731" cy="4542073"/>
          </a:xfrm>
        </p:spPr>
        <p:txBody>
          <a:bodyPr anchor="t">
            <a:normAutofit/>
          </a:bodyPr>
          <a:lstStyle/>
          <a:p>
            <a:r>
              <a:rPr lang="en-US" dirty="0"/>
              <a:t>How are we reducing the stressors? </a:t>
            </a:r>
            <a:br>
              <a:rPr lang="en-US" dirty="0"/>
            </a:br>
            <a:r>
              <a:rPr lang="en-US" dirty="0"/>
              <a:t>(EACO)</a:t>
            </a:r>
          </a:p>
        </p:txBody>
      </p:sp>
      <p:sp>
        <p:nvSpPr>
          <p:cNvPr id="20" name="Freeform: Shape 10">
            <a:extLst>
              <a:ext uri="{FF2B5EF4-FFF2-40B4-BE49-F238E27FC236}">
                <a16:creationId xmlns:a16="http://schemas.microsoft.com/office/drawing/2014/main" id="{3ED2C98F-B668-4CD9-862F-6BF4AE5D27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 y="0"/>
            <a:ext cx="3976378" cy="1273772"/>
          </a:xfrm>
          <a:custGeom>
            <a:avLst/>
            <a:gdLst>
              <a:gd name="connsiteX0" fmla="*/ 2025355 w 2438970"/>
              <a:gd name="connsiteY0" fmla="*/ 235 h 1341332"/>
              <a:gd name="connsiteX1" fmla="*/ 2381960 w 2438970"/>
              <a:gd name="connsiteY1" fmla="*/ 44517 h 1341332"/>
              <a:gd name="connsiteX2" fmla="*/ 2438970 w 2438970"/>
              <a:gd name="connsiteY2" fmla="*/ 58872 h 1341332"/>
              <a:gd name="connsiteX3" fmla="*/ 2438970 w 2438970"/>
              <a:gd name="connsiteY3" fmla="*/ 1341332 h 1341332"/>
              <a:gd name="connsiteX4" fmla="*/ 0 w 2438970"/>
              <a:gd name="connsiteY4" fmla="*/ 1341332 h 1341332"/>
              <a:gd name="connsiteX5" fmla="*/ 13333 w 2438970"/>
              <a:gd name="connsiteY5" fmla="*/ 1328018 h 1341332"/>
              <a:gd name="connsiteX6" fmla="*/ 936262 w 2438970"/>
              <a:gd name="connsiteY6" fmla="*/ 459947 h 1341332"/>
              <a:gd name="connsiteX7" fmla="*/ 1554028 w 2438970"/>
              <a:gd name="connsiteY7" fmla="*/ 71153 h 1341332"/>
              <a:gd name="connsiteX8" fmla="*/ 2025355 w 2438970"/>
              <a:gd name="connsiteY8" fmla="*/ 235 h 1341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38970" h="1341332">
                <a:moveTo>
                  <a:pt x="2025355" y="235"/>
                </a:moveTo>
                <a:cubicBezTo>
                  <a:pt x="2143847" y="2306"/>
                  <a:pt x="2262766" y="17993"/>
                  <a:pt x="2381960" y="44517"/>
                </a:cubicBezTo>
                <a:lnTo>
                  <a:pt x="2438970" y="58872"/>
                </a:lnTo>
                <a:lnTo>
                  <a:pt x="2438970" y="1341332"/>
                </a:lnTo>
                <a:lnTo>
                  <a:pt x="0" y="1341332"/>
                </a:lnTo>
                <a:lnTo>
                  <a:pt x="13333" y="1328018"/>
                </a:lnTo>
                <a:cubicBezTo>
                  <a:pt x="324723" y="1028950"/>
                  <a:pt x="645390" y="738459"/>
                  <a:pt x="936262" y="459947"/>
                </a:cubicBezTo>
                <a:cubicBezTo>
                  <a:pt x="1139660" y="265152"/>
                  <a:pt x="1345794" y="140817"/>
                  <a:pt x="1554028" y="71153"/>
                </a:cubicBezTo>
                <a:cubicBezTo>
                  <a:pt x="1710136" y="18918"/>
                  <a:pt x="1867365" y="-2526"/>
                  <a:pt x="2025355" y="235"/>
                </a:cubicBezTo>
                <a:close/>
              </a:path>
            </a:pathLst>
          </a:custGeom>
          <a:solidFill>
            <a:schemeClr val="accent6">
              <a:lumMod val="40000"/>
              <a:lumOff val="6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aphicFrame>
        <p:nvGraphicFramePr>
          <p:cNvPr id="21" name="Content Placeholder 2">
            <a:extLst>
              <a:ext uri="{FF2B5EF4-FFF2-40B4-BE49-F238E27FC236}">
                <a16:creationId xmlns:a16="http://schemas.microsoft.com/office/drawing/2014/main" id="{D5BFC8A5-9201-B9C8-07E9-04B8F84A8A5D}"/>
              </a:ext>
            </a:extLst>
          </p:cNvPr>
          <p:cNvGraphicFramePr>
            <a:graphicFrameLocks noGrp="1"/>
          </p:cNvGraphicFramePr>
          <p:nvPr>
            <p:ph idx="1"/>
            <p:extLst>
              <p:ext uri="{D42A27DB-BD31-4B8C-83A1-F6EECF244321}">
                <p14:modId xmlns:p14="http://schemas.microsoft.com/office/powerpoint/2010/main" val="1450139019"/>
              </p:ext>
            </p:extLst>
          </p:nvPr>
        </p:nvGraphicFramePr>
        <p:xfrm>
          <a:off x="5068561" y="582842"/>
          <a:ext cx="6449246" cy="548775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15022907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31" name="Rectangle 8">
            <a:extLst>
              <a:ext uri="{FF2B5EF4-FFF2-40B4-BE49-F238E27FC236}">
                <a16:creationId xmlns:a16="http://schemas.microsoft.com/office/drawing/2014/main" id="{2F9C493A-9F03-49B4-B3FB-19CE5AC115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398"/>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2" name="Title 1">
            <a:extLst>
              <a:ext uri="{FF2B5EF4-FFF2-40B4-BE49-F238E27FC236}">
                <a16:creationId xmlns:a16="http://schemas.microsoft.com/office/drawing/2014/main" id="{F0E46D24-64E4-AA1D-4B11-1D89D2C75DEC}"/>
              </a:ext>
            </a:extLst>
          </p:cNvPr>
          <p:cNvSpPr>
            <a:spLocks noGrp="1"/>
          </p:cNvSpPr>
          <p:nvPr>
            <p:ph type="title"/>
          </p:nvPr>
        </p:nvSpPr>
        <p:spPr>
          <a:xfrm>
            <a:off x="525717" y="696952"/>
            <a:ext cx="10077196" cy="821794"/>
          </a:xfrm>
        </p:spPr>
        <p:txBody>
          <a:bodyPr>
            <a:normAutofit/>
          </a:bodyPr>
          <a:lstStyle/>
          <a:p>
            <a:r>
              <a:rPr lang="en-US" dirty="0"/>
              <a:t>Day/Week </a:t>
            </a:r>
          </a:p>
        </p:txBody>
      </p:sp>
      <p:grpSp>
        <p:nvGrpSpPr>
          <p:cNvPr id="32" name="Graphic 78">
            <a:extLst>
              <a:ext uri="{FF2B5EF4-FFF2-40B4-BE49-F238E27FC236}">
                <a16:creationId xmlns:a16="http://schemas.microsoft.com/office/drawing/2014/main" id="{BC3D4A83-1EFA-4B2C-B330-849E3589503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30225" y="1708814"/>
            <a:ext cx="972241" cy="45718"/>
            <a:chOff x="4886325" y="3371754"/>
            <a:chExt cx="2418492" cy="113728"/>
          </a:xfrm>
          <a:solidFill>
            <a:schemeClr val="accent1"/>
          </a:solidFill>
        </p:grpSpPr>
        <p:sp>
          <p:nvSpPr>
            <p:cNvPr id="12" name="Graphic 78">
              <a:extLst>
                <a:ext uri="{FF2B5EF4-FFF2-40B4-BE49-F238E27FC236}">
                  <a16:creationId xmlns:a16="http://schemas.microsoft.com/office/drawing/2014/main" id="{3508E11F-ACA4-405C-A9FA-2577500EA2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886325" y="3428428"/>
              <a:ext cx="2418302" cy="9525"/>
            </a:xfrm>
            <a:custGeom>
              <a:avLst/>
              <a:gdLst>
                <a:gd name="connsiteX0" fmla="*/ 0 w 2418302"/>
                <a:gd name="connsiteY0" fmla="*/ 0 h 9525"/>
                <a:gd name="connsiteX1" fmla="*/ 2418302 w 2418302"/>
                <a:gd name="connsiteY1" fmla="*/ 0 h 9525"/>
              </a:gdLst>
              <a:ahLst/>
              <a:cxnLst>
                <a:cxn ang="0">
                  <a:pos x="connsiteX0" y="connsiteY0"/>
                </a:cxn>
                <a:cxn ang="0">
                  <a:pos x="connsiteX1" y="connsiteY1"/>
                </a:cxn>
              </a:cxnLst>
              <a:rect l="l" t="t" r="r" b="b"/>
              <a:pathLst>
                <a:path w="2418302" h="9525">
                  <a:moveTo>
                    <a:pt x="0" y="0"/>
                  </a:moveTo>
                  <a:lnTo>
                    <a:pt x="2418302" y="0"/>
                  </a:lnTo>
                </a:path>
              </a:pathLst>
            </a:custGeom>
            <a:grpFill/>
            <a:ln w="9525" cap="flat">
              <a:noFill/>
              <a:prstDash val="solid"/>
              <a:miter/>
            </a:ln>
          </p:spPr>
          <p:txBody>
            <a:bodyPr rtlCol="0" anchor="ctr"/>
            <a:lstStyle/>
            <a:p>
              <a:pPr algn="ctr"/>
              <a:endParaRPr lang="en-US"/>
            </a:p>
          </p:txBody>
        </p:sp>
        <p:grpSp>
          <p:nvGrpSpPr>
            <p:cNvPr id="13" name="Graphic 78">
              <a:extLst>
                <a:ext uri="{FF2B5EF4-FFF2-40B4-BE49-F238E27FC236}">
                  <a16:creationId xmlns:a16="http://schemas.microsoft.com/office/drawing/2014/main" id="{82B1CDA4-B2EA-4968-8276-0552D6D74463}"/>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4886709" y="3371754"/>
              <a:ext cx="2418108" cy="113728"/>
              <a:chOff x="4886709" y="3371754"/>
              <a:chExt cx="2418108" cy="113728"/>
            </a:xfrm>
            <a:grpFill/>
          </p:grpSpPr>
          <p:sp>
            <p:nvSpPr>
              <p:cNvPr id="14" name="Graphic 78">
                <a:extLst>
                  <a:ext uri="{FF2B5EF4-FFF2-40B4-BE49-F238E27FC236}">
                    <a16:creationId xmlns:a16="http://schemas.microsoft.com/office/drawing/2014/main" id="{F4337472-CDEB-4AFE-BBB9-5A11CA470D6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895088" y="3474384"/>
                <a:ext cx="32575" cy="2906"/>
              </a:xfrm>
              <a:custGeom>
                <a:avLst/>
                <a:gdLst>
                  <a:gd name="connsiteX0" fmla="*/ 0 w 32575"/>
                  <a:gd name="connsiteY0" fmla="*/ 49 h 2906"/>
                  <a:gd name="connsiteX1" fmla="*/ 32576 w 32575"/>
                  <a:gd name="connsiteY1" fmla="*/ 2907 h 2906"/>
                  <a:gd name="connsiteX2" fmla="*/ 0 w 32575"/>
                  <a:gd name="connsiteY2" fmla="*/ 49 h 2906"/>
                </a:gdLst>
                <a:ahLst/>
                <a:cxnLst>
                  <a:cxn ang="0">
                    <a:pos x="connsiteX0" y="connsiteY0"/>
                  </a:cxn>
                  <a:cxn ang="0">
                    <a:pos x="connsiteX1" y="connsiteY1"/>
                  </a:cxn>
                  <a:cxn ang="0">
                    <a:pos x="connsiteX2" y="connsiteY2"/>
                  </a:cxn>
                </a:cxnLst>
                <a:rect l="l" t="t" r="r" b="b"/>
                <a:pathLst>
                  <a:path w="32575" h="2906">
                    <a:moveTo>
                      <a:pt x="0" y="49"/>
                    </a:moveTo>
                    <a:cubicBezTo>
                      <a:pt x="7430" y="2335"/>
                      <a:pt x="20384" y="2526"/>
                      <a:pt x="32576" y="2907"/>
                    </a:cubicBezTo>
                    <a:cubicBezTo>
                      <a:pt x="23146" y="716"/>
                      <a:pt x="13240" y="-236"/>
                      <a:pt x="0" y="49"/>
                    </a:cubicBezTo>
                    <a:close/>
                  </a:path>
                </a:pathLst>
              </a:custGeom>
              <a:grpFill/>
              <a:ln w="9525" cap="flat">
                <a:noFill/>
                <a:prstDash val="solid"/>
                <a:miter/>
              </a:ln>
            </p:spPr>
            <p:txBody>
              <a:bodyPr rtlCol="0" anchor="ctr"/>
              <a:lstStyle/>
              <a:p>
                <a:pPr algn="ctr"/>
                <a:endParaRPr lang="en-US"/>
              </a:p>
            </p:txBody>
          </p:sp>
          <p:sp>
            <p:nvSpPr>
              <p:cNvPr id="15" name="Graphic 78">
                <a:extLst>
                  <a:ext uri="{FF2B5EF4-FFF2-40B4-BE49-F238E27FC236}">
                    <a16:creationId xmlns:a16="http://schemas.microsoft.com/office/drawing/2014/main" id="{6CD67A6D-EAE7-4891-ACC9-4AC0CCF44A3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927758" y="3477344"/>
                <a:ext cx="380" cy="42"/>
              </a:xfrm>
              <a:custGeom>
                <a:avLst/>
                <a:gdLst>
                  <a:gd name="connsiteX0" fmla="*/ 190 w 380"/>
                  <a:gd name="connsiteY0" fmla="*/ 42 h 42"/>
                  <a:gd name="connsiteX1" fmla="*/ 381 w 380"/>
                  <a:gd name="connsiteY1" fmla="*/ 42 h 42"/>
                  <a:gd name="connsiteX2" fmla="*/ 0 w 380"/>
                  <a:gd name="connsiteY2" fmla="*/ 42 h 42"/>
                  <a:gd name="connsiteX3" fmla="*/ 190 w 380"/>
                  <a:gd name="connsiteY3" fmla="*/ 42 h 42"/>
                </a:gdLst>
                <a:ahLst/>
                <a:cxnLst>
                  <a:cxn ang="0">
                    <a:pos x="connsiteX0" y="connsiteY0"/>
                  </a:cxn>
                  <a:cxn ang="0">
                    <a:pos x="connsiteX1" y="connsiteY1"/>
                  </a:cxn>
                  <a:cxn ang="0">
                    <a:pos x="connsiteX2" y="connsiteY2"/>
                  </a:cxn>
                  <a:cxn ang="0">
                    <a:pos x="connsiteX3" y="connsiteY3"/>
                  </a:cxn>
                </a:cxnLst>
                <a:rect l="l" t="t" r="r" b="b"/>
                <a:pathLst>
                  <a:path w="380" h="42">
                    <a:moveTo>
                      <a:pt x="190" y="42"/>
                    </a:moveTo>
                    <a:cubicBezTo>
                      <a:pt x="190" y="42"/>
                      <a:pt x="286" y="42"/>
                      <a:pt x="381" y="42"/>
                    </a:cubicBezTo>
                    <a:cubicBezTo>
                      <a:pt x="190" y="42"/>
                      <a:pt x="95" y="42"/>
                      <a:pt x="0" y="42"/>
                    </a:cubicBezTo>
                    <a:cubicBezTo>
                      <a:pt x="0" y="-53"/>
                      <a:pt x="95" y="42"/>
                      <a:pt x="190" y="42"/>
                    </a:cubicBezTo>
                    <a:close/>
                  </a:path>
                </a:pathLst>
              </a:custGeom>
              <a:grpFill/>
              <a:ln w="9525" cap="flat">
                <a:noFill/>
                <a:prstDash val="solid"/>
                <a:miter/>
              </a:ln>
            </p:spPr>
            <p:txBody>
              <a:bodyPr rtlCol="0" anchor="ctr"/>
              <a:lstStyle/>
              <a:p>
                <a:pPr algn="ctr"/>
                <a:endParaRPr lang="en-US"/>
              </a:p>
            </p:txBody>
          </p:sp>
          <p:sp>
            <p:nvSpPr>
              <p:cNvPr id="16" name="Graphic 78">
                <a:extLst>
                  <a:ext uri="{FF2B5EF4-FFF2-40B4-BE49-F238E27FC236}">
                    <a16:creationId xmlns:a16="http://schemas.microsoft.com/office/drawing/2014/main" id="{F1769489-D4BC-4B3B-9E23-87FCFDAB4E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285577" y="3374517"/>
                <a:ext cx="10001" cy="190"/>
              </a:xfrm>
              <a:custGeom>
                <a:avLst/>
                <a:gdLst>
                  <a:gd name="connsiteX0" fmla="*/ 10001 w 10001"/>
                  <a:gd name="connsiteY0" fmla="*/ 0 h 190"/>
                  <a:gd name="connsiteX1" fmla="*/ 0 w 10001"/>
                  <a:gd name="connsiteY1" fmla="*/ 191 h 190"/>
                  <a:gd name="connsiteX2" fmla="*/ 10001 w 10001"/>
                  <a:gd name="connsiteY2" fmla="*/ 0 h 190"/>
                </a:gdLst>
                <a:ahLst/>
                <a:cxnLst>
                  <a:cxn ang="0">
                    <a:pos x="connsiteX0" y="connsiteY0"/>
                  </a:cxn>
                  <a:cxn ang="0">
                    <a:pos x="connsiteX1" y="connsiteY1"/>
                  </a:cxn>
                  <a:cxn ang="0">
                    <a:pos x="connsiteX2" y="connsiteY2"/>
                  </a:cxn>
                </a:cxnLst>
                <a:rect l="l" t="t" r="r" b="b"/>
                <a:pathLst>
                  <a:path w="10001" h="190">
                    <a:moveTo>
                      <a:pt x="10001" y="0"/>
                    </a:moveTo>
                    <a:cubicBezTo>
                      <a:pt x="6953" y="0"/>
                      <a:pt x="3524" y="95"/>
                      <a:pt x="0" y="191"/>
                    </a:cubicBezTo>
                    <a:cubicBezTo>
                      <a:pt x="3334" y="191"/>
                      <a:pt x="6763" y="191"/>
                      <a:pt x="10001" y="0"/>
                    </a:cubicBezTo>
                    <a:close/>
                  </a:path>
                </a:pathLst>
              </a:custGeom>
              <a:grpFill/>
              <a:ln w="9525" cap="flat">
                <a:noFill/>
                <a:prstDash val="solid"/>
                <a:miter/>
              </a:ln>
            </p:spPr>
            <p:txBody>
              <a:bodyPr rtlCol="0" anchor="ctr"/>
              <a:lstStyle/>
              <a:p>
                <a:pPr algn="ctr"/>
                <a:endParaRPr lang="en-US"/>
              </a:p>
            </p:txBody>
          </p:sp>
          <p:sp>
            <p:nvSpPr>
              <p:cNvPr id="17" name="Graphic 78">
                <a:extLst>
                  <a:ext uri="{FF2B5EF4-FFF2-40B4-BE49-F238E27FC236}">
                    <a16:creationId xmlns:a16="http://schemas.microsoft.com/office/drawing/2014/main" id="{13E13021-8923-4A4D-84FA-DA886E2924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886709" y="3371754"/>
                <a:ext cx="2418108" cy="113728"/>
              </a:xfrm>
              <a:custGeom>
                <a:avLst/>
                <a:gdLst>
                  <a:gd name="connsiteX0" fmla="*/ 632266 w 2418108"/>
                  <a:gd name="connsiteY0" fmla="*/ 112205 h 113728"/>
                  <a:gd name="connsiteX1" fmla="*/ 723039 w 2418108"/>
                  <a:gd name="connsiteY1" fmla="*/ 109538 h 113728"/>
                  <a:gd name="connsiteX2" fmla="*/ 735136 w 2418108"/>
                  <a:gd name="connsiteY2" fmla="*/ 111823 h 113728"/>
                  <a:gd name="connsiteX3" fmla="*/ 752471 w 2418108"/>
                  <a:gd name="connsiteY3" fmla="*/ 108680 h 113728"/>
                  <a:gd name="connsiteX4" fmla="*/ 772569 w 2418108"/>
                  <a:gd name="connsiteY4" fmla="*/ 110585 h 113728"/>
                  <a:gd name="connsiteX5" fmla="*/ 1112993 w 2418108"/>
                  <a:gd name="connsiteY5" fmla="*/ 112967 h 113728"/>
                  <a:gd name="connsiteX6" fmla="*/ 1083465 w 2418108"/>
                  <a:gd name="connsiteY6" fmla="*/ 108776 h 113728"/>
                  <a:gd name="connsiteX7" fmla="*/ 1296825 w 2418108"/>
                  <a:gd name="connsiteY7" fmla="*/ 108966 h 113728"/>
                  <a:gd name="connsiteX8" fmla="*/ 1346736 w 2418108"/>
                  <a:gd name="connsiteY8" fmla="*/ 103632 h 113728"/>
                  <a:gd name="connsiteX9" fmla="*/ 1360643 w 2418108"/>
                  <a:gd name="connsiteY9" fmla="*/ 107633 h 113728"/>
                  <a:gd name="connsiteX10" fmla="*/ 1381788 w 2418108"/>
                  <a:gd name="connsiteY10" fmla="*/ 107442 h 113728"/>
                  <a:gd name="connsiteX11" fmla="*/ 1371692 w 2418108"/>
                  <a:gd name="connsiteY11" fmla="*/ 106490 h 113728"/>
                  <a:gd name="connsiteX12" fmla="*/ 1430080 w 2418108"/>
                  <a:gd name="connsiteY12" fmla="*/ 105537 h 113728"/>
                  <a:gd name="connsiteX13" fmla="*/ 1420269 w 2418108"/>
                  <a:gd name="connsiteY13" fmla="*/ 104108 h 113728"/>
                  <a:gd name="connsiteX14" fmla="*/ 1455702 w 2418108"/>
                  <a:gd name="connsiteY14" fmla="*/ 107061 h 113728"/>
                  <a:gd name="connsiteX15" fmla="*/ 1439414 w 2418108"/>
                  <a:gd name="connsiteY15" fmla="*/ 108109 h 113728"/>
                  <a:gd name="connsiteX16" fmla="*/ 1503613 w 2418108"/>
                  <a:gd name="connsiteY16" fmla="*/ 105918 h 113728"/>
                  <a:gd name="connsiteX17" fmla="*/ 1495802 w 2418108"/>
                  <a:gd name="connsiteY17" fmla="*/ 105823 h 113728"/>
                  <a:gd name="connsiteX18" fmla="*/ 1695923 w 2418108"/>
                  <a:gd name="connsiteY18" fmla="*/ 95155 h 113728"/>
                  <a:gd name="connsiteX19" fmla="*/ 1684016 w 2418108"/>
                  <a:gd name="connsiteY19" fmla="*/ 92488 h 113728"/>
                  <a:gd name="connsiteX20" fmla="*/ 1706210 w 2418108"/>
                  <a:gd name="connsiteY20" fmla="*/ 90202 h 113728"/>
                  <a:gd name="connsiteX21" fmla="*/ 1693351 w 2418108"/>
                  <a:gd name="connsiteY21" fmla="*/ 98108 h 113728"/>
                  <a:gd name="connsiteX22" fmla="*/ 2058539 w 2418108"/>
                  <a:gd name="connsiteY22" fmla="*/ 102203 h 113728"/>
                  <a:gd name="connsiteX23" fmla="*/ 2064540 w 2418108"/>
                  <a:gd name="connsiteY23" fmla="*/ 95060 h 113728"/>
                  <a:gd name="connsiteX24" fmla="*/ 2227132 w 2418108"/>
                  <a:gd name="connsiteY24" fmla="*/ 96203 h 113728"/>
                  <a:gd name="connsiteX25" fmla="*/ 2245229 w 2418108"/>
                  <a:gd name="connsiteY25" fmla="*/ 96869 h 113728"/>
                  <a:gd name="connsiteX26" fmla="*/ 2254278 w 2418108"/>
                  <a:gd name="connsiteY26" fmla="*/ 94393 h 113728"/>
                  <a:gd name="connsiteX27" fmla="*/ 2418108 w 2418108"/>
                  <a:gd name="connsiteY27" fmla="*/ 5810 h 113728"/>
                  <a:gd name="connsiteX28" fmla="*/ 2399058 w 2418108"/>
                  <a:gd name="connsiteY28" fmla="*/ 2858 h 113728"/>
                  <a:gd name="connsiteX29" fmla="*/ 2241039 w 2418108"/>
                  <a:gd name="connsiteY29" fmla="*/ 1905 h 113728"/>
                  <a:gd name="connsiteX30" fmla="*/ 2243991 w 2418108"/>
                  <a:gd name="connsiteY30" fmla="*/ 1048 h 113728"/>
                  <a:gd name="connsiteX31" fmla="*/ 2197128 w 2418108"/>
                  <a:gd name="connsiteY31" fmla="*/ 0 h 113728"/>
                  <a:gd name="connsiteX32" fmla="*/ 1710591 w 2418108"/>
                  <a:gd name="connsiteY32" fmla="*/ 6287 h 113728"/>
                  <a:gd name="connsiteX33" fmla="*/ 1713353 w 2418108"/>
                  <a:gd name="connsiteY33" fmla="*/ 5906 h 113728"/>
                  <a:gd name="connsiteX34" fmla="*/ 1210814 w 2418108"/>
                  <a:gd name="connsiteY34" fmla="*/ 7715 h 113728"/>
                  <a:gd name="connsiteX35" fmla="*/ 684463 w 2418108"/>
                  <a:gd name="connsiteY35" fmla="*/ 13716 h 113728"/>
                  <a:gd name="connsiteX36" fmla="*/ 687511 w 2418108"/>
                  <a:gd name="connsiteY36" fmla="*/ 12859 h 113728"/>
                  <a:gd name="connsiteX37" fmla="*/ 435670 w 2418108"/>
                  <a:gd name="connsiteY37" fmla="*/ 12192 h 113728"/>
                  <a:gd name="connsiteX38" fmla="*/ 440718 w 2418108"/>
                  <a:gd name="connsiteY38" fmla="*/ 12668 h 113728"/>
                  <a:gd name="connsiteX39" fmla="*/ 386807 w 2418108"/>
                  <a:gd name="connsiteY39" fmla="*/ 9906 h 113728"/>
                  <a:gd name="connsiteX40" fmla="*/ 16856 w 2418108"/>
                  <a:gd name="connsiteY40" fmla="*/ 12192 h 113728"/>
                  <a:gd name="connsiteX41" fmla="*/ 63528 w 2418108"/>
                  <a:gd name="connsiteY41" fmla="*/ 102870 h 113728"/>
                  <a:gd name="connsiteX42" fmla="*/ 42668 w 2418108"/>
                  <a:gd name="connsiteY42" fmla="*/ 102584 h 113728"/>
                  <a:gd name="connsiteX43" fmla="*/ 41430 w 2418108"/>
                  <a:gd name="connsiteY43" fmla="*/ 105537 h 113728"/>
                  <a:gd name="connsiteX44" fmla="*/ 54575 w 2418108"/>
                  <a:gd name="connsiteY44" fmla="*/ 105347 h 113728"/>
                  <a:gd name="connsiteX45" fmla="*/ 388140 w 2418108"/>
                  <a:gd name="connsiteY45" fmla="*/ 112109 h 113728"/>
                  <a:gd name="connsiteX46" fmla="*/ 482152 w 2418108"/>
                  <a:gd name="connsiteY46" fmla="*/ 113729 h 113728"/>
                  <a:gd name="connsiteX47" fmla="*/ 632266 w 2418108"/>
                  <a:gd name="connsiteY47" fmla="*/ 112205 h 113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18108" h="113728">
                    <a:moveTo>
                      <a:pt x="632266" y="112205"/>
                    </a:moveTo>
                    <a:cubicBezTo>
                      <a:pt x="656364" y="104680"/>
                      <a:pt x="694940" y="114110"/>
                      <a:pt x="723039" y="109538"/>
                    </a:cubicBezTo>
                    <a:cubicBezTo>
                      <a:pt x="722849" y="109919"/>
                      <a:pt x="735898" y="110109"/>
                      <a:pt x="735136" y="111823"/>
                    </a:cubicBezTo>
                    <a:cubicBezTo>
                      <a:pt x="735041" y="108776"/>
                      <a:pt x="767616" y="112300"/>
                      <a:pt x="752471" y="108680"/>
                    </a:cubicBezTo>
                    <a:cubicBezTo>
                      <a:pt x="754757" y="107633"/>
                      <a:pt x="790571" y="107633"/>
                      <a:pt x="772569" y="110585"/>
                    </a:cubicBezTo>
                    <a:cubicBezTo>
                      <a:pt x="822099" y="111633"/>
                      <a:pt x="1059653" y="114395"/>
                      <a:pt x="1112993" y="112967"/>
                    </a:cubicBezTo>
                    <a:cubicBezTo>
                      <a:pt x="1106135" y="110776"/>
                      <a:pt x="1089656" y="112205"/>
                      <a:pt x="1083465" y="108776"/>
                    </a:cubicBezTo>
                    <a:cubicBezTo>
                      <a:pt x="1153950" y="111728"/>
                      <a:pt x="1230626" y="113157"/>
                      <a:pt x="1296825" y="108966"/>
                    </a:cubicBezTo>
                    <a:cubicBezTo>
                      <a:pt x="1277680" y="103251"/>
                      <a:pt x="1356071" y="110966"/>
                      <a:pt x="1346736" y="103632"/>
                    </a:cubicBezTo>
                    <a:cubicBezTo>
                      <a:pt x="1351213" y="105347"/>
                      <a:pt x="1374454" y="106109"/>
                      <a:pt x="1360643" y="107633"/>
                    </a:cubicBezTo>
                    <a:cubicBezTo>
                      <a:pt x="1368548" y="107728"/>
                      <a:pt x="1376168" y="108299"/>
                      <a:pt x="1381788" y="107442"/>
                    </a:cubicBezTo>
                    <a:lnTo>
                      <a:pt x="1371692" y="106490"/>
                    </a:lnTo>
                    <a:cubicBezTo>
                      <a:pt x="1398266" y="106013"/>
                      <a:pt x="1412744" y="108680"/>
                      <a:pt x="1430080" y="105537"/>
                    </a:cubicBezTo>
                    <a:lnTo>
                      <a:pt x="1420269" y="104108"/>
                    </a:lnTo>
                    <a:cubicBezTo>
                      <a:pt x="1436176" y="103918"/>
                      <a:pt x="1449416" y="103632"/>
                      <a:pt x="1455702" y="107061"/>
                    </a:cubicBezTo>
                    <a:lnTo>
                      <a:pt x="1439414" y="108109"/>
                    </a:lnTo>
                    <a:cubicBezTo>
                      <a:pt x="1465799" y="108014"/>
                      <a:pt x="1481610" y="107823"/>
                      <a:pt x="1503613" y="105918"/>
                    </a:cubicBezTo>
                    <a:lnTo>
                      <a:pt x="1495802" y="105823"/>
                    </a:lnTo>
                    <a:cubicBezTo>
                      <a:pt x="1523806" y="102394"/>
                      <a:pt x="1670110" y="99441"/>
                      <a:pt x="1695923" y="95155"/>
                    </a:cubicBezTo>
                    <a:lnTo>
                      <a:pt x="1684016" y="92488"/>
                    </a:lnTo>
                    <a:lnTo>
                      <a:pt x="1706210" y="90202"/>
                    </a:lnTo>
                    <a:cubicBezTo>
                      <a:pt x="1703543" y="90202"/>
                      <a:pt x="1695542" y="98965"/>
                      <a:pt x="1693351" y="98108"/>
                    </a:cubicBezTo>
                    <a:cubicBezTo>
                      <a:pt x="1757549" y="99441"/>
                      <a:pt x="2045109" y="91345"/>
                      <a:pt x="2058539" y="102203"/>
                    </a:cubicBezTo>
                    <a:cubicBezTo>
                      <a:pt x="2079780" y="101917"/>
                      <a:pt x="2071303" y="103918"/>
                      <a:pt x="2064540" y="95060"/>
                    </a:cubicBezTo>
                    <a:cubicBezTo>
                      <a:pt x="2086638" y="95441"/>
                      <a:pt x="2259707" y="88773"/>
                      <a:pt x="2227132" y="96203"/>
                    </a:cubicBezTo>
                    <a:cubicBezTo>
                      <a:pt x="2232371" y="96298"/>
                      <a:pt x="2240372" y="95917"/>
                      <a:pt x="2245229" y="96869"/>
                    </a:cubicBezTo>
                    <a:cubicBezTo>
                      <a:pt x="2235704" y="94583"/>
                      <a:pt x="2261708" y="95345"/>
                      <a:pt x="2254278" y="94393"/>
                    </a:cubicBezTo>
                    <a:cubicBezTo>
                      <a:pt x="2395724" y="108776"/>
                      <a:pt x="2341527" y="36576"/>
                      <a:pt x="2418108" y="5810"/>
                    </a:cubicBezTo>
                    <a:cubicBezTo>
                      <a:pt x="2398772" y="4763"/>
                      <a:pt x="2335717" y="7239"/>
                      <a:pt x="2399058" y="2858"/>
                    </a:cubicBezTo>
                    <a:cubicBezTo>
                      <a:pt x="2343527" y="-572"/>
                      <a:pt x="2296283" y="1238"/>
                      <a:pt x="2241039" y="1905"/>
                    </a:cubicBezTo>
                    <a:lnTo>
                      <a:pt x="2243991" y="1048"/>
                    </a:lnTo>
                    <a:cubicBezTo>
                      <a:pt x="2234181" y="-381"/>
                      <a:pt x="2214845" y="1524"/>
                      <a:pt x="2197128" y="0"/>
                    </a:cubicBezTo>
                    <a:cubicBezTo>
                      <a:pt x="2115880" y="6096"/>
                      <a:pt x="1816128" y="3524"/>
                      <a:pt x="1710591" y="6287"/>
                    </a:cubicBezTo>
                    <a:lnTo>
                      <a:pt x="1713353" y="5906"/>
                    </a:lnTo>
                    <a:cubicBezTo>
                      <a:pt x="1577146" y="5429"/>
                      <a:pt x="1349308" y="11240"/>
                      <a:pt x="1210814" y="7715"/>
                    </a:cubicBezTo>
                    <a:cubicBezTo>
                      <a:pt x="1095848" y="23717"/>
                      <a:pt x="819051" y="5429"/>
                      <a:pt x="684463" y="13716"/>
                    </a:cubicBezTo>
                    <a:lnTo>
                      <a:pt x="687511" y="12859"/>
                    </a:lnTo>
                    <a:cubicBezTo>
                      <a:pt x="655316" y="14192"/>
                      <a:pt x="473008" y="10954"/>
                      <a:pt x="435670" y="12192"/>
                    </a:cubicBezTo>
                    <a:lnTo>
                      <a:pt x="440718" y="12668"/>
                    </a:lnTo>
                    <a:cubicBezTo>
                      <a:pt x="408047" y="14764"/>
                      <a:pt x="412524" y="11049"/>
                      <a:pt x="386807" y="9906"/>
                    </a:cubicBezTo>
                    <a:cubicBezTo>
                      <a:pt x="275174" y="28004"/>
                      <a:pt x="142395" y="18764"/>
                      <a:pt x="16856" y="12192"/>
                    </a:cubicBezTo>
                    <a:cubicBezTo>
                      <a:pt x="-6195" y="35528"/>
                      <a:pt x="-17434" y="114395"/>
                      <a:pt x="63528" y="102870"/>
                    </a:cubicBezTo>
                    <a:cubicBezTo>
                      <a:pt x="63528" y="102870"/>
                      <a:pt x="42668" y="102584"/>
                      <a:pt x="42668" y="102584"/>
                    </a:cubicBezTo>
                    <a:cubicBezTo>
                      <a:pt x="58004" y="103156"/>
                      <a:pt x="47336" y="104299"/>
                      <a:pt x="41430" y="105537"/>
                    </a:cubicBezTo>
                    <a:cubicBezTo>
                      <a:pt x="46764" y="105537"/>
                      <a:pt x="68386" y="107442"/>
                      <a:pt x="54575" y="105347"/>
                    </a:cubicBezTo>
                    <a:cubicBezTo>
                      <a:pt x="158588" y="108109"/>
                      <a:pt x="297462" y="110109"/>
                      <a:pt x="388140" y="112109"/>
                    </a:cubicBezTo>
                    <a:cubicBezTo>
                      <a:pt x="420525" y="113348"/>
                      <a:pt x="453577" y="106680"/>
                      <a:pt x="482152" y="113729"/>
                    </a:cubicBezTo>
                    <a:cubicBezTo>
                      <a:pt x="477580" y="111919"/>
                      <a:pt x="629885" y="111728"/>
                      <a:pt x="632266" y="112205"/>
                    </a:cubicBezTo>
                    <a:close/>
                  </a:path>
                </a:pathLst>
              </a:custGeom>
              <a:grpFill/>
              <a:ln w="9525" cap="flat">
                <a:noFill/>
                <a:prstDash val="solid"/>
                <a:miter/>
              </a:ln>
            </p:spPr>
            <p:txBody>
              <a:bodyPr rtlCol="0" anchor="ctr"/>
              <a:lstStyle/>
              <a:p>
                <a:pPr algn="ctr"/>
                <a:endParaRPr lang="en-US"/>
              </a:p>
            </p:txBody>
          </p:sp>
        </p:grpSp>
      </p:grpSp>
      <p:sp>
        <p:nvSpPr>
          <p:cNvPr id="33" name="Freeform: Shape 18">
            <a:extLst>
              <a:ext uri="{FF2B5EF4-FFF2-40B4-BE49-F238E27FC236}">
                <a16:creationId xmlns:a16="http://schemas.microsoft.com/office/drawing/2014/main" id="{90A46C7D-C1BB-49B8-8D37-39742820E9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484683" y="5165905"/>
            <a:ext cx="1085312" cy="2315675"/>
          </a:xfrm>
          <a:custGeom>
            <a:avLst/>
            <a:gdLst>
              <a:gd name="connsiteX0" fmla="*/ 0 w 1085312"/>
              <a:gd name="connsiteY0" fmla="*/ 2315675 h 2315675"/>
              <a:gd name="connsiteX1" fmla="*/ 0 w 1085312"/>
              <a:gd name="connsiteY1" fmla="*/ 0 h 2315675"/>
              <a:gd name="connsiteX2" fmla="*/ 53089 w 1085312"/>
              <a:gd name="connsiteY2" fmla="*/ 4542 h 2315675"/>
              <a:gd name="connsiteX3" fmla="*/ 790077 w 1085312"/>
              <a:gd name="connsiteY3" fmla="*/ 872756 h 2315675"/>
              <a:gd name="connsiteX4" fmla="*/ 1085252 w 1085312"/>
              <a:gd name="connsiteY4" fmla="*/ 1943649 h 2315675"/>
              <a:gd name="connsiteX5" fmla="*/ 1064832 w 1085312"/>
              <a:gd name="connsiteY5" fmla="*/ 2198094 h 2315675"/>
              <a:gd name="connsiteX6" fmla="*/ 1043734 w 1085312"/>
              <a:gd name="connsiteY6" fmla="*/ 2315675 h 2315675"/>
              <a:gd name="connsiteX7" fmla="*/ 0 w 1085312"/>
              <a:gd name="connsiteY7" fmla="*/ 2315675 h 2315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85312" h="2315675">
                <a:moveTo>
                  <a:pt x="0" y="2315675"/>
                </a:moveTo>
                <a:lnTo>
                  <a:pt x="0" y="0"/>
                </a:lnTo>
                <a:lnTo>
                  <a:pt x="53089" y="4542"/>
                </a:lnTo>
                <a:cubicBezTo>
                  <a:pt x="405263" y="73503"/>
                  <a:pt x="612623" y="486635"/>
                  <a:pt x="790077" y="872756"/>
                </a:cubicBezTo>
                <a:cubicBezTo>
                  <a:pt x="937425" y="1193596"/>
                  <a:pt x="1088787" y="1533232"/>
                  <a:pt x="1085252" y="1943649"/>
                </a:cubicBezTo>
                <a:cubicBezTo>
                  <a:pt x="1084528" y="2029058"/>
                  <a:pt x="1077341" y="2113833"/>
                  <a:pt x="1064832" y="2198094"/>
                </a:cubicBezTo>
                <a:lnTo>
                  <a:pt x="1043734" y="2315675"/>
                </a:lnTo>
                <a:lnTo>
                  <a:pt x="0" y="2315675"/>
                </a:lnTo>
                <a:close/>
              </a:path>
            </a:pathLst>
          </a:custGeom>
          <a:solidFill>
            <a:schemeClr val="accent3">
              <a:lumMod val="40000"/>
              <a:lumOff val="6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aphicFrame>
        <p:nvGraphicFramePr>
          <p:cNvPr id="34" name="Content Placeholder 2">
            <a:extLst>
              <a:ext uri="{FF2B5EF4-FFF2-40B4-BE49-F238E27FC236}">
                <a16:creationId xmlns:a16="http://schemas.microsoft.com/office/drawing/2014/main" id="{5481953E-CB57-7B08-BE0F-3B2DB6BCED58}"/>
              </a:ext>
            </a:extLst>
          </p:cNvPr>
          <p:cNvGraphicFramePr>
            <a:graphicFrameLocks noGrp="1"/>
          </p:cNvGraphicFramePr>
          <p:nvPr>
            <p:ph idx="1"/>
            <p:extLst>
              <p:ext uri="{D42A27DB-BD31-4B8C-83A1-F6EECF244321}">
                <p14:modId xmlns:p14="http://schemas.microsoft.com/office/powerpoint/2010/main" val="2766573086"/>
              </p:ext>
            </p:extLst>
          </p:nvPr>
        </p:nvGraphicFramePr>
        <p:xfrm>
          <a:off x="525462" y="1804163"/>
          <a:ext cx="11004385" cy="440726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76829152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435959F4-53DA-47FF-BC24-1E5B75C698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753030" y="5516668"/>
            <a:ext cx="2438970" cy="1341332"/>
          </a:xfrm>
          <a:custGeom>
            <a:avLst/>
            <a:gdLst>
              <a:gd name="connsiteX0" fmla="*/ 2025355 w 2438970"/>
              <a:gd name="connsiteY0" fmla="*/ 235 h 1341332"/>
              <a:gd name="connsiteX1" fmla="*/ 2381960 w 2438970"/>
              <a:gd name="connsiteY1" fmla="*/ 44517 h 1341332"/>
              <a:gd name="connsiteX2" fmla="*/ 2438970 w 2438970"/>
              <a:gd name="connsiteY2" fmla="*/ 58872 h 1341332"/>
              <a:gd name="connsiteX3" fmla="*/ 2438970 w 2438970"/>
              <a:gd name="connsiteY3" fmla="*/ 1341332 h 1341332"/>
              <a:gd name="connsiteX4" fmla="*/ 0 w 2438970"/>
              <a:gd name="connsiteY4" fmla="*/ 1341332 h 1341332"/>
              <a:gd name="connsiteX5" fmla="*/ 13333 w 2438970"/>
              <a:gd name="connsiteY5" fmla="*/ 1328018 h 1341332"/>
              <a:gd name="connsiteX6" fmla="*/ 936262 w 2438970"/>
              <a:gd name="connsiteY6" fmla="*/ 459947 h 1341332"/>
              <a:gd name="connsiteX7" fmla="*/ 1554028 w 2438970"/>
              <a:gd name="connsiteY7" fmla="*/ 71153 h 1341332"/>
              <a:gd name="connsiteX8" fmla="*/ 2025355 w 2438970"/>
              <a:gd name="connsiteY8" fmla="*/ 235 h 1341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38970" h="1341332">
                <a:moveTo>
                  <a:pt x="2025355" y="235"/>
                </a:moveTo>
                <a:cubicBezTo>
                  <a:pt x="2143847" y="2306"/>
                  <a:pt x="2262766" y="17993"/>
                  <a:pt x="2381960" y="44517"/>
                </a:cubicBezTo>
                <a:lnTo>
                  <a:pt x="2438970" y="58872"/>
                </a:lnTo>
                <a:lnTo>
                  <a:pt x="2438970" y="1341332"/>
                </a:lnTo>
                <a:lnTo>
                  <a:pt x="0" y="1341332"/>
                </a:lnTo>
                <a:lnTo>
                  <a:pt x="13333" y="1328018"/>
                </a:lnTo>
                <a:cubicBezTo>
                  <a:pt x="324723" y="1028950"/>
                  <a:pt x="645390" y="738459"/>
                  <a:pt x="936262" y="459947"/>
                </a:cubicBezTo>
                <a:cubicBezTo>
                  <a:pt x="1139660" y="265152"/>
                  <a:pt x="1345794" y="140817"/>
                  <a:pt x="1554028" y="71153"/>
                </a:cubicBezTo>
                <a:cubicBezTo>
                  <a:pt x="1710136" y="18918"/>
                  <a:pt x="1867365" y="-2526"/>
                  <a:pt x="2025355" y="235"/>
                </a:cubicBezTo>
                <a:close/>
              </a:path>
            </a:pathLst>
          </a:custGeom>
          <a:solidFill>
            <a:schemeClr val="accent2">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nvGrpSpPr>
          <p:cNvPr id="11" name="Group 10">
            <a:extLst>
              <a:ext uri="{FF2B5EF4-FFF2-40B4-BE49-F238E27FC236}">
                <a16:creationId xmlns:a16="http://schemas.microsoft.com/office/drawing/2014/main" id="{A7CF83E8-F6F0-41E3-B580-7412A04DDFB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776050" y="5204025"/>
            <a:ext cx="886141" cy="802496"/>
            <a:chOff x="10948005" y="3272152"/>
            <a:chExt cx="868640" cy="786648"/>
          </a:xfrm>
          <a:solidFill>
            <a:schemeClr val="accent1"/>
          </a:solidFill>
        </p:grpSpPr>
        <p:sp>
          <p:nvSpPr>
            <p:cNvPr id="12" name="Freeform: Shape 11">
              <a:extLst>
                <a:ext uri="{FF2B5EF4-FFF2-40B4-BE49-F238E27FC236}">
                  <a16:creationId xmlns:a16="http://schemas.microsoft.com/office/drawing/2014/main" id="{1A0B6DBB-705D-48D0-842C-F9DFA7684D1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194317" y="3944888"/>
              <a:ext cx="128449" cy="113912"/>
            </a:xfrm>
            <a:custGeom>
              <a:avLst/>
              <a:gdLst>
                <a:gd name="connsiteX0" fmla="*/ 237621 w 453152"/>
                <a:gd name="connsiteY0" fmla="*/ 965 h 401867"/>
                <a:gd name="connsiteX1" fmla="*/ 370246 w 453152"/>
                <a:gd name="connsiteY1" fmla="*/ 23666 h 401867"/>
                <a:gd name="connsiteX2" fmla="*/ 437392 w 453152"/>
                <a:gd name="connsiteY2" fmla="*/ 198545 h 401867"/>
                <a:gd name="connsiteX3" fmla="*/ 67745 w 453152"/>
                <a:gd name="connsiteY3" fmla="*/ 392003 h 401867"/>
                <a:gd name="connsiteX4" fmla="*/ 911 w 453152"/>
                <a:gd name="connsiteY4" fmla="*/ 254095 h 401867"/>
                <a:gd name="connsiteX5" fmla="*/ 115564 w 453152"/>
                <a:gd name="connsiteY5" fmla="*/ 51160 h 401867"/>
                <a:gd name="connsiteX6" fmla="*/ 237621 w 453152"/>
                <a:gd name="connsiteY6" fmla="*/ 965 h 401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3152" h="401867">
                  <a:moveTo>
                    <a:pt x="237621" y="965"/>
                  </a:moveTo>
                  <a:cubicBezTo>
                    <a:pt x="283632" y="-2971"/>
                    <a:pt x="331405" y="5243"/>
                    <a:pt x="370246" y="23666"/>
                  </a:cubicBezTo>
                  <a:cubicBezTo>
                    <a:pt x="436830" y="55275"/>
                    <a:pt x="477168" y="116810"/>
                    <a:pt x="437392" y="198545"/>
                  </a:cubicBezTo>
                  <a:cubicBezTo>
                    <a:pt x="391568" y="292624"/>
                    <a:pt x="176850" y="441630"/>
                    <a:pt x="67745" y="392003"/>
                  </a:cubicBezTo>
                  <a:cubicBezTo>
                    <a:pt x="18056" y="369372"/>
                    <a:pt x="-5012" y="308398"/>
                    <a:pt x="911" y="254095"/>
                  </a:cubicBezTo>
                  <a:cubicBezTo>
                    <a:pt x="9203" y="178033"/>
                    <a:pt x="61012" y="103094"/>
                    <a:pt x="115564" y="51160"/>
                  </a:cubicBezTo>
                  <a:cubicBezTo>
                    <a:pt x="147361" y="20985"/>
                    <a:pt x="191610" y="4900"/>
                    <a:pt x="237621" y="96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Light"/>
                <a:ea typeface="+mn-ea"/>
                <a:cs typeface="+mn-cs"/>
              </a:endParaRPr>
            </a:p>
          </p:txBody>
        </p:sp>
        <p:sp>
          <p:nvSpPr>
            <p:cNvPr id="13" name="Freeform: Shape 12">
              <a:extLst>
                <a:ext uri="{FF2B5EF4-FFF2-40B4-BE49-F238E27FC236}">
                  <a16:creationId xmlns:a16="http://schemas.microsoft.com/office/drawing/2014/main" id="{C194A764-16E1-4D0D-9357-76F80E6086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53045" y="3808430"/>
              <a:ext cx="144912" cy="193414"/>
            </a:xfrm>
            <a:custGeom>
              <a:avLst/>
              <a:gdLst>
                <a:gd name="connsiteX0" fmla="*/ 390625 w 511232"/>
                <a:gd name="connsiteY0" fmla="*/ 1621 h 682341"/>
                <a:gd name="connsiteX1" fmla="*/ 508142 w 511232"/>
                <a:gd name="connsiteY1" fmla="*/ 64038 h 682341"/>
                <a:gd name="connsiteX2" fmla="*/ 508453 w 511232"/>
                <a:gd name="connsiteY2" fmla="*/ 121832 h 682341"/>
                <a:gd name="connsiteX3" fmla="*/ 316492 w 511232"/>
                <a:gd name="connsiteY3" fmla="*/ 567602 h 682341"/>
                <a:gd name="connsiteX4" fmla="*/ 80265 w 511232"/>
                <a:gd name="connsiteY4" fmla="*/ 640359 h 682341"/>
                <a:gd name="connsiteX5" fmla="*/ 13306 w 511232"/>
                <a:gd name="connsiteY5" fmla="*/ 274828 h 682341"/>
                <a:gd name="connsiteX6" fmla="*/ 140989 w 511232"/>
                <a:gd name="connsiteY6" fmla="*/ 107181 h 682341"/>
                <a:gd name="connsiteX7" fmla="*/ 390625 w 511232"/>
                <a:gd name="connsiteY7" fmla="*/ 1621 h 682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1232" h="682341">
                  <a:moveTo>
                    <a:pt x="390625" y="1621"/>
                  </a:moveTo>
                  <a:cubicBezTo>
                    <a:pt x="446543" y="-5212"/>
                    <a:pt x="493343" y="8441"/>
                    <a:pt x="508142" y="64038"/>
                  </a:cubicBezTo>
                  <a:cubicBezTo>
                    <a:pt x="513192" y="82866"/>
                    <a:pt x="511134" y="102754"/>
                    <a:pt x="508453" y="121832"/>
                  </a:cubicBezTo>
                  <a:cubicBezTo>
                    <a:pt x="485324" y="287796"/>
                    <a:pt x="417242" y="443971"/>
                    <a:pt x="316492" y="567602"/>
                  </a:cubicBezTo>
                  <a:cubicBezTo>
                    <a:pt x="253024" y="645534"/>
                    <a:pt x="165055" y="737743"/>
                    <a:pt x="80265" y="640359"/>
                  </a:cubicBezTo>
                  <a:cubicBezTo>
                    <a:pt x="5014" y="553948"/>
                    <a:pt x="-17368" y="383621"/>
                    <a:pt x="13306" y="274828"/>
                  </a:cubicBezTo>
                  <a:cubicBezTo>
                    <a:pt x="33443" y="203318"/>
                    <a:pt x="83382" y="146521"/>
                    <a:pt x="140989" y="107181"/>
                  </a:cubicBezTo>
                  <a:cubicBezTo>
                    <a:pt x="178904" y="81308"/>
                    <a:pt x="297428" y="13010"/>
                    <a:pt x="390625" y="1621"/>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Light"/>
                <a:ea typeface="+mn-ea"/>
                <a:cs typeface="+mn-cs"/>
              </a:endParaRPr>
            </a:p>
          </p:txBody>
        </p:sp>
        <p:sp>
          <p:nvSpPr>
            <p:cNvPr id="14" name="Freeform: Shape 13">
              <a:extLst>
                <a:ext uri="{FF2B5EF4-FFF2-40B4-BE49-F238E27FC236}">
                  <a16:creationId xmlns:a16="http://schemas.microsoft.com/office/drawing/2014/main" id="{115B7F3F-A40D-4F24-8536-E2420B4332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84524" y="3907536"/>
              <a:ext cx="132121" cy="93006"/>
            </a:xfrm>
            <a:custGeom>
              <a:avLst/>
              <a:gdLst>
                <a:gd name="connsiteX0" fmla="*/ 252822 w 466107"/>
                <a:gd name="connsiteY0" fmla="*/ 1539 h 328114"/>
                <a:gd name="connsiteX1" fmla="*/ 451641 w 466107"/>
                <a:gd name="connsiteY1" fmla="*/ 122177 h 328114"/>
                <a:gd name="connsiteX2" fmla="*/ 391790 w 466107"/>
                <a:gd name="connsiteY2" fmla="*/ 297430 h 328114"/>
                <a:gd name="connsiteX3" fmla="*/ 8614 w 466107"/>
                <a:gd name="connsiteY3" fmla="*/ 243252 h 328114"/>
                <a:gd name="connsiteX4" fmla="*/ 45897 w 466107"/>
                <a:gd name="connsiteY4" fmla="*/ 97302 h 328114"/>
                <a:gd name="connsiteX5" fmla="*/ 252822 w 466107"/>
                <a:gd name="connsiteY5" fmla="*/ 1539 h 328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6107" h="328114">
                  <a:moveTo>
                    <a:pt x="252822" y="1539"/>
                  </a:moveTo>
                  <a:cubicBezTo>
                    <a:pt x="335429" y="-10494"/>
                    <a:pt x="418848" y="49794"/>
                    <a:pt x="451641" y="122177"/>
                  </a:cubicBezTo>
                  <a:cubicBezTo>
                    <a:pt x="479697" y="184273"/>
                    <a:pt x="470594" y="255285"/>
                    <a:pt x="391790" y="297430"/>
                  </a:cubicBezTo>
                  <a:cubicBezTo>
                    <a:pt x="301077" y="345935"/>
                    <a:pt x="55935" y="343254"/>
                    <a:pt x="8614" y="243252"/>
                  </a:cubicBezTo>
                  <a:cubicBezTo>
                    <a:pt x="-12895" y="197678"/>
                    <a:pt x="8240" y="136766"/>
                    <a:pt x="45897" y="97302"/>
                  </a:cubicBezTo>
                  <a:cubicBezTo>
                    <a:pt x="98704" y="42064"/>
                    <a:pt x="181872" y="11950"/>
                    <a:pt x="252822" y="1539"/>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Light"/>
                <a:ea typeface="+mn-ea"/>
                <a:cs typeface="+mn-cs"/>
              </a:endParaRPr>
            </a:p>
          </p:txBody>
        </p:sp>
        <p:sp>
          <p:nvSpPr>
            <p:cNvPr id="15" name="Graphic 12">
              <a:extLst>
                <a:ext uri="{FF2B5EF4-FFF2-40B4-BE49-F238E27FC236}">
                  <a16:creationId xmlns:a16="http://schemas.microsoft.com/office/drawing/2014/main" id="{CEF42844-A829-4ED2-A360-63BB2A7C45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142141" y="3272152"/>
              <a:ext cx="180625" cy="158824"/>
            </a:xfrm>
            <a:custGeom>
              <a:avLst/>
              <a:gdLst>
                <a:gd name="connsiteX0" fmla="*/ 63289 w 3341477"/>
                <a:gd name="connsiteY0" fmla="*/ 1933384 h 2938167"/>
                <a:gd name="connsiteX1" fmla="*/ 263314 w 3341477"/>
                <a:gd name="connsiteY1" fmla="*/ 514159 h 2938167"/>
                <a:gd name="connsiteX2" fmla="*/ 1098276 w 3341477"/>
                <a:gd name="connsiteY2" fmla="*/ 952 h 2938167"/>
                <a:gd name="connsiteX3" fmla="*/ 2654089 w 3341477"/>
                <a:gd name="connsiteY3" fmla="*/ 371284 h 2938167"/>
                <a:gd name="connsiteX4" fmla="*/ 3219398 w 3341477"/>
                <a:gd name="connsiteY4" fmla="*/ 2080926 h 2938167"/>
                <a:gd name="connsiteX5" fmla="*/ 2044489 w 3341477"/>
                <a:gd name="connsiteY5" fmla="*/ 2933509 h 2938167"/>
                <a:gd name="connsiteX6" fmla="*/ 453814 w 3341477"/>
                <a:gd name="connsiteY6" fmla="*/ 2495359 h 2938167"/>
                <a:gd name="connsiteX7" fmla="*/ 63289 w 3341477"/>
                <a:gd name="connsiteY7" fmla="*/ 1933384 h 2938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41477" h="2938167">
                  <a:moveTo>
                    <a:pt x="63289" y="1933384"/>
                  </a:moveTo>
                  <a:cubicBezTo>
                    <a:pt x="56717" y="1895856"/>
                    <a:pt x="-165311" y="914209"/>
                    <a:pt x="263314" y="514159"/>
                  </a:cubicBezTo>
                  <a:cubicBezTo>
                    <a:pt x="691939" y="114109"/>
                    <a:pt x="609262" y="11620"/>
                    <a:pt x="1098276" y="952"/>
                  </a:cubicBezTo>
                  <a:cubicBezTo>
                    <a:pt x="1587289" y="-9716"/>
                    <a:pt x="2320714" y="66484"/>
                    <a:pt x="2654089" y="371284"/>
                  </a:cubicBezTo>
                  <a:cubicBezTo>
                    <a:pt x="2987464" y="676084"/>
                    <a:pt x="3603732" y="1514094"/>
                    <a:pt x="3219398" y="2080926"/>
                  </a:cubicBezTo>
                  <a:cubicBezTo>
                    <a:pt x="2835064" y="2647759"/>
                    <a:pt x="2558839" y="2895409"/>
                    <a:pt x="2044489" y="2933509"/>
                  </a:cubicBezTo>
                  <a:cubicBezTo>
                    <a:pt x="1530139" y="2971609"/>
                    <a:pt x="701464" y="2771584"/>
                    <a:pt x="453814" y="2495359"/>
                  </a:cubicBezTo>
                  <a:cubicBezTo>
                    <a:pt x="206164" y="2219134"/>
                    <a:pt x="101389" y="2152459"/>
                    <a:pt x="63289" y="1933384"/>
                  </a:cubicBezTo>
                  <a:close/>
                </a:path>
              </a:pathLst>
            </a:custGeom>
            <a:grpFill/>
            <a:ln w="9525" cap="flat">
              <a:noFill/>
              <a:prstDash val="solid"/>
              <a:miter/>
            </a:ln>
          </p:spPr>
          <p:txBody>
            <a:bodyPr rtlCol="0" anchor="ctr"/>
            <a:lstStyle/>
            <a:p>
              <a:endParaRPr lang="en-US"/>
            </a:p>
          </p:txBody>
        </p:sp>
        <p:sp>
          <p:nvSpPr>
            <p:cNvPr id="16" name="Graphic 15">
              <a:extLst>
                <a:ext uri="{FF2B5EF4-FFF2-40B4-BE49-F238E27FC236}">
                  <a16:creationId xmlns:a16="http://schemas.microsoft.com/office/drawing/2014/main" id="{57B23B52-A1C3-44EF-BC11-9094A0DA11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02136" y="3379098"/>
              <a:ext cx="82388" cy="75292"/>
            </a:xfrm>
            <a:custGeom>
              <a:avLst/>
              <a:gdLst>
                <a:gd name="connsiteX0" fmla="*/ 17664 w 5240764"/>
                <a:gd name="connsiteY0" fmla="*/ 2947947 h 4789394"/>
                <a:gd name="connsiteX1" fmla="*/ 903489 w 5240764"/>
                <a:gd name="connsiteY1" fmla="*/ 195222 h 4789394"/>
                <a:gd name="connsiteX2" fmla="*/ 3560964 w 5240764"/>
                <a:gd name="connsiteY2" fmla="*/ 357147 h 4789394"/>
                <a:gd name="connsiteX3" fmla="*/ 5240602 w 5240764"/>
                <a:gd name="connsiteY3" fmla="*/ 2076409 h 4789394"/>
                <a:gd name="connsiteX4" fmla="*/ 4568328 w 5240764"/>
                <a:gd name="connsiteY4" fmla="*/ 3879397 h 4789394"/>
                <a:gd name="connsiteX5" fmla="*/ 3284739 w 5240764"/>
                <a:gd name="connsiteY5" fmla="*/ 4605297 h 4789394"/>
                <a:gd name="connsiteX6" fmla="*/ 1074939 w 5240764"/>
                <a:gd name="connsiteY6" fmla="*/ 4357647 h 4789394"/>
                <a:gd name="connsiteX7" fmla="*/ 15187 w 5240764"/>
                <a:gd name="connsiteY7" fmla="*/ 2830313 h 478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40764" h="4789394">
                  <a:moveTo>
                    <a:pt x="17664" y="2947947"/>
                  </a:moveTo>
                  <a:cubicBezTo>
                    <a:pt x="17664" y="2900322"/>
                    <a:pt x="-201411" y="490497"/>
                    <a:pt x="903489" y="195222"/>
                  </a:cubicBezTo>
                  <a:cubicBezTo>
                    <a:pt x="2008389" y="-100053"/>
                    <a:pt x="2598939" y="-71478"/>
                    <a:pt x="3560964" y="357147"/>
                  </a:cubicBezTo>
                  <a:cubicBezTo>
                    <a:pt x="4522989" y="785772"/>
                    <a:pt x="5253271" y="1338222"/>
                    <a:pt x="5240602" y="2076409"/>
                  </a:cubicBezTo>
                  <a:cubicBezTo>
                    <a:pt x="5227934" y="2814597"/>
                    <a:pt x="4842267" y="3677276"/>
                    <a:pt x="4568328" y="3879397"/>
                  </a:cubicBezTo>
                  <a:cubicBezTo>
                    <a:pt x="4294389" y="4081422"/>
                    <a:pt x="4065789" y="4548147"/>
                    <a:pt x="3284739" y="4605297"/>
                  </a:cubicBezTo>
                  <a:cubicBezTo>
                    <a:pt x="2503689" y="4662447"/>
                    <a:pt x="1579764" y="5110122"/>
                    <a:pt x="1074939" y="4357647"/>
                  </a:cubicBezTo>
                  <a:cubicBezTo>
                    <a:pt x="570114" y="3605172"/>
                    <a:pt x="12615" y="3617554"/>
                    <a:pt x="15187" y="2830313"/>
                  </a:cubicBezTo>
                </a:path>
              </a:pathLst>
            </a:custGeom>
            <a:grpFill/>
            <a:ln w="9525" cap="flat">
              <a:noFill/>
              <a:prstDash val="solid"/>
              <a:miter/>
            </a:ln>
          </p:spPr>
          <p:txBody>
            <a:bodyPr rtlCol="0" anchor="ctr"/>
            <a:lstStyle/>
            <a:p>
              <a:endParaRPr lang="en-US"/>
            </a:p>
          </p:txBody>
        </p:sp>
        <p:sp>
          <p:nvSpPr>
            <p:cNvPr id="17" name="Graphic 15">
              <a:extLst>
                <a:ext uri="{FF2B5EF4-FFF2-40B4-BE49-F238E27FC236}">
                  <a16:creationId xmlns:a16="http://schemas.microsoft.com/office/drawing/2014/main" id="{064E08E5-DA92-4CF2-A0BF-E341800227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8005" y="3504095"/>
              <a:ext cx="82388" cy="75292"/>
            </a:xfrm>
            <a:custGeom>
              <a:avLst/>
              <a:gdLst>
                <a:gd name="connsiteX0" fmla="*/ 17664 w 5240764"/>
                <a:gd name="connsiteY0" fmla="*/ 2947947 h 4789394"/>
                <a:gd name="connsiteX1" fmla="*/ 903489 w 5240764"/>
                <a:gd name="connsiteY1" fmla="*/ 195222 h 4789394"/>
                <a:gd name="connsiteX2" fmla="*/ 3560964 w 5240764"/>
                <a:gd name="connsiteY2" fmla="*/ 357147 h 4789394"/>
                <a:gd name="connsiteX3" fmla="*/ 5240602 w 5240764"/>
                <a:gd name="connsiteY3" fmla="*/ 2076409 h 4789394"/>
                <a:gd name="connsiteX4" fmla="*/ 4568328 w 5240764"/>
                <a:gd name="connsiteY4" fmla="*/ 3879397 h 4789394"/>
                <a:gd name="connsiteX5" fmla="*/ 3284739 w 5240764"/>
                <a:gd name="connsiteY5" fmla="*/ 4605297 h 4789394"/>
                <a:gd name="connsiteX6" fmla="*/ 1074939 w 5240764"/>
                <a:gd name="connsiteY6" fmla="*/ 4357647 h 4789394"/>
                <a:gd name="connsiteX7" fmla="*/ 15187 w 5240764"/>
                <a:gd name="connsiteY7" fmla="*/ 2830313 h 478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40764" h="4789394">
                  <a:moveTo>
                    <a:pt x="17664" y="2947947"/>
                  </a:moveTo>
                  <a:cubicBezTo>
                    <a:pt x="17664" y="2900322"/>
                    <a:pt x="-201411" y="490497"/>
                    <a:pt x="903489" y="195222"/>
                  </a:cubicBezTo>
                  <a:cubicBezTo>
                    <a:pt x="2008389" y="-100053"/>
                    <a:pt x="2598939" y="-71478"/>
                    <a:pt x="3560964" y="357147"/>
                  </a:cubicBezTo>
                  <a:cubicBezTo>
                    <a:pt x="4522989" y="785772"/>
                    <a:pt x="5253271" y="1338222"/>
                    <a:pt x="5240602" y="2076409"/>
                  </a:cubicBezTo>
                  <a:cubicBezTo>
                    <a:pt x="5227934" y="2814597"/>
                    <a:pt x="4842267" y="3677276"/>
                    <a:pt x="4568328" y="3879397"/>
                  </a:cubicBezTo>
                  <a:cubicBezTo>
                    <a:pt x="4294389" y="4081422"/>
                    <a:pt x="4065789" y="4548147"/>
                    <a:pt x="3284739" y="4605297"/>
                  </a:cubicBezTo>
                  <a:cubicBezTo>
                    <a:pt x="2503689" y="4662447"/>
                    <a:pt x="1579764" y="5110122"/>
                    <a:pt x="1074939" y="4357647"/>
                  </a:cubicBezTo>
                  <a:cubicBezTo>
                    <a:pt x="570114" y="3605172"/>
                    <a:pt x="12615" y="3617554"/>
                    <a:pt x="15187" y="2830313"/>
                  </a:cubicBezTo>
                </a:path>
              </a:pathLst>
            </a:custGeom>
            <a:grpFill/>
            <a:ln w="9525"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7A222560-E657-4CAE-B667-7BE9E224B2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43727" y="3666564"/>
              <a:ext cx="173527" cy="138496"/>
            </a:xfrm>
            <a:custGeom>
              <a:avLst/>
              <a:gdLst>
                <a:gd name="connsiteX0" fmla="*/ 237392 w 789043"/>
                <a:gd name="connsiteY0" fmla="*/ 81 h 629754"/>
                <a:gd name="connsiteX1" fmla="*/ 758692 w 789043"/>
                <a:gd name="connsiteY1" fmla="*/ 233550 h 629754"/>
                <a:gd name="connsiteX2" fmla="*/ 650647 w 789043"/>
                <a:gd name="connsiteY2" fmla="*/ 335111 h 629754"/>
                <a:gd name="connsiteX3" fmla="*/ 315041 w 789043"/>
                <a:gd name="connsiteY3" fmla="*/ 584992 h 629754"/>
                <a:gd name="connsiteX4" fmla="*/ 192159 w 789043"/>
                <a:gd name="connsiteY4" fmla="*/ 625953 h 629754"/>
                <a:gd name="connsiteX5" fmla="*/ 124264 w 789043"/>
                <a:gd name="connsiteY5" fmla="*/ 552260 h 629754"/>
                <a:gd name="connsiteX6" fmla="*/ 1631 w 789043"/>
                <a:gd name="connsiteY6" fmla="*/ 133735 h 629754"/>
                <a:gd name="connsiteX7" fmla="*/ 35422 w 789043"/>
                <a:gd name="connsiteY7" fmla="*/ 14157 h 629754"/>
                <a:gd name="connsiteX8" fmla="*/ 113728 w 789043"/>
                <a:gd name="connsiteY8" fmla="*/ 378 h 629754"/>
                <a:gd name="connsiteX9" fmla="*/ 237392 w 789043"/>
                <a:gd name="connsiteY9" fmla="*/ 81 h 629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9043" h="629754">
                  <a:moveTo>
                    <a:pt x="237392" y="81"/>
                  </a:moveTo>
                  <a:cubicBezTo>
                    <a:pt x="474795" y="-992"/>
                    <a:pt x="907215" y="10463"/>
                    <a:pt x="758692" y="233550"/>
                  </a:cubicBezTo>
                  <a:cubicBezTo>
                    <a:pt x="731135" y="274948"/>
                    <a:pt x="690486" y="305435"/>
                    <a:pt x="650647" y="335111"/>
                  </a:cubicBezTo>
                  <a:cubicBezTo>
                    <a:pt x="538737" y="418405"/>
                    <a:pt x="426889" y="501698"/>
                    <a:pt x="315041" y="584992"/>
                  </a:cubicBezTo>
                  <a:cubicBezTo>
                    <a:pt x="278943" y="611863"/>
                    <a:pt x="234865" y="640167"/>
                    <a:pt x="192159" y="625953"/>
                  </a:cubicBezTo>
                  <a:cubicBezTo>
                    <a:pt x="159614" y="615105"/>
                    <a:pt x="139851" y="582810"/>
                    <a:pt x="124264" y="552260"/>
                  </a:cubicBezTo>
                  <a:cubicBezTo>
                    <a:pt x="57742" y="422021"/>
                    <a:pt x="15908" y="279250"/>
                    <a:pt x="1631" y="133735"/>
                  </a:cubicBezTo>
                  <a:cubicBezTo>
                    <a:pt x="-2671" y="90343"/>
                    <a:pt x="-676" y="38596"/>
                    <a:pt x="35422" y="14157"/>
                  </a:cubicBezTo>
                  <a:cubicBezTo>
                    <a:pt x="57804" y="-931"/>
                    <a:pt x="86795" y="-557"/>
                    <a:pt x="113728" y="378"/>
                  </a:cubicBezTo>
                  <a:cubicBezTo>
                    <a:pt x="138207" y="1243"/>
                    <a:pt x="182606" y="328"/>
                    <a:pt x="237392" y="81"/>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0" name="Freeform: Shape 19">
            <a:extLst>
              <a:ext uri="{FF2B5EF4-FFF2-40B4-BE49-F238E27FC236}">
                <a16:creationId xmlns:a16="http://schemas.microsoft.com/office/drawing/2014/main" id="{59226104-0061-4319-8237-9C001BF85D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15181" y="-615181"/>
            <a:ext cx="1085312" cy="2315675"/>
          </a:xfrm>
          <a:custGeom>
            <a:avLst/>
            <a:gdLst>
              <a:gd name="connsiteX0" fmla="*/ 0 w 1085312"/>
              <a:gd name="connsiteY0" fmla="*/ 2315675 h 2315675"/>
              <a:gd name="connsiteX1" fmla="*/ 0 w 1085312"/>
              <a:gd name="connsiteY1" fmla="*/ 0 h 2315675"/>
              <a:gd name="connsiteX2" fmla="*/ 53089 w 1085312"/>
              <a:gd name="connsiteY2" fmla="*/ 4542 h 2315675"/>
              <a:gd name="connsiteX3" fmla="*/ 790077 w 1085312"/>
              <a:gd name="connsiteY3" fmla="*/ 872756 h 2315675"/>
              <a:gd name="connsiteX4" fmla="*/ 1085252 w 1085312"/>
              <a:gd name="connsiteY4" fmla="*/ 1943649 h 2315675"/>
              <a:gd name="connsiteX5" fmla="*/ 1064832 w 1085312"/>
              <a:gd name="connsiteY5" fmla="*/ 2198094 h 2315675"/>
              <a:gd name="connsiteX6" fmla="*/ 1043734 w 1085312"/>
              <a:gd name="connsiteY6" fmla="*/ 2315675 h 2315675"/>
              <a:gd name="connsiteX7" fmla="*/ 0 w 1085312"/>
              <a:gd name="connsiteY7" fmla="*/ 2315675 h 2315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85312" h="2315675">
                <a:moveTo>
                  <a:pt x="0" y="2315675"/>
                </a:moveTo>
                <a:lnTo>
                  <a:pt x="0" y="0"/>
                </a:lnTo>
                <a:lnTo>
                  <a:pt x="53089" y="4542"/>
                </a:lnTo>
                <a:cubicBezTo>
                  <a:pt x="405263" y="73503"/>
                  <a:pt x="612623" y="486635"/>
                  <a:pt x="790077" y="872756"/>
                </a:cubicBezTo>
                <a:cubicBezTo>
                  <a:pt x="937425" y="1193596"/>
                  <a:pt x="1088787" y="1533232"/>
                  <a:pt x="1085252" y="1943649"/>
                </a:cubicBezTo>
                <a:cubicBezTo>
                  <a:pt x="1084528" y="2029058"/>
                  <a:pt x="1077341" y="2113833"/>
                  <a:pt x="1064832" y="2198094"/>
                </a:cubicBezTo>
                <a:lnTo>
                  <a:pt x="1043734" y="2315675"/>
                </a:lnTo>
                <a:lnTo>
                  <a:pt x="0" y="2315675"/>
                </a:lnTo>
                <a:close/>
              </a:path>
            </a:pathLst>
          </a:custGeom>
          <a:solidFill>
            <a:schemeClr val="accent5">
              <a:lumMod val="40000"/>
              <a:lumOff val="6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22" name="Graphic 78">
            <a:extLst>
              <a:ext uri="{FF2B5EF4-FFF2-40B4-BE49-F238E27FC236}">
                <a16:creationId xmlns:a16="http://schemas.microsoft.com/office/drawing/2014/main" id="{51B01909-73B8-4486-A749-C643B1D7E36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30225" y="3267662"/>
            <a:ext cx="972241" cy="45718"/>
            <a:chOff x="4886325" y="3371754"/>
            <a:chExt cx="2418492" cy="113728"/>
          </a:xfrm>
          <a:solidFill>
            <a:schemeClr val="accent1"/>
          </a:solidFill>
        </p:grpSpPr>
        <p:sp>
          <p:nvSpPr>
            <p:cNvPr id="23" name="Graphic 78">
              <a:extLst>
                <a:ext uri="{FF2B5EF4-FFF2-40B4-BE49-F238E27FC236}">
                  <a16:creationId xmlns:a16="http://schemas.microsoft.com/office/drawing/2014/main" id="{5E279D86-4533-45F1-B0AA-D237399A5ED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886325" y="3428428"/>
              <a:ext cx="2418302" cy="9525"/>
            </a:xfrm>
            <a:custGeom>
              <a:avLst/>
              <a:gdLst>
                <a:gd name="connsiteX0" fmla="*/ 0 w 2418302"/>
                <a:gd name="connsiteY0" fmla="*/ 0 h 9525"/>
                <a:gd name="connsiteX1" fmla="*/ 2418302 w 2418302"/>
                <a:gd name="connsiteY1" fmla="*/ 0 h 9525"/>
              </a:gdLst>
              <a:ahLst/>
              <a:cxnLst>
                <a:cxn ang="0">
                  <a:pos x="connsiteX0" y="connsiteY0"/>
                </a:cxn>
                <a:cxn ang="0">
                  <a:pos x="connsiteX1" y="connsiteY1"/>
                </a:cxn>
              </a:cxnLst>
              <a:rect l="l" t="t" r="r" b="b"/>
              <a:pathLst>
                <a:path w="2418302" h="9525">
                  <a:moveTo>
                    <a:pt x="0" y="0"/>
                  </a:moveTo>
                  <a:lnTo>
                    <a:pt x="2418302" y="0"/>
                  </a:lnTo>
                </a:path>
              </a:pathLst>
            </a:custGeom>
            <a:grpFill/>
            <a:ln w="9525" cap="flat">
              <a:noFill/>
              <a:prstDash val="solid"/>
              <a:miter/>
            </a:ln>
          </p:spPr>
          <p:txBody>
            <a:bodyPr rtlCol="0" anchor="ctr"/>
            <a:lstStyle/>
            <a:p>
              <a:pPr algn="ctr"/>
              <a:endParaRPr lang="en-US"/>
            </a:p>
          </p:txBody>
        </p:sp>
        <p:grpSp>
          <p:nvGrpSpPr>
            <p:cNvPr id="24" name="Graphic 78">
              <a:extLst>
                <a:ext uri="{FF2B5EF4-FFF2-40B4-BE49-F238E27FC236}">
                  <a16:creationId xmlns:a16="http://schemas.microsoft.com/office/drawing/2014/main" id="{764FD722-CB31-4326-ADD8-CBA52FD1FF59}"/>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4886709" y="3371754"/>
              <a:ext cx="2418108" cy="113728"/>
              <a:chOff x="4886709" y="3371754"/>
              <a:chExt cx="2418108" cy="113728"/>
            </a:xfrm>
            <a:grpFill/>
          </p:grpSpPr>
          <p:sp>
            <p:nvSpPr>
              <p:cNvPr id="25" name="Graphic 78">
                <a:extLst>
                  <a:ext uri="{FF2B5EF4-FFF2-40B4-BE49-F238E27FC236}">
                    <a16:creationId xmlns:a16="http://schemas.microsoft.com/office/drawing/2014/main" id="{24E4BCEC-8B0A-444E-8509-1B3BB0449E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895088" y="3474384"/>
                <a:ext cx="32575" cy="2906"/>
              </a:xfrm>
              <a:custGeom>
                <a:avLst/>
                <a:gdLst>
                  <a:gd name="connsiteX0" fmla="*/ 0 w 32575"/>
                  <a:gd name="connsiteY0" fmla="*/ 49 h 2906"/>
                  <a:gd name="connsiteX1" fmla="*/ 32576 w 32575"/>
                  <a:gd name="connsiteY1" fmla="*/ 2907 h 2906"/>
                  <a:gd name="connsiteX2" fmla="*/ 0 w 32575"/>
                  <a:gd name="connsiteY2" fmla="*/ 49 h 2906"/>
                </a:gdLst>
                <a:ahLst/>
                <a:cxnLst>
                  <a:cxn ang="0">
                    <a:pos x="connsiteX0" y="connsiteY0"/>
                  </a:cxn>
                  <a:cxn ang="0">
                    <a:pos x="connsiteX1" y="connsiteY1"/>
                  </a:cxn>
                  <a:cxn ang="0">
                    <a:pos x="connsiteX2" y="connsiteY2"/>
                  </a:cxn>
                </a:cxnLst>
                <a:rect l="l" t="t" r="r" b="b"/>
                <a:pathLst>
                  <a:path w="32575" h="2906">
                    <a:moveTo>
                      <a:pt x="0" y="49"/>
                    </a:moveTo>
                    <a:cubicBezTo>
                      <a:pt x="7430" y="2335"/>
                      <a:pt x="20384" y="2526"/>
                      <a:pt x="32576" y="2907"/>
                    </a:cubicBezTo>
                    <a:cubicBezTo>
                      <a:pt x="23146" y="716"/>
                      <a:pt x="13240" y="-236"/>
                      <a:pt x="0" y="49"/>
                    </a:cubicBezTo>
                    <a:close/>
                  </a:path>
                </a:pathLst>
              </a:custGeom>
              <a:grpFill/>
              <a:ln w="9525" cap="flat">
                <a:noFill/>
                <a:prstDash val="solid"/>
                <a:miter/>
              </a:ln>
            </p:spPr>
            <p:txBody>
              <a:bodyPr rtlCol="0" anchor="ctr"/>
              <a:lstStyle/>
              <a:p>
                <a:pPr algn="ctr"/>
                <a:endParaRPr lang="en-US"/>
              </a:p>
            </p:txBody>
          </p:sp>
          <p:sp>
            <p:nvSpPr>
              <p:cNvPr id="26" name="Graphic 78">
                <a:extLst>
                  <a:ext uri="{FF2B5EF4-FFF2-40B4-BE49-F238E27FC236}">
                    <a16:creationId xmlns:a16="http://schemas.microsoft.com/office/drawing/2014/main" id="{9DB36622-1DC7-4B17-8984-588BA8999F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927758" y="3477344"/>
                <a:ext cx="380" cy="42"/>
              </a:xfrm>
              <a:custGeom>
                <a:avLst/>
                <a:gdLst>
                  <a:gd name="connsiteX0" fmla="*/ 190 w 380"/>
                  <a:gd name="connsiteY0" fmla="*/ 42 h 42"/>
                  <a:gd name="connsiteX1" fmla="*/ 381 w 380"/>
                  <a:gd name="connsiteY1" fmla="*/ 42 h 42"/>
                  <a:gd name="connsiteX2" fmla="*/ 0 w 380"/>
                  <a:gd name="connsiteY2" fmla="*/ 42 h 42"/>
                  <a:gd name="connsiteX3" fmla="*/ 190 w 380"/>
                  <a:gd name="connsiteY3" fmla="*/ 42 h 42"/>
                </a:gdLst>
                <a:ahLst/>
                <a:cxnLst>
                  <a:cxn ang="0">
                    <a:pos x="connsiteX0" y="connsiteY0"/>
                  </a:cxn>
                  <a:cxn ang="0">
                    <a:pos x="connsiteX1" y="connsiteY1"/>
                  </a:cxn>
                  <a:cxn ang="0">
                    <a:pos x="connsiteX2" y="connsiteY2"/>
                  </a:cxn>
                  <a:cxn ang="0">
                    <a:pos x="connsiteX3" y="connsiteY3"/>
                  </a:cxn>
                </a:cxnLst>
                <a:rect l="l" t="t" r="r" b="b"/>
                <a:pathLst>
                  <a:path w="380" h="42">
                    <a:moveTo>
                      <a:pt x="190" y="42"/>
                    </a:moveTo>
                    <a:cubicBezTo>
                      <a:pt x="190" y="42"/>
                      <a:pt x="286" y="42"/>
                      <a:pt x="381" y="42"/>
                    </a:cubicBezTo>
                    <a:cubicBezTo>
                      <a:pt x="190" y="42"/>
                      <a:pt x="95" y="42"/>
                      <a:pt x="0" y="42"/>
                    </a:cubicBezTo>
                    <a:cubicBezTo>
                      <a:pt x="0" y="-53"/>
                      <a:pt x="95" y="42"/>
                      <a:pt x="190" y="42"/>
                    </a:cubicBezTo>
                    <a:close/>
                  </a:path>
                </a:pathLst>
              </a:custGeom>
              <a:grpFill/>
              <a:ln w="9525" cap="flat">
                <a:noFill/>
                <a:prstDash val="solid"/>
                <a:miter/>
              </a:ln>
            </p:spPr>
            <p:txBody>
              <a:bodyPr rtlCol="0" anchor="ctr"/>
              <a:lstStyle/>
              <a:p>
                <a:pPr algn="ctr"/>
                <a:endParaRPr lang="en-US"/>
              </a:p>
            </p:txBody>
          </p:sp>
          <p:sp>
            <p:nvSpPr>
              <p:cNvPr id="27" name="Graphic 78">
                <a:extLst>
                  <a:ext uri="{FF2B5EF4-FFF2-40B4-BE49-F238E27FC236}">
                    <a16:creationId xmlns:a16="http://schemas.microsoft.com/office/drawing/2014/main" id="{51B97AF0-1974-42B9-B5FC-A332C52E82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285577" y="3374517"/>
                <a:ext cx="10001" cy="190"/>
              </a:xfrm>
              <a:custGeom>
                <a:avLst/>
                <a:gdLst>
                  <a:gd name="connsiteX0" fmla="*/ 10001 w 10001"/>
                  <a:gd name="connsiteY0" fmla="*/ 0 h 190"/>
                  <a:gd name="connsiteX1" fmla="*/ 0 w 10001"/>
                  <a:gd name="connsiteY1" fmla="*/ 191 h 190"/>
                  <a:gd name="connsiteX2" fmla="*/ 10001 w 10001"/>
                  <a:gd name="connsiteY2" fmla="*/ 0 h 190"/>
                </a:gdLst>
                <a:ahLst/>
                <a:cxnLst>
                  <a:cxn ang="0">
                    <a:pos x="connsiteX0" y="connsiteY0"/>
                  </a:cxn>
                  <a:cxn ang="0">
                    <a:pos x="connsiteX1" y="connsiteY1"/>
                  </a:cxn>
                  <a:cxn ang="0">
                    <a:pos x="connsiteX2" y="connsiteY2"/>
                  </a:cxn>
                </a:cxnLst>
                <a:rect l="l" t="t" r="r" b="b"/>
                <a:pathLst>
                  <a:path w="10001" h="190">
                    <a:moveTo>
                      <a:pt x="10001" y="0"/>
                    </a:moveTo>
                    <a:cubicBezTo>
                      <a:pt x="6953" y="0"/>
                      <a:pt x="3524" y="95"/>
                      <a:pt x="0" y="191"/>
                    </a:cubicBezTo>
                    <a:cubicBezTo>
                      <a:pt x="3334" y="191"/>
                      <a:pt x="6763" y="191"/>
                      <a:pt x="10001" y="0"/>
                    </a:cubicBezTo>
                    <a:close/>
                  </a:path>
                </a:pathLst>
              </a:custGeom>
              <a:grpFill/>
              <a:ln w="9525" cap="flat">
                <a:noFill/>
                <a:prstDash val="solid"/>
                <a:miter/>
              </a:ln>
            </p:spPr>
            <p:txBody>
              <a:bodyPr rtlCol="0" anchor="ctr"/>
              <a:lstStyle/>
              <a:p>
                <a:pPr algn="ctr"/>
                <a:endParaRPr lang="en-US"/>
              </a:p>
            </p:txBody>
          </p:sp>
          <p:sp>
            <p:nvSpPr>
              <p:cNvPr id="28" name="Graphic 78">
                <a:extLst>
                  <a:ext uri="{FF2B5EF4-FFF2-40B4-BE49-F238E27FC236}">
                    <a16:creationId xmlns:a16="http://schemas.microsoft.com/office/drawing/2014/main" id="{95A298AD-BE5D-4BE1-8CDF-DBFB42D63F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886709" y="3371754"/>
                <a:ext cx="2418108" cy="113728"/>
              </a:xfrm>
              <a:custGeom>
                <a:avLst/>
                <a:gdLst>
                  <a:gd name="connsiteX0" fmla="*/ 632266 w 2418108"/>
                  <a:gd name="connsiteY0" fmla="*/ 112205 h 113728"/>
                  <a:gd name="connsiteX1" fmla="*/ 723039 w 2418108"/>
                  <a:gd name="connsiteY1" fmla="*/ 109538 h 113728"/>
                  <a:gd name="connsiteX2" fmla="*/ 735136 w 2418108"/>
                  <a:gd name="connsiteY2" fmla="*/ 111823 h 113728"/>
                  <a:gd name="connsiteX3" fmla="*/ 752471 w 2418108"/>
                  <a:gd name="connsiteY3" fmla="*/ 108680 h 113728"/>
                  <a:gd name="connsiteX4" fmla="*/ 772569 w 2418108"/>
                  <a:gd name="connsiteY4" fmla="*/ 110585 h 113728"/>
                  <a:gd name="connsiteX5" fmla="*/ 1112993 w 2418108"/>
                  <a:gd name="connsiteY5" fmla="*/ 112967 h 113728"/>
                  <a:gd name="connsiteX6" fmla="*/ 1083465 w 2418108"/>
                  <a:gd name="connsiteY6" fmla="*/ 108776 h 113728"/>
                  <a:gd name="connsiteX7" fmla="*/ 1296825 w 2418108"/>
                  <a:gd name="connsiteY7" fmla="*/ 108966 h 113728"/>
                  <a:gd name="connsiteX8" fmla="*/ 1346736 w 2418108"/>
                  <a:gd name="connsiteY8" fmla="*/ 103632 h 113728"/>
                  <a:gd name="connsiteX9" fmla="*/ 1360643 w 2418108"/>
                  <a:gd name="connsiteY9" fmla="*/ 107633 h 113728"/>
                  <a:gd name="connsiteX10" fmla="*/ 1381788 w 2418108"/>
                  <a:gd name="connsiteY10" fmla="*/ 107442 h 113728"/>
                  <a:gd name="connsiteX11" fmla="*/ 1371692 w 2418108"/>
                  <a:gd name="connsiteY11" fmla="*/ 106490 h 113728"/>
                  <a:gd name="connsiteX12" fmla="*/ 1430080 w 2418108"/>
                  <a:gd name="connsiteY12" fmla="*/ 105537 h 113728"/>
                  <a:gd name="connsiteX13" fmla="*/ 1420269 w 2418108"/>
                  <a:gd name="connsiteY13" fmla="*/ 104108 h 113728"/>
                  <a:gd name="connsiteX14" fmla="*/ 1455702 w 2418108"/>
                  <a:gd name="connsiteY14" fmla="*/ 107061 h 113728"/>
                  <a:gd name="connsiteX15" fmla="*/ 1439414 w 2418108"/>
                  <a:gd name="connsiteY15" fmla="*/ 108109 h 113728"/>
                  <a:gd name="connsiteX16" fmla="*/ 1503613 w 2418108"/>
                  <a:gd name="connsiteY16" fmla="*/ 105918 h 113728"/>
                  <a:gd name="connsiteX17" fmla="*/ 1495802 w 2418108"/>
                  <a:gd name="connsiteY17" fmla="*/ 105823 h 113728"/>
                  <a:gd name="connsiteX18" fmla="*/ 1695923 w 2418108"/>
                  <a:gd name="connsiteY18" fmla="*/ 95155 h 113728"/>
                  <a:gd name="connsiteX19" fmla="*/ 1684016 w 2418108"/>
                  <a:gd name="connsiteY19" fmla="*/ 92488 h 113728"/>
                  <a:gd name="connsiteX20" fmla="*/ 1706210 w 2418108"/>
                  <a:gd name="connsiteY20" fmla="*/ 90202 h 113728"/>
                  <a:gd name="connsiteX21" fmla="*/ 1693351 w 2418108"/>
                  <a:gd name="connsiteY21" fmla="*/ 98108 h 113728"/>
                  <a:gd name="connsiteX22" fmla="*/ 2058539 w 2418108"/>
                  <a:gd name="connsiteY22" fmla="*/ 102203 h 113728"/>
                  <a:gd name="connsiteX23" fmla="*/ 2064540 w 2418108"/>
                  <a:gd name="connsiteY23" fmla="*/ 95060 h 113728"/>
                  <a:gd name="connsiteX24" fmla="*/ 2227132 w 2418108"/>
                  <a:gd name="connsiteY24" fmla="*/ 96203 h 113728"/>
                  <a:gd name="connsiteX25" fmla="*/ 2245229 w 2418108"/>
                  <a:gd name="connsiteY25" fmla="*/ 96869 h 113728"/>
                  <a:gd name="connsiteX26" fmla="*/ 2254278 w 2418108"/>
                  <a:gd name="connsiteY26" fmla="*/ 94393 h 113728"/>
                  <a:gd name="connsiteX27" fmla="*/ 2418108 w 2418108"/>
                  <a:gd name="connsiteY27" fmla="*/ 5810 h 113728"/>
                  <a:gd name="connsiteX28" fmla="*/ 2399058 w 2418108"/>
                  <a:gd name="connsiteY28" fmla="*/ 2858 h 113728"/>
                  <a:gd name="connsiteX29" fmla="*/ 2241039 w 2418108"/>
                  <a:gd name="connsiteY29" fmla="*/ 1905 h 113728"/>
                  <a:gd name="connsiteX30" fmla="*/ 2243991 w 2418108"/>
                  <a:gd name="connsiteY30" fmla="*/ 1048 h 113728"/>
                  <a:gd name="connsiteX31" fmla="*/ 2197128 w 2418108"/>
                  <a:gd name="connsiteY31" fmla="*/ 0 h 113728"/>
                  <a:gd name="connsiteX32" fmla="*/ 1710591 w 2418108"/>
                  <a:gd name="connsiteY32" fmla="*/ 6287 h 113728"/>
                  <a:gd name="connsiteX33" fmla="*/ 1713353 w 2418108"/>
                  <a:gd name="connsiteY33" fmla="*/ 5906 h 113728"/>
                  <a:gd name="connsiteX34" fmla="*/ 1210814 w 2418108"/>
                  <a:gd name="connsiteY34" fmla="*/ 7715 h 113728"/>
                  <a:gd name="connsiteX35" fmla="*/ 684463 w 2418108"/>
                  <a:gd name="connsiteY35" fmla="*/ 13716 h 113728"/>
                  <a:gd name="connsiteX36" fmla="*/ 687511 w 2418108"/>
                  <a:gd name="connsiteY36" fmla="*/ 12859 h 113728"/>
                  <a:gd name="connsiteX37" fmla="*/ 435670 w 2418108"/>
                  <a:gd name="connsiteY37" fmla="*/ 12192 h 113728"/>
                  <a:gd name="connsiteX38" fmla="*/ 440718 w 2418108"/>
                  <a:gd name="connsiteY38" fmla="*/ 12668 h 113728"/>
                  <a:gd name="connsiteX39" fmla="*/ 386807 w 2418108"/>
                  <a:gd name="connsiteY39" fmla="*/ 9906 h 113728"/>
                  <a:gd name="connsiteX40" fmla="*/ 16856 w 2418108"/>
                  <a:gd name="connsiteY40" fmla="*/ 12192 h 113728"/>
                  <a:gd name="connsiteX41" fmla="*/ 63528 w 2418108"/>
                  <a:gd name="connsiteY41" fmla="*/ 102870 h 113728"/>
                  <a:gd name="connsiteX42" fmla="*/ 42668 w 2418108"/>
                  <a:gd name="connsiteY42" fmla="*/ 102584 h 113728"/>
                  <a:gd name="connsiteX43" fmla="*/ 41430 w 2418108"/>
                  <a:gd name="connsiteY43" fmla="*/ 105537 h 113728"/>
                  <a:gd name="connsiteX44" fmla="*/ 54575 w 2418108"/>
                  <a:gd name="connsiteY44" fmla="*/ 105347 h 113728"/>
                  <a:gd name="connsiteX45" fmla="*/ 388140 w 2418108"/>
                  <a:gd name="connsiteY45" fmla="*/ 112109 h 113728"/>
                  <a:gd name="connsiteX46" fmla="*/ 482152 w 2418108"/>
                  <a:gd name="connsiteY46" fmla="*/ 113729 h 113728"/>
                  <a:gd name="connsiteX47" fmla="*/ 632266 w 2418108"/>
                  <a:gd name="connsiteY47" fmla="*/ 112205 h 113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18108" h="113728">
                    <a:moveTo>
                      <a:pt x="632266" y="112205"/>
                    </a:moveTo>
                    <a:cubicBezTo>
                      <a:pt x="656364" y="104680"/>
                      <a:pt x="694940" y="114110"/>
                      <a:pt x="723039" y="109538"/>
                    </a:cubicBezTo>
                    <a:cubicBezTo>
                      <a:pt x="722849" y="109919"/>
                      <a:pt x="735898" y="110109"/>
                      <a:pt x="735136" y="111823"/>
                    </a:cubicBezTo>
                    <a:cubicBezTo>
                      <a:pt x="735041" y="108776"/>
                      <a:pt x="767616" y="112300"/>
                      <a:pt x="752471" y="108680"/>
                    </a:cubicBezTo>
                    <a:cubicBezTo>
                      <a:pt x="754757" y="107633"/>
                      <a:pt x="790571" y="107633"/>
                      <a:pt x="772569" y="110585"/>
                    </a:cubicBezTo>
                    <a:cubicBezTo>
                      <a:pt x="822099" y="111633"/>
                      <a:pt x="1059653" y="114395"/>
                      <a:pt x="1112993" y="112967"/>
                    </a:cubicBezTo>
                    <a:cubicBezTo>
                      <a:pt x="1106135" y="110776"/>
                      <a:pt x="1089656" y="112205"/>
                      <a:pt x="1083465" y="108776"/>
                    </a:cubicBezTo>
                    <a:cubicBezTo>
                      <a:pt x="1153950" y="111728"/>
                      <a:pt x="1230626" y="113157"/>
                      <a:pt x="1296825" y="108966"/>
                    </a:cubicBezTo>
                    <a:cubicBezTo>
                      <a:pt x="1277680" y="103251"/>
                      <a:pt x="1356071" y="110966"/>
                      <a:pt x="1346736" y="103632"/>
                    </a:cubicBezTo>
                    <a:cubicBezTo>
                      <a:pt x="1351213" y="105347"/>
                      <a:pt x="1374454" y="106109"/>
                      <a:pt x="1360643" y="107633"/>
                    </a:cubicBezTo>
                    <a:cubicBezTo>
                      <a:pt x="1368548" y="107728"/>
                      <a:pt x="1376168" y="108299"/>
                      <a:pt x="1381788" y="107442"/>
                    </a:cubicBezTo>
                    <a:lnTo>
                      <a:pt x="1371692" y="106490"/>
                    </a:lnTo>
                    <a:cubicBezTo>
                      <a:pt x="1398266" y="106013"/>
                      <a:pt x="1412744" y="108680"/>
                      <a:pt x="1430080" y="105537"/>
                    </a:cubicBezTo>
                    <a:lnTo>
                      <a:pt x="1420269" y="104108"/>
                    </a:lnTo>
                    <a:cubicBezTo>
                      <a:pt x="1436176" y="103918"/>
                      <a:pt x="1449416" y="103632"/>
                      <a:pt x="1455702" y="107061"/>
                    </a:cubicBezTo>
                    <a:lnTo>
                      <a:pt x="1439414" y="108109"/>
                    </a:lnTo>
                    <a:cubicBezTo>
                      <a:pt x="1465799" y="108014"/>
                      <a:pt x="1481610" y="107823"/>
                      <a:pt x="1503613" y="105918"/>
                    </a:cubicBezTo>
                    <a:lnTo>
                      <a:pt x="1495802" y="105823"/>
                    </a:lnTo>
                    <a:cubicBezTo>
                      <a:pt x="1523806" y="102394"/>
                      <a:pt x="1670110" y="99441"/>
                      <a:pt x="1695923" y="95155"/>
                    </a:cubicBezTo>
                    <a:lnTo>
                      <a:pt x="1684016" y="92488"/>
                    </a:lnTo>
                    <a:lnTo>
                      <a:pt x="1706210" y="90202"/>
                    </a:lnTo>
                    <a:cubicBezTo>
                      <a:pt x="1703543" y="90202"/>
                      <a:pt x="1695542" y="98965"/>
                      <a:pt x="1693351" y="98108"/>
                    </a:cubicBezTo>
                    <a:cubicBezTo>
                      <a:pt x="1757549" y="99441"/>
                      <a:pt x="2045109" y="91345"/>
                      <a:pt x="2058539" y="102203"/>
                    </a:cubicBezTo>
                    <a:cubicBezTo>
                      <a:pt x="2079780" y="101917"/>
                      <a:pt x="2071303" y="103918"/>
                      <a:pt x="2064540" y="95060"/>
                    </a:cubicBezTo>
                    <a:cubicBezTo>
                      <a:pt x="2086638" y="95441"/>
                      <a:pt x="2259707" y="88773"/>
                      <a:pt x="2227132" y="96203"/>
                    </a:cubicBezTo>
                    <a:cubicBezTo>
                      <a:pt x="2232371" y="96298"/>
                      <a:pt x="2240372" y="95917"/>
                      <a:pt x="2245229" y="96869"/>
                    </a:cubicBezTo>
                    <a:cubicBezTo>
                      <a:pt x="2235704" y="94583"/>
                      <a:pt x="2261708" y="95345"/>
                      <a:pt x="2254278" y="94393"/>
                    </a:cubicBezTo>
                    <a:cubicBezTo>
                      <a:pt x="2395724" y="108776"/>
                      <a:pt x="2341527" y="36576"/>
                      <a:pt x="2418108" y="5810"/>
                    </a:cubicBezTo>
                    <a:cubicBezTo>
                      <a:pt x="2398772" y="4763"/>
                      <a:pt x="2335717" y="7239"/>
                      <a:pt x="2399058" y="2858"/>
                    </a:cubicBezTo>
                    <a:cubicBezTo>
                      <a:pt x="2343527" y="-572"/>
                      <a:pt x="2296283" y="1238"/>
                      <a:pt x="2241039" y="1905"/>
                    </a:cubicBezTo>
                    <a:lnTo>
                      <a:pt x="2243991" y="1048"/>
                    </a:lnTo>
                    <a:cubicBezTo>
                      <a:pt x="2234181" y="-381"/>
                      <a:pt x="2214845" y="1524"/>
                      <a:pt x="2197128" y="0"/>
                    </a:cubicBezTo>
                    <a:cubicBezTo>
                      <a:pt x="2115880" y="6096"/>
                      <a:pt x="1816128" y="3524"/>
                      <a:pt x="1710591" y="6287"/>
                    </a:cubicBezTo>
                    <a:lnTo>
                      <a:pt x="1713353" y="5906"/>
                    </a:lnTo>
                    <a:cubicBezTo>
                      <a:pt x="1577146" y="5429"/>
                      <a:pt x="1349308" y="11240"/>
                      <a:pt x="1210814" y="7715"/>
                    </a:cubicBezTo>
                    <a:cubicBezTo>
                      <a:pt x="1095848" y="23717"/>
                      <a:pt x="819051" y="5429"/>
                      <a:pt x="684463" y="13716"/>
                    </a:cubicBezTo>
                    <a:lnTo>
                      <a:pt x="687511" y="12859"/>
                    </a:lnTo>
                    <a:cubicBezTo>
                      <a:pt x="655316" y="14192"/>
                      <a:pt x="473008" y="10954"/>
                      <a:pt x="435670" y="12192"/>
                    </a:cubicBezTo>
                    <a:lnTo>
                      <a:pt x="440718" y="12668"/>
                    </a:lnTo>
                    <a:cubicBezTo>
                      <a:pt x="408047" y="14764"/>
                      <a:pt x="412524" y="11049"/>
                      <a:pt x="386807" y="9906"/>
                    </a:cubicBezTo>
                    <a:cubicBezTo>
                      <a:pt x="275174" y="28004"/>
                      <a:pt x="142395" y="18764"/>
                      <a:pt x="16856" y="12192"/>
                    </a:cubicBezTo>
                    <a:cubicBezTo>
                      <a:pt x="-6195" y="35528"/>
                      <a:pt x="-17434" y="114395"/>
                      <a:pt x="63528" y="102870"/>
                    </a:cubicBezTo>
                    <a:cubicBezTo>
                      <a:pt x="63528" y="102870"/>
                      <a:pt x="42668" y="102584"/>
                      <a:pt x="42668" y="102584"/>
                    </a:cubicBezTo>
                    <a:cubicBezTo>
                      <a:pt x="58004" y="103156"/>
                      <a:pt x="47336" y="104299"/>
                      <a:pt x="41430" y="105537"/>
                    </a:cubicBezTo>
                    <a:cubicBezTo>
                      <a:pt x="46764" y="105537"/>
                      <a:pt x="68386" y="107442"/>
                      <a:pt x="54575" y="105347"/>
                    </a:cubicBezTo>
                    <a:cubicBezTo>
                      <a:pt x="158588" y="108109"/>
                      <a:pt x="297462" y="110109"/>
                      <a:pt x="388140" y="112109"/>
                    </a:cubicBezTo>
                    <a:cubicBezTo>
                      <a:pt x="420525" y="113348"/>
                      <a:pt x="453577" y="106680"/>
                      <a:pt x="482152" y="113729"/>
                    </a:cubicBezTo>
                    <a:cubicBezTo>
                      <a:pt x="477580" y="111919"/>
                      <a:pt x="629885" y="111728"/>
                      <a:pt x="632266" y="112205"/>
                    </a:cubicBezTo>
                    <a:close/>
                  </a:path>
                </a:pathLst>
              </a:custGeom>
              <a:grpFill/>
              <a:ln w="9525" cap="flat">
                <a:noFill/>
                <a:prstDash val="solid"/>
                <a:miter/>
              </a:ln>
            </p:spPr>
            <p:txBody>
              <a:bodyPr rtlCol="0" anchor="ctr"/>
              <a:lstStyle/>
              <a:p>
                <a:pPr algn="ctr"/>
                <a:endParaRPr lang="en-US"/>
              </a:p>
            </p:txBody>
          </p:sp>
        </p:grpSp>
      </p:grpSp>
      <p:sp>
        <p:nvSpPr>
          <p:cNvPr id="30" name="Rectangle 29">
            <a:extLst>
              <a:ext uri="{FF2B5EF4-FFF2-40B4-BE49-F238E27FC236}">
                <a16:creationId xmlns:a16="http://schemas.microsoft.com/office/drawing/2014/main" id="{A5D0B0D3-D735-4619-AA45-B57B791E17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pic>
        <p:nvPicPr>
          <p:cNvPr id="5" name="Picture 4" descr="Large skydiving group mid-air">
            <a:extLst>
              <a:ext uri="{FF2B5EF4-FFF2-40B4-BE49-F238E27FC236}">
                <a16:creationId xmlns:a16="http://schemas.microsoft.com/office/drawing/2014/main" id="{C76868D8-00C4-324A-82EB-7E079C84E92B}"/>
              </a:ext>
            </a:extLst>
          </p:cNvPr>
          <p:cNvPicPr>
            <a:picLocks noChangeAspect="1"/>
          </p:cNvPicPr>
          <p:nvPr/>
        </p:nvPicPr>
        <p:blipFill rotWithShape="1">
          <a:blip r:embed="rId3">
            <a:alphaModFix amt="40000"/>
          </a:blip>
          <a:srcRect t="11559" r="-1" b="3832"/>
          <a:stretch/>
        </p:blipFill>
        <p:spPr>
          <a:xfrm>
            <a:off x="20" y="10"/>
            <a:ext cx="12188932" cy="6857990"/>
          </a:xfrm>
          <a:prstGeom prst="rect">
            <a:avLst/>
          </a:prstGeom>
        </p:spPr>
      </p:pic>
      <p:sp>
        <p:nvSpPr>
          <p:cNvPr id="2" name="Title 1">
            <a:extLst>
              <a:ext uri="{FF2B5EF4-FFF2-40B4-BE49-F238E27FC236}">
                <a16:creationId xmlns:a16="http://schemas.microsoft.com/office/drawing/2014/main" id="{392673BB-749E-6280-84AE-69E1B8EC5B85}"/>
              </a:ext>
            </a:extLst>
          </p:cNvPr>
          <p:cNvSpPr>
            <a:spLocks noGrp="1"/>
          </p:cNvSpPr>
          <p:nvPr>
            <p:ph type="title"/>
          </p:nvPr>
        </p:nvSpPr>
        <p:spPr>
          <a:xfrm>
            <a:off x="1549238" y="1145080"/>
            <a:ext cx="9090476" cy="2179601"/>
          </a:xfrm>
        </p:spPr>
        <p:txBody>
          <a:bodyPr vert="horz" lIns="91440" tIns="45720" rIns="91440" bIns="45720" rtlCol="0" anchor="b">
            <a:normAutofit/>
          </a:bodyPr>
          <a:lstStyle/>
          <a:p>
            <a:pPr algn="ctr"/>
            <a:r>
              <a:rPr lang="en-US" sz="4000">
                <a:solidFill>
                  <a:srgbClr val="FFFFFF"/>
                </a:solidFill>
              </a:rPr>
              <a:t>Activity</a:t>
            </a:r>
          </a:p>
        </p:txBody>
      </p:sp>
      <p:sp>
        <p:nvSpPr>
          <p:cNvPr id="3" name="Content Placeholder 2">
            <a:extLst>
              <a:ext uri="{FF2B5EF4-FFF2-40B4-BE49-F238E27FC236}">
                <a16:creationId xmlns:a16="http://schemas.microsoft.com/office/drawing/2014/main" id="{1801C94C-D5D3-5A64-91B4-CB8188AB3140}"/>
              </a:ext>
            </a:extLst>
          </p:cNvPr>
          <p:cNvSpPr>
            <a:spLocks noGrp="1"/>
          </p:cNvSpPr>
          <p:nvPr>
            <p:ph idx="1"/>
          </p:nvPr>
        </p:nvSpPr>
        <p:spPr>
          <a:xfrm>
            <a:off x="2999029" y="3774104"/>
            <a:ext cx="6190895" cy="2702895"/>
          </a:xfrm>
        </p:spPr>
        <p:txBody>
          <a:bodyPr vert="horz" lIns="91440" tIns="45720" rIns="91440" bIns="45720" rtlCol="0" anchor="t">
            <a:noAutofit/>
          </a:bodyPr>
          <a:lstStyle/>
          <a:p>
            <a:pPr algn="ctr"/>
            <a:r>
              <a:rPr lang="en-US" sz="3600" dirty="0">
                <a:solidFill>
                  <a:srgbClr val="FFFFFF"/>
                </a:solidFill>
              </a:rPr>
              <a:t>What are ways you can alter your life/practice to allow for completing the stress response cycle?</a:t>
            </a:r>
          </a:p>
        </p:txBody>
      </p:sp>
      <p:sp>
        <p:nvSpPr>
          <p:cNvPr id="32" name="Freeform: Shape 31">
            <a:extLst>
              <a:ext uri="{FF2B5EF4-FFF2-40B4-BE49-F238E27FC236}">
                <a16:creationId xmlns:a16="http://schemas.microsoft.com/office/drawing/2014/main" id="{CF7F2079-504C-499A-A644-58F4DDC764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0491506" y="-615180"/>
            <a:ext cx="1085312" cy="2315675"/>
          </a:xfrm>
          <a:custGeom>
            <a:avLst/>
            <a:gdLst>
              <a:gd name="connsiteX0" fmla="*/ 0 w 1085312"/>
              <a:gd name="connsiteY0" fmla="*/ 2315675 h 2315675"/>
              <a:gd name="connsiteX1" fmla="*/ 0 w 1085312"/>
              <a:gd name="connsiteY1" fmla="*/ 0 h 2315675"/>
              <a:gd name="connsiteX2" fmla="*/ 53089 w 1085312"/>
              <a:gd name="connsiteY2" fmla="*/ 4542 h 2315675"/>
              <a:gd name="connsiteX3" fmla="*/ 790077 w 1085312"/>
              <a:gd name="connsiteY3" fmla="*/ 872756 h 2315675"/>
              <a:gd name="connsiteX4" fmla="*/ 1085252 w 1085312"/>
              <a:gd name="connsiteY4" fmla="*/ 1943649 h 2315675"/>
              <a:gd name="connsiteX5" fmla="*/ 1064832 w 1085312"/>
              <a:gd name="connsiteY5" fmla="*/ 2198094 h 2315675"/>
              <a:gd name="connsiteX6" fmla="*/ 1043734 w 1085312"/>
              <a:gd name="connsiteY6" fmla="*/ 2315675 h 2315675"/>
              <a:gd name="connsiteX7" fmla="*/ 0 w 1085312"/>
              <a:gd name="connsiteY7" fmla="*/ 2315675 h 2315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85312" h="2315675">
                <a:moveTo>
                  <a:pt x="0" y="2315675"/>
                </a:moveTo>
                <a:lnTo>
                  <a:pt x="0" y="0"/>
                </a:lnTo>
                <a:lnTo>
                  <a:pt x="53089" y="4542"/>
                </a:lnTo>
                <a:cubicBezTo>
                  <a:pt x="405263" y="73503"/>
                  <a:pt x="612623" y="486635"/>
                  <a:pt x="790077" y="872756"/>
                </a:cubicBezTo>
                <a:cubicBezTo>
                  <a:pt x="937425" y="1193596"/>
                  <a:pt x="1088787" y="1533232"/>
                  <a:pt x="1085252" y="1943649"/>
                </a:cubicBezTo>
                <a:cubicBezTo>
                  <a:pt x="1084528" y="2029058"/>
                  <a:pt x="1077341" y="2113833"/>
                  <a:pt x="1064832" y="2198094"/>
                </a:cubicBezTo>
                <a:lnTo>
                  <a:pt x="1043734" y="2315675"/>
                </a:lnTo>
                <a:lnTo>
                  <a:pt x="0" y="2315675"/>
                </a:lnTo>
                <a:close/>
              </a:path>
            </a:pathLst>
          </a:cu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34" name="Graphic 78">
            <a:extLst>
              <a:ext uri="{FF2B5EF4-FFF2-40B4-BE49-F238E27FC236}">
                <a16:creationId xmlns:a16="http://schemas.microsoft.com/office/drawing/2014/main" id="{DBBA0A0D-8F6A-400A-9E49-8C008E2C7DB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608356" y="3533292"/>
            <a:ext cx="972241" cy="45718"/>
            <a:chOff x="4886325" y="3371754"/>
            <a:chExt cx="2418492" cy="113728"/>
          </a:xfrm>
          <a:solidFill>
            <a:schemeClr val="accent1"/>
          </a:solidFill>
        </p:grpSpPr>
        <p:sp>
          <p:nvSpPr>
            <p:cNvPr id="35" name="Graphic 78">
              <a:extLst>
                <a:ext uri="{FF2B5EF4-FFF2-40B4-BE49-F238E27FC236}">
                  <a16:creationId xmlns:a16="http://schemas.microsoft.com/office/drawing/2014/main" id="{A5DD701E-4BC9-48E3-AF4F-013B52D63D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886325" y="3428428"/>
              <a:ext cx="2418302" cy="9525"/>
            </a:xfrm>
            <a:custGeom>
              <a:avLst/>
              <a:gdLst>
                <a:gd name="connsiteX0" fmla="*/ 0 w 2418302"/>
                <a:gd name="connsiteY0" fmla="*/ 0 h 9525"/>
                <a:gd name="connsiteX1" fmla="*/ 2418302 w 2418302"/>
                <a:gd name="connsiteY1" fmla="*/ 0 h 9525"/>
              </a:gdLst>
              <a:ahLst/>
              <a:cxnLst>
                <a:cxn ang="0">
                  <a:pos x="connsiteX0" y="connsiteY0"/>
                </a:cxn>
                <a:cxn ang="0">
                  <a:pos x="connsiteX1" y="connsiteY1"/>
                </a:cxn>
              </a:cxnLst>
              <a:rect l="l" t="t" r="r" b="b"/>
              <a:pathLst>
                <a:path w="2418302" h="9525">
                  <a:moveTo>
                    <a:pt x="0" y="0"/>
                  </a:moveTo>
                  <a:lnTo>
                    <a:pt x="2418302" y="0"/>
                  </a:lnTo>
                </a:path>
              </a:pathLst>
            </a:custGeom>
            <a:grpFill/>
            <a:ln w="9525" cap="flat">
              <a:noFill/>
              <a:prstDash val="solid"/>
              <a:miter/>
            </a:ln>
          </p:spPr>
          <p:txBody>
            <a:bodyPr rtlCol="0" anchor="ctr"/>
            <a:lstStyle/>
            <a:p>
              <a:pPr algn="ctr"/>
              <a:endParaRPr lang="en-US"/>
            </a:p>
          </p:txBody>
        </p:sp>
        <p:grpSp>
          <p:nvGrpSpPr>
            <p:cNvPr id="36" name="Graphic 78">
              <a:extLst>
                <a:ext uri="{FF2B5EF4-FFF2-40B4-BE49-F238E27FC236}">
                  <a16:creationId xmlns:a16="http://schemas.microsoft.com/office/drawing/2014/main" id="{FB658B62-664D-4B3B-BBDA-235666290B4A}"/>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4886709" y="3371754"/>
              <a:ext cx="2418108" cy="113728"/>
              <a:chOff x="4886709" y="3371754"/>
              <a:chExt cx="2418108" cy="113728"/>
            </a:xfrm>
            <a:grpFill/>
          </p:grpSpPr>
          <p:sp>
            <p:nvSpPr>
              <p:cNvPr id="37" name="Graphic 78">
                <a:extLst>
                  <a:ext uri="{FF2B5EF4-FFF2-40B4-BE49-F238E27FC236}">
                    <a16:creationId xmlns:a16="http://schemas.microsoft.com/office/drawing/2014/main" id="{B11F9D25-67B1-4BDB-A290-97B93A19DF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895088" y="3474384"/>
                <a:ext cx="32575" cy="2906"/>
              </a:xfrm>
              <a:custGeom>
                <a:avLst/>
                <a:gdLst>
                  <a:gd name="connsiteX0" fmla="*/ 0 w 32575"/>
                  <a:gd name="connsiteY0" fmla="*/ 49 h 2906"/>
                  <a:gd name="connsiteX1" fmla="*/ 32576 w 32575"/>
                  <a:gd name="connsiteY1" fmla="*/ 2907 h 2906"/>
                  <a:gd name="connsiteX2" fmla="*/ 0 w 32575"/>
                  <a:gd name="connsiteY2" fmla="*/ 49 h 2906"/>
                </a:gdLst>
                <a:ahLst/>
                <a:cxnLst>
                  <a:cxn ang="0">
                    <a:pos x="connsiteX0" y="connsiteY0"/>
                  </a:cxn>
                  <a:cxn ang="0">
                    <a:pos x="connsiteX1" y="connsiteY1"/>
                  </a:cxn>
                  <a:cxn ang="0">
                    <a:pos x="connsiteX2" y="connsiteY2"/>
                  </a:cxn>
                </a:cxnLst>
                <a:rect l="l" t="t" r="r" b="b"/>
                <a:pathLst>
                  <a:path w="32575" h="2906">
                    <a:moveTo>
                      <a:pt x="0" y="49"/>
                    </a:moveTo>
                    <a:cubicBezTo>
                      <a:pt x="7430" y="2335"/>
                      <a:pt x="20384" y="2526"/>
                      <a:pt x="32576" y="2907"/>
                    </a:cubicBezTo>
                    <a:cubicBezTo>
                      <a:pt x="23146" y="716"/>
                      <a:pt x="13240" y="-236"/>
                      <a:pt x="0" y="49"/>
                    </a:cubicBezTo>
                    <a:close/>
                  </a:path>
                </a:pathLst>
              </a:custGeom>
              <a:grpFill/>
              <a:ln w="9525" cap="flat">
                <a:noFill/>
                <a:prstDash val="solid"/>
                <a:miter/>
              </a:ln>
            </p:spPr>
            <p:txBody>
              <a:bodyPr rtlCol="0" anchor="ctr"/>
              <a:lstStyle/>
              <a:p>
                <a:pPr algn="ctr"/>
                <a:endParaRPr lang="en-US"/>
              </a:p>
            </p:txBody>
          </p:sp>
          <p:sp>
            <p:nvSpPr>
              <p:cNvPr id="38" name="Graphic 78">
                <a:extLst>
                  <a:ext uri="{FF2B5EF4-FFF2-40B4-BE49-F238E27FC236}">
                    <a16:creationId xmlns:a16="http://schemas.microsoft.com/office/drawing/2014/main" id="{B9D5C40A-1B1B-4C25-9707-E8F1CF6EEC9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927758" y="3477344"/>
                <a:ext cx="380" cy="42"/>
              </a:xfrm>
              <a:custGeom>
                <a:avLst/>
                <a:gdLst>
                  <a:gd name="connsiteX0" fmla="*/ 190 w 380"/>
                  <a:gd name="connsiteY0" fmla="*/ 42 h 42"/>
                  <a:gd name="connsiteX1" fmla="*/ 381 w 380"/>
                  <a:gd name="connsiteY1" fmla="*/ 42 h 42"/>
                  <a:gd name="connsiteX2" fmla="*/ 0 w 380"/>
                  <a:gd name="connsiteY2" fmla="*/ 42 h 42"/>
                  <a:gd name="connsiteX3" fmla="*/ 190 w 380"/>
                  <a:gd name="connsiteY3" fmla="*/ 42 h 42"/>
                </a:gdLst>
                <a:ahLst/>
                <a:cxnLst>
                  <a:cxn ang="0">
                    <a:pos x="connsiteX0" y="connsiteY0"/>
                  </a:cxn>
                  <a:cxn ang="0">
                    <a:pos x="connsiteX1" y="connsiteY1"/>
                  </a:cxn>
                  <a:cxn ang="0">
                    <a:pos x="connsiteX2" y="connsiteY2"/>
                  </a:cxn>
                  <a:cxn ang="0">
                    <a:pos x="connsiteX3" y="connsiteY3"/>
                  </a:cxn>
                </a:cxnLst>
                <a:rect l="l" t="t" r="r" b="b"/>
                <a:pathLst>
                  <a:path w="380" h="42">
                    <a:moveTo>
                      <a:pt x="190" y="42"/>
                    </a:moveTo>
                    <a:cubicBezTo>
                      <a:pt x="190" y="42"/>
                      <a:pt x="286" y="42"/>
                      <a:pt x="381" y="42"/>
                    </a:cubicBezTo>
                    <a:cubicBezTo>
                      <a:pt x="190" y="42"/>
                      <a:pt x="95" y="42"/>
                      <a:pt x="0" y="42"/>
                    </a:cubicBezTo>
                    <a:cubicBezTo>
                      <a:pt x="0" y="-53"/>
                      <a:pt x="95" y="42"/>
                      <a:pt x="190" y="42"/>
                    </a:cubicBezTo>
                    <a:close/>
                  </a:path>
                </a:pathLst>
              </a:custGeom>
              <a:grpFill/>
              <a:ln w="9525" cap="flat">
                <a:noFill/>
                <a:prstDash val="solid"/>
                <a:miter/>
              </a:ln>
            </p:spPr>
            <p:txBody>
              <a:bodyPr rtlCol="0" anchor="ctr"/>
              <a:lstStyle/>
              <a:p>
                <a:pPr algn="ctr"/>
                <a:endParaRPr lang="en-US"/>
              </a:p>
            </p:txBody>
          </p:sp>
          <p:sp>
            <p:nvSpPr>
              <p:cNvPr id="39" name="Graphic 78">
                <a:extLst>
                  <a:ext uri="{FF2B5EF4-FFF2-40B4-BE49-F238E27FC236}">
                    <a16:creationId xmlns:a16="http://schemas.microsoft.com/office/drawing/2014/main" id="{2DD0C1D6-FF64-45AB-8775-83AB3C470B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285577" y="3374517"/>
                <a:ext cx="10001" cy="190"/>
              </a:xfrm>
              <a:custGeom>
                <a:avLst/>
                <a:gdLst>
                  <a:gd name="connsiteX0" fmla="*/ 10001 w 10001"/>
                  <a:gd name="connsiteY0" fmla="*/ 0 h 190"/>
                  <a:gd name="connsiteX1" fmla="*/ 0 w 10001"/>
                  <a:gd name="connsiteY1" fmla="*/ 191 h 190"/>
                  <a:gd name="connsiteX2" fmla="*/ 10001 w 10001"/>
                  <a:gd name="connsiteY2" fmla="*/ 0 h 190"/>
                </a:gdLst>
                <a:ahLst/>
                <a:cxnLst>
                  <a:cxn ang="0">
                    <a:pos x="connsiteX0" y="connsiteY0"/>
                  </a:cxn>
                  <a:cxn ang="0">
                    <a:pos x="connsiteX1" y="connsiteY1"/>
                  </a:cxn>
                  <a:cxn ang="0">
                    <a:pos x="connsiteX2" y="connsiteY2"/>
                  </a:cxn>
                </a:cxnLst>
                <a:rect l="l" t="t" r="r" b="b"/>
                <a:pathLst>
                  <a:path w="10001" h="190">
                    <a:moveTo>
                      <a:pt x="10001" y="0"/>
                    </a:moveTo>
                    <a:cubicBezTo>
                      <a:pt x="6953" y="0"/>
                      <a:pt x="3524" y="95"/>
                      <a:pt x="0" y="191"/>
                    </a:cubicBezTo>
                    <a:cubicBezTo>
                      <a:pt x="3334" y="191"/>
                      <a:pt x="6763" y="191"/>
                      <a:pt x="10001" y="0"/>
                    </a:cubicBezTo>
                    <a:close/>
                  </a:path>
                </a:pathLst>
              </a:custGeom>
              <a:grpFill/>
              <a:ln w="9525" cap="flat">
                <a:noFill/>
                <a:prstDash val="solid"/>
                <a:miter/>
              </a:ln>
            </p:spPr>
            <p:txBody>
              <a:bodyPr rtlCol="0" anchor="ctr"/>
              <a:lstStyle/>
              <a:p>
                <a:pPr algn="ctr"/>
                <a:endParaRPr lang="en-US"/>
              </a:p>
            </p:txBody>
          </p:sp>
          <p:sp>
            <p:nvSpPr>
              <p:cNvPr id="40" name="Graphic 78">
                <a:extLst>
                  <a:ext uri="{FF2B5EF4-FFF2-40B4-BE49-F238E27FC236}">
                    <a16:creationId xmlns:a16="http://schemas.microsoft.com/office/drawing/2014/main" id="{15AFBB84-8485-4329-89FC-04663D985B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886709" y="3371754"/>
                <a:ext cx="2418108" cy="113728"/>
              </a:xfrm>
              <a:custGeom>
                <a:avLst/>
                <a:gdLst>
                  <a:gd name="connsiteX0" fmla="*/ 632266 w 2418108"/>
                  <a:gd name="connsiteY0" fmla="*/ 112205 h 113728"/>
                  <a:gd name="connsiteX1" fmla="*/ 723039 w 2418108"/>
                  <a:gd name="connsiteY1" fmla="*/ 109538 h 113728"/>
                  <a:gd name="connsiteX2" fmla="*/ 735136 w 2418108"/>
                  <a:gd name="connsiteY2" fmla="*/ 111823 h 113728"/>
                  <a:gd name="connsiteX3" fmla="*/ 752471 w 2418108"/>
                  <a:gd name="connsiteY3" fmla="*/ 108680 h 113728"/>
                  <a:gd name="connsiteX4" fmla="*/ 772569 w 2418108"/>
                  <a:gd name="connsiteY4" fmla="*/ 110585 h 113728"/>
                  <a:gd name="connsiteX5" fmla="*/ 1112993 w 2418108"/>
                  <a:gd name="connsiteY5" fmla="*/ 112967 h 113728"/>
                  <a:gd name="connsiteX6" fmla="*/ 1083465 w 2418108"/>
                  <a:gd name="connsiteY6" fmla="*/ 108776 h 113728"/>
                  <a:gd name="connsiteX7" fmla="*/ 1296825 w 2418108"/>
                  <a:gd name="connsiteY7" fmla="*/ 108966 h 113728"/>
                  <a:gd name="connsiteX8" fmla="*/ 1346736 w 2418108"/>
                  <a:gd name="connsiteY8" fmla="*/ 103632 h 113728"/>
                  <a:gd name="connsiteX9" fmla="*/ 1360643 w 2418108"/>
                  <a:gd name="connsiteY9" fmla="*/ 107633 h 113728"/>
                  <a:gd name="connsiteX10" fmla="*/ 1381788 w 2418108"/>
                  <a:gd name="connsiteY10" fmla="*/ 107442 h 113728"/>
                  <a:gd name="connsiteX11" fmla="*/ 1371692 w 2418108"/>
                  <a:gd name="connsiteY11" fmla="*/ 106490 h 113728"/>
                  <a:gd name="connsiteX12" fmla="*/ 1430080 w 2418108"/>
                  <a:gd name="connsiteY12" fmla="*/ 105537 h 113728"/>
                  <a:gd name="connsiteX13" fmla="*/ 1420269 w 2418108"/>
                  <a:gd name="connsiteY13" fmla="*/ 104108 h 113728"/>
                  <a:gd name="connsiteX14" fmla="*/ 1455702 w 2418108"/>
                  <a:gd name="connsiteY14" fmla="*/ 107061 h 113728"/>
                  <a:gd name="connsiteX15" fmla="*/ 1439414 w 2418108"/>
                  <a:gd name="connsiteY15" fmla="*/ 108109 h 113728"/>
                  <a:gd name="connsiteX16" fmla="*/ 1503613 w 2418108"/>
                  <a:gd name="connsiteY16" fmla="*/ 105918 h 113728"/>
                  <a:gd name="connsiteX17" fmla="*/ 1495802 w 2418108"/>
                  <a:gd name="connsiteY17" fmla="*/ 105823 h 113728"/>
                  <a:gd name="connsiteX18" fmla="*/ 1695923 w 2418108"/>
                  <a:gd name="connsiteY18" fmla="*/ 95155 h 113728"/>
                  <a:gd name="connsiteX19" fmla="*/ 1684016 w 2418108"/>
                  <a:gd name="connsiteY19" fmla="*/ 92488 h 113728"/>
                  <a:gd name="connsiteX20" fmla="*/ 1706210 w 2418108"/>
                  <a:gd name="connsiteY20" fmla="*/ 90202 h 113728"/>
                  <a:gd name="connsiteX21" fmla="*/ 1693351 w 2418108"/>
                  <a:gd name="connsiteY21" fmla="*/ 98108 h 113728"/>
                  <a:gd name="connsiteX22" fmla="*/ 2058539 w 2418108"/>
                  <a:gd name="connsiteY22" fmla="*/ 102203 h 113728"/>
                  <a:gd name="connsiteX23" fmla="*/ 2064540 w 2418108"/>
                  <a:gd name="connsiteY23" fmla="*/ 95060 h 113728"/>
                  <a:gd name="connsiteX24" fmla="*/ 2227132 w 2418108"/>
                  <a:gd name="connsiteY24" fmla="*/ 96203 h 113728"/>
                  <a:gd name="connsiteX25" fmla="*/ 2245229 w 2418108"/>
                  <a:gd name="connsiteY25" fmla="*/ 96869 h 113728"/>
                  <a:gd name="connsiteX26" fmla="*/ 2254278 w 2418108"/>
                  <a:gd name="connsiteY26" fmla="*/ 94393 h 113728"/>
                  <a:gd name="connsiteX27" fmla="*/ 2418108 w 2418108"/>
                  <a:gd name="connsiteY27" fmla="*/ 5810 h 113728"/>
                  <a:gd name="connsiteX28" fmla="*/ 2399058 w 2418108"/>
                  <a:gd name="connsiteY28" fmla="*/ 2858 h 113728"/>
                  <a:gd name="connsiteX29" fmla="*/ 2241039 w 2418108"/>
                  <a:gd name="connsiteY29" fmla="*/ 1905 h 113728"/>
                  <a:gd name="connsiteX30" fmla="*/ 2243991 w 2418108"/>
                  <a:gd name="connsiteY30" fmla="*/ 1048 h 113728"/>
                  <a:gd name="connsiteX31" fmla="*/ 2197128 w 2418108"/>
                  <a:gd name="connsiteY31" fmla="*/ 0 h 113728"/>
                  <a:gd name="connsiteX32" fmla="*/ 1710591 w 2418108"/>
                  <a:gd name="connsiteY32" fmla="*/ 6287 h 113728"/>
                  <a:gd name="connsiteX33" fmla="*/ 1713353 w 2418108"/>
                  <a:gd name="connsiteY33" fmla="*/ 5906 h 113728"/>
                  <a:gd name="connsiteX34" fmla="*/ 1210814 w 2418108"/>
                  <a:gd name="connsiteY34" fmla="*/ 7715 h 113728"/>
                  <a:gd name="connsiteX35" fmla="*/ 684463 w 2418108"/>
                  <a:gd name="connsiteY35" fmla="*/ 13716 h 113728"/>
                  <a:gd name="connsiteX36" fmla="*/ 687511 w 2418108"/>
                  <a:gd name="connsiteY36" fmla="*/ 12859 h 113728"/>
                  <a:gd name="connsiteX37" fmla="*/ 435670 w 2418108"/>
                  <a:gd name="connsiteY37" fmla="*/ 12192 h 113728"/>
                  <a:gd name="connsiteX38" fmla="*/ 440718 w 2418108"/>
                  <a:gd name="connsiteY38" fmla="*/ 12668 h 113728"/>
                  <a:gd name="connsiteX39" fmla="*/ 386807 w 2418108"/>
                  <a:gd name="connsiteY39" fmla="*/ 9906 h 113728"/>
                  <a:gd name="connsiteX40" fmla="*/ 16856 w 2418108"/>
                  <a:gd name="connsiteY40" fmla="*/ 12192 h 113728"/>
                  <a:gd name="connsiteX41" fmla="*/ 63528 w 2418108"/>
                  <a:gd name="connsiteY41" fmla="*/ 102870 h 113728"/>
                  <a:gd name="connsiteX42" fmla="*/ 42668 w 2418108"/>
                  <a:gd name="connsiteY42" fmla="*/ 102584 h 113728"/>
                  <a:gd name="connsiteX43" fmla="*/ 41430 w 2418108"/>
                  <a:gd name="connsiteY43" fmla="*/ 105537 h 113728"/>
                  <a:gd name="connsiteX44" fmla="*/ 54575 w 2418108"/>
                  <a:gd name="connsiteY44" fmla="*/ 105347 h 113728"/>
                  <a:gd name="connsiteX45" fmla="*/ 388140 w 2418108"/>
                  <a:gd name="connsiteY45" fmla="*/ 112109 h 113728"/>
                  <a:gd name="connsiteX46" fmla="*/ 482152 w 2418108"/>
                  <a:gd name="connsiteY46" fmla="*/ 113729 h 113728"/>
                  <a:gd name="connsiteX47" fmla="*/ 632266 w 2418108"/>
                  <a:gd name="connsiteY47" fmla="*/ 112205 h 113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18108" h="113728">
                    <a:moveTo>
                      <a:pt x="632266" y="112205"/>
                    </a:moveTo>
                    <a:cubicBezTo>
                      <a:pt x="656364" y="104680"/>
                      <a:pt x="694940" y="114110"/>
                      <a:pt x="723039" y="109538"/>
                    </a:cubicBezTo>
                    <a:cubicBezTo>
                      <a:pt x="722849" y="109919"/>
                      <a:pt x="735898" y="110109"/>
                      <a:pt x="735136" y="111823"/>
                    </a:cubicBezTo>
                    <a:cubicBezTo>
                      <a:pt x="735041" y="108776"/>
                      <a:pt x="767616" y="112300"/>
                      <a:pt x="752471" y="108680"/>
                    </a:cubicBezTo>
                    <a:cubicBezTo>
                      <a:pt x="754757" y="107633"/>
                      <a:pt x="790571" y="107633"/>
                      <a:pt x="772569" y="110585"/>
                    </a:cubicBezTo>
                    <a:cubicBezTo>
                      <a:pt x="822099" y="111633"/>
                      <a:pt x="1059653" y="114395"/>
                      <a:pt x="1112993" y="112967"/>
                    </a:cubicBezTo>
                    <a:cubicBezTo>
                      <a:pt x="1106135" y="110776"/>
                      <a:pt x="1089656" y="112205"/>
                      <a:pt x="1083465" y="108776"/>
                    </a:cubicBezTo>
                    <a:cubicBezTo>
                      <a:pt x="1153950" y="111728"/>
                      <a:pt x="1230626" y="113157"/>
                      <a:pt x="1296825" y="108966"/>
                    </a:cubicBezTo>
                    <a:cubicBezTo>
                      <a:pt x="1277680" y="103251"/>
                      <a:pt x="1356071" y="110966"/>
                      <a:pt x="1346736" y="103632"/>
                    </a:cubicBezTo>
                    <a:cubicBezTo>
                      <a:pt x="1351213" y="105347"/>
                      <a:pt x="1374454" y="106109"/>
                      <a:pt x="1360643" y="107633"/>
                    </a:cubicBezTo>
                    <a:cubicBezTo>
                      <a:pt x="1368548" y="107728"/>
                      <a:pt x="1376168" y="108299"/>
                      <a:pt x="1381788" y="107442"/>
                    </a:cubicBezTo>
                    <a:lnTo>
                      <a:pt x="1371692" y="106490"/>
                    </a:lnTo>
                    <a:cubicBezTo>
                      <a:pt x="1398266" y="106013"/>
                      <a:pt x="1412744" y="108680"/>
                      <a:pt x="1430080" y="105537"/>
                    </a:cubicBezTo>
                    <a:lnTo>
                      <a:pt x="1420269" y="104108"/>
                    </a:lnTo>
                    <a:cubicBezTo>
                      <a:pt x="1436176" y="103918"/>
                      <a:pt x="1449416" y="103632"/>
                      <a:pt x="1455702" y="107061"/>
                    </a:cubicBezTo>
                    <a:lnTo>
                      <a:pt x="1439414" y="108109"/>
                    </a:lnTo>
                    <a:cubicBezTo>
                      <a:pt x="1465799" y="108014"/>
                      <a:pt x="1481610" y="107823"/>
                      <a:pt x="1503613" y="105918"/>
                    </a:cubicBezTo>
                    <a:lnTo>
                      <a:pt x="1495802" y="105823"/>
                    </a:lnTo>
                    <a:cubicBezTo>
                      <a:pt x="1523806" y="102394"/>
                      <a:pt x="1670110" y="99441"/>
                      <a:pt x="1695923" y="95155"/>
                    </a:cubicBezTo>
                    <a:lnTo>
                      <a:pt x="1684016" y="92488"/>
                    </a:lnTo>
                    <a:lnTo>
                      <a:pt x="1706210" y="90202"/>
                    </a:lnTo>
                    <a:cubicBezTo>
                      <a:pt x="1703543" y="90202"/>
                      <a:pt x="1695542" y="98965"/>
                      <a:pt x="1693351" y="98108"/>
                    </a:cubicBezTo>
                    <a:cubicBezTo>
                      <a:pt x="1757549" y="99441"/>
                      <a:pt x="2045109" y="91345"/>
                      <a:pt x="2058539" y="102203"/>
                    </a:cubicBezTo>
                    <a:cubicBezTo>
                      <a:pt x="2079780" y="101917"/>
                      <a:pt x="2071303" y="103918"/>
                      <a:pt x="2064540" y="95060"/>
                    </a:cubicBezTo>
                    <a:cubicBezTo>
                      <a:pt x="2086638" y="95441"/>
                      <a:pt x="2259707" y="88773"/>
                      <a:pt x="2227132" y="96203"/>
                    </a:cubicBezTo>
                    <a:cubicBezTo>
                      <a:pt x="2232371" y="96298"/>
                      <a:pt x="2240372" y="95917"/>
                      <a:pt x="2245229" y="96869"/>
                    </a:cubicBezTo>
                    <a:cubicBezTo>
                      <a:pt x="2235704" y="94583"/>
                      <a:pt x="2261708" y="95345"/>
                      <a:pt x="2254278" y="94393"/>
                    </a:cubicBezTo>
                    <a:cubicBezTo>
                      <a:pt x="2395724" y="108776"/>
                      <a:pt x="2341527" y="36576"/>
                      <a:pt x="2418108" y="5810"/>
                    </a:cubicBezTo>
                    <a:cubicBezTo>
                      <a:pt x="2398772" y="4763"/>
                      <a:pt x="2335717" y="7239"/>
                      <a:pt x="2399058" y="2858"/>
                    </a:cubicBezTo>
                    <a:cubicBezTo>
                      <a:pt x="2343527" y="-572"/>
                      <a:pt x="2296283" y="1238"/>
                      <a:pt x="2241039" y="1905"/>
                    </a:cubicBezTo>
                    <a:lnTo>
                      <a:pt x="2243991" y="1048"/>
                    </a:lnTo>
                    <a:cubicBezTo>
                      <a:pt x="2234181" y="-381"/>
                      <a:pt x="2214845" y="1524"/>
                      <a:pt x="2197128" y="0"/>
                    </a:cubicBezTo>
                    <a:cubicBezTo>
                      <a:pt x="2115880" y="6096"/>
                      <a:pt x="1816128" y="3524"/>
                      <a:pt x="1710591" y="6287"/>
                    </a:cubicBezTo>
                    <a:lnTo>
                      <a:pt x="1713353" y="5906"/>
                    </a:lnTo>
                    <a:cubicBezTo>
                      <a:pt x="1577146" y="5429"/>
                      <a:pt x="1349308" y="11240"/>
                      <a:pt x="1210814" y="7715"/>
                    </a:cubicBezTo>
                    <a:cubicBezTo>
                      <a:pt x="1095848" y="23717"/>
                      <a:pt x="819051" y="5429"/>
                      <a:pt x="684463" y="13716"/>
                    </a:cubicBezTo>
                    <a:lnTo>
                      <a:pt x="687511" y="12859"/>
                    </a:lnTo>
                    <a:cubicBezTo>
                      <a:pt x="655316" y="14192"/>
                      <a:pt x="473008" y="10954"/>
                      <a:pt x="435670" y="12192"/>
                    </a:cubicBezTo>
                    <a:lnTo>
                      <a:pt x="440718" y="12668"/>
                    </a:lnTo>
                    <a:cubicBezTo>
                      <a:pt x="408047" y="14764"/>
                      <a:pt x="412524" y="11049"/>
                      <a:pt x="386807" y="9906"/>
                    </a:cubicBezTo>
                    <a:cubicBezTo>
                      <a:pt x="275174" y="28004"/>
                      <a:pt x="142395" y="18764"/>
                      <a:pt x="16856" y="12192"/>
                    </a:cubicBezTo>
                    <a:cubicBezTo>
                      <a:pt x="-6195" y="35528"/>
                      <a:pt x="-17434" y="114395"/>
                      <a:pt x="63528" y="102870"/>
                    </a:cubicBezTo>
                    <a:cubicBezTo>
                      <a:pt x="63528" y="102870"/>
                      <a:pt x="42668" y="102584"/>
                      <a:pt x="42668" y="102584"/>
                    </a:cubicBezTo>
                    <a:cubicBezTo>
                      <a:pt x="58004" y="103156"/>
                      <a:pt x="47336" y="104299"/>
                      <a:pt x="41430" y="105537"/>
                    </a:cubicBezTo>
                    <a:cubicBezTo>
                      <a:pt x="46764" y="105537"/>
                      <a:pt x="68386" y="107442"/>
                      <a:pt x="54575" y="105347"/>
                    </a:cubicBezTo>
                    <a:cubicBezTo>
                      <a:pt x="158588" y="108109"/>
                      <a:pt x="297462" y="110109"/>
                      <a:pt x="388140" y="112109"/>
                    </a:cubicBezTo>
                    <a:cubicBezTo>
                      <a:pt x="420525" y="113348"/>
                      <a:pt x="453577" y="106680"/>
                      <a:pt x="482152" y="113729"/>
                    </a:cubicBezTo>
                    <a:cubicBezTo>
                      <a:pt x="477580" y="111919"/>
                      <a:pt x="629885" y="111728"/>
                      <a:pt x="632266" y="112205"/>
                    </a:cubicBezTo>
                    <a:close/>
                  </a:path>
                </a:pathLst>
              </a:custGeom>
              <a:grpFill/>
              <a:ln w="9525" cap="flat">
                <a:noFill/>
                <a:prstDash val="solid"/>
                <a:miter/>
              </a:ln>
            </p:spPr>
            <p:txBody>
              <a:bodyPr rtlCol="0" anchor="ctr"/>
              <a:lstStyle/>
              <a:p>
                <a:pPr algn="ctr"/>
                <a:endParaRPr lang="en-US" dirty="0"/>
              </a:p>
            </p:txBody>
          </p:sp>
        </p:grpSp>
      </p:grpSp>
      <p:sp>
        <p:nvSpPr>
          <p:cNvPr id="42" name="Freeform: Shape 41">
            <a:extLst>
              <a:ext uri="{FF2B5EF4-FFF2-40B4-BE49-F238E27FC236}">
                <a16:creationId xmlns:a16="http://schemas.microsoft.com/office/drawing/2014/main" id="{3D505D40-32E9-4C48-81F8-AD80433BE6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5516668"/>
            <a:ext cx="4187283" cy="1341332"/>
          </a:xfrm>
          <a:custGeom>
            <a:avLst/>
            <a:gdLst>
              <a:gd name="connsiteX0" fmla="*/ 2025355 w 2438970"/>
              <a:gd name="connsiteY0" fmla="*/ 235 h 1341332"/>
              <a:gd name="connsiteX1" fmla="*/ 2381960 w 2438970"/>
              <a:gd name="connsiteY1" fmla="*/ 44517 h 1341332"/>
              <a:gd name="connsiteX2" fmla="*/ 2438970 w 2438970"/>
              <a:gd name="connsiteY2" fmla="*/ 58872 h 1341332"/>
              <a:gd name="connsiteX3" fmla="*/ 2438970 w 2438970"/>
              <a:gd name="connsiteY3" fmla="*/ 1341332 h 1341332"/>
              <a:gd name="connsiteX4" fmla="*/ 0 w 2438970"/>
              <a:gd name="connsiteY4" fmla="*/ 1341332 h 1341332"/>
              <a:gd name="connsiteX5" fmla="*/ 13333 w 2438970"/>
              <a:gd name="connsiteY5" fmla="*/ 1328018 h 1341332"/>
              <a:gd name="connsiteX6" fmla="*/ 936262 w 2438970"/>
              <a:gd name="connsiteY6" fmla="*/ 459947 h 1341332"/>
              <a:gd name="connsiteX7" fmla="*/ 1554028 w 2438970"/>
              <a:gd name="connsiteY7" fmla="*/ 71153 h 1341332"/>
              <a:gd name="connsiteX8" fmla="*/ 2025355 w 2438970"/>
              <a:gd name="connsiteY8" fmla="*/ 235 h 1341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38970" h="1341332">
                <a:moveTo>
                  <a:pt x="2025355" y="235"/>
                </a:moveTo>
                <a:cubicBezTo>
                  <a:pt x="2143847" y="2306"/>
                  <a:pt x="2262766" y="17993"/>
                  <a:pt x="2381960" y="44517"/>
                </a:cubicBezTo>
                <a:lnTo>
                  <a:pt x="2438970" y="58872"/>
                </a:lnTo>
                <a:lnTo>
                  <a:pt x="2438970" y="1341332"/>
                </a:lnTo>
                <a:lnTo>
                  <a:pt x="0" y="1341332"/>
                </a:lnTo>
                <a:lnTo>
                  <a:pt x="13333" y="1328018"/>
                </a:lnTo>
                <a:cubicBezTo>
                  <a:pt x="324723" y="1028950"/>
                  <a:pt x="645390" y="738459"/>
                  <a:pt x="936262" y="459947"/>
                </a:cubicBezTo>
                <a:cubicBezTo>
                  <a:pt x="1139660" y="265152"/>
                  <a:pt x="1345794" y="140817"/>
                  <a:pt x="1554028" y="71153"/>
                </a:cubicBezTo>
                <a:cubicBezTo>
                  <a:pt x="1710136" y="18918"/>
                  <a:pt x="1867365" y="-2526"/>
                  <a:pt x="2025355" y="235"/>
                </a:cubicBezTo>
                <a:close/>
              </a:path>
            </a:pathLst>
          </a:cu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nvGrpSpPr>
          <p:cNvPr id="44" name="Group 43">
            <a:extLst>
              <a:ext uri="{FF2B5EF4-FFF2-40B4-BE49-F238E27FC236}">
                <a16:creationId xmlns:a16="http://schemas.microsoft.com/office/drawing/2014/main" id="{C507BF36-B92B-4CAC-BCA7-8364B51E1F0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4969850"/>
            <a:ext cx="886141" cy="802496"/>
            <a:chOff x="10948005" y="3272152"/>
            <a:chExt cx="868640" cy="786648"/>
          </a:xfrm>
          <a:solidFill>
            <a:schemeClr val="accent1"/>
          </a:solidFill>
        </p:grpSpPr>
        <p:sp>
          <p:nvSpPr>
            <p:cNvPr id="45" name="Freeform: Shape 44">
              <a:extLst>
                <a:ext uri="{FF2B5EF4-FFF2-40B4-BE49-F238E27FC236}">
                  <a16:creationId xmlns:a16="http://schemas.microsoft.com/office/drawing/2014/main" id="{2276237E-3A6D-452F-879C-FB8C77A18D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194317" y="3944888"/>
              <a:ext cx="128449" cy="113912"/>
            </a:xfrm>
            <a:custGeom>
              <a:avLst/>
              <a:gdLst>
                <a:gd name="connsiteX0" fmla="*/ 237621 w 453152"/>
                <a:gd name="connsiteY0" fmla="*/ 965 h 401867"/>
                <a:gd name="connsiteX1" fmla="*/ 370246 w 453152"/>
                <a:gd name="connsiteY1" fmla="*/ 23666 h 401867"/>
                <a:gd name="connsiteX2" fmla="*/ 437392 w 453152"/>
                <a:gd name="connsiteY2" fmla="*/ 198545 h 401867"/>
                <a:gd name="connsiteX3" fmla="*/ 67745 w 453152"/>
                <a:gd name="connsiteY3" fmla="*/ 392003 h 401867"/>
                <a:gd name="connsiteX4" fmla="*/ 911 w 453152"/>
                <a:gd name="connsiteY4" fmla="*/ 254095 h 401867"/>
                <a:gd name="connsiteX5" fmla="*/ 115564 w 453152"/>
                <a:gd name="connsiteY5" fmla="*/ 51160 h 401867"/>
                <a:gd name="connsiteX6" fmla="*/ 237621 w 453152"/>
                <a:gd name="connsiteY6" fmla="*/ 965 h 401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3152" h="401867">
                  <a:moveTo>
                    <a:pt x="237621" y="965"/>
                  </a:moveTo>
                  <a:cubicBezTo>
                    <a:pt x="283632" y="-2971"/>
                    <a:pt x="331405" y="5243"/>
                    <a:pt x="370246" y="23666"/>
                  </a:cubicBezTo>
                  <a:cubicBezTo>
                    <a:pt x="436830" y="55275"/>
                    <a:pt x="477168" y="116810"/>
                    <a:pt x="437392" y="198545"/>
                  </a:cubicBezTo>
                  <a:cubicBezTo>
                    <a:pt x="391568" y="292624"/>
                    <a:pt x="176850" y="441630"/>
                    <a:pt x="67745" y="392003"/>
                  </a:cubicBezTo>
                  <a:cubicBezTo>
                    <a:pt x="18056" y="369372"/>
                    <a:pt x="-5012" y="308398"/>
                    <a:pt x="911" y="254095"/>
                  </a:cubicBezTo>
                  <a:cubicBezTo>
                    <a:pt x="9203" y="178033"/>
                    <a:pt x="61012" y="103094"/>
                    <a:pt x="115564" y="51160"/>
                  </a:cubicBezTo>
                  <a:cubicBezTo>
                    <a:pt x="147361" y="20985"/>
                    <a:pt x="191610" y="4900"/>
                    <a:pt x="237621" y="96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Light"/>
                <a:ea typeface="+mn-ea"/>
                <a:cs typeface="+mn-cs"/>
              </a:endParaRPr>
            </a:p>
          </p:txBody>
        </p:sp>
        <p:sp>
          <p:nvSpPr>
            <p:cNvPr id="46" name="Freeform: Shape 45">
              <a:extLst>
                <a:ext uri="{FF2B5EF4-FFF2-40B4-BE49-F238E27FC236}">
                  <a16:creationId xmlns:a16="http://schemas.microsoft.com/office/drawing/2014/main" id="{38BC9243-F4BF-48A7-89AE-DFA5B37DE6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53045" y="3808430"/>
              <a:ext cx="144912" cy="193414"/>
            </a:xfrm>
            <a:custGeom>
              <a:avLst/>
              <a:gdLst>
                <a:gd name="connsiteX0" fmla="*/ 390625 w 511232"/>
                <a:gd name="connsiteY0" fmla="*/ 1621 h 682341"/>
                <a:gd name="connsiteX1" fmla="*/ 508142 w 511232"/>
                <a:gd name="connsiteY1" fmla="*/ 64038 h 682341"/>
                <a:gd name="connsiteX2" fmla="*/ 508453 w 511232"/>
                <a:gd name="connsiteY2" fmla="*/ 121832 h 682341"/>
                <a:gd name="connsiteX3" fmla="*/ 316492 w 511232"/>
                <a:gd name="connsiteY3" fmla="*/ 567602 h 682341"/>
                <a:gd name="connsiteX4" fmla="*/ 80265 w 511232"/>
                <a:gd name="connsiteY4" fmla="*/ 640359 h 682341"/>
                <a:gd name="connsiteX5" fmla="*/ 13306 w 511232"/>
                <a:gd name="connsiteY5" fmla="*/ 274828 h 682341"/>
                <a:gd name="connsiteX6" fmla="*/ 140989 w 511232"/>
                <a:gd name="connsiteY6" fmla="*/ 107181 h 682341"/>
                <a:gd name="connsiteX7" fmla="*/ 390625 w 511232"/>
                <a:gd name="connsiteY7" fmla="*/ 1621 h 682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1232" h="682341">
                  <a:moveTo>
                    <a:pt x="390625" y="1621"/>
                  </a:moveTo>
                  <a:cubicBezTo>
                    <a:pt x="446543" y="-5212"/>
                    <a:pt x="493343" y="8441"/>
                    <a:pt x="508142" y="64038"/>
                  </a:cubicBezTo>
                  <a:cubicBezTo>
                    <a:pt x="513192" y="82866"/>
                    <a:pt x="511134" y="102754"/>
                    <a:pt x="508453" y="121832"/>
                  </a:cubicBezTo>
                  <a:cubicBezTo>
                    <a:pt x="485324" y="287796"/>
                    <a:pt x="417242" y="443971"/>
                    <a:pt x="316492" y="567602"/>
                  </a:cubicBezTo>
                  <a:cubicBezTo>
                    <a:pt x="253024" y="645534"/>
                    <a:pt x="165055" y="737743"/>
                    <a:pt x="80265" y="640359"/>
                  </a:cubicBezTo>
                  <a:cubicBezTo>
                    <a:pt x="5014" y="553948"/>
                    <a:pt x="-17368" y="383621"/>
                    <a:pt x="13306" y="274828"/>
                  </a:cubicBezTo>
                  <a:cubicBezTo>
                    <a:pt x="33443" y="203318"/>
                    <a:pt x="83382" y="146521"/>
                    <a:pt x="140989" y="107181"/>
                  </a:cubicBezTo>
                  <a:cubicBezTo>
                    <a:pt x="178904" y="81308"/>
                    <a:pt x="297428" y="13010"/>
                    <a:pt x="390625" y="1621"/>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Light"/>
                <a:ea typeface="+mn-ea"/>
                <a:cs typeface="+mn-cs"/>
              </a:endParaRPr>
            </a:p>
          </p:txBody>
        </p:sp>
        <p:sp>
          <p:nvSpPr>
            <p:cNvPr id="47" name="Freeform: Shape 46">
              <a:extLst>
                <a:ext uri="{FF2B5EF4-FFF2-40B4-BE49-F238E27FC236}">
                  <a16:creationId xmlns:a16="http://schemas.microsoft.com/office/drawing/2014/main" id="{5DE414EC-F3DF-412E-9B22-5328DAA99C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84524" y="3907536"/>
              <a:ext cx="132121" cy="93006"/>
            </a:xfrm>
            <a:custGeom>
              <a:avLst/>
              <a:gdLst>
                <a:gd name="connsiteX0" fmla="*/ 252822 w 466107"/>
                <a:gd name="connsiteY0" fmla="*/ 1539 h 328114"/>
                <a:gd name="connsiteX1" fmla="*/ 451641 w 466107"/>
                <a:gd name="connsiteY1" fmla="*/ 122177 h 328114"/>
                <a:gd name="connsiteX2" fmla="*/ 391790 w 466107"/>
                <a:gd name="connsiteY2" fmla="*/ 297430 h 328114"/>
                <a:gd name="connsiteX3" fmla="*/ 8614 w 466107"/>
                <a:gd name="connsiteY3" fmla="*/ 243252 h 328114"/>
                <a:gd name="connsiteX4" fmla="*/ 45897 w 466107"/>
                <a:gd name="connsiteY4" fmla="*/ 97302 h 328114"/>
                <a:gd name="connsiteX5" fmla="*/ 252822 w 466107"/>
                <a:gd name="connsiteY5" fmla="*/ 1539 h 328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6107" h="328114">
                  <a:moveTo>
                    <a:pt x="252822" y="1539"/>
                  </a:moveTo>
                  <a:cubicBezTo>
                    <a:pt x="335429" y="-10494"/>
                    <a:pt x="418848" y="49794"/>
                    <a:pt x="451641" y="122177"/>
                  </a:cubicBezTo>
                  <a:cubicBezTo>
                    <a:pt x="479697" y="184273"/>
                    <a:pt x="470594" y="255285"/>
                    <a:pt x="391790" y="297430"/>
                  </a:cubicBezTo>
                  <a:cubicBezTo>
                    <a:pt x="301077" y="345935"/>
                    <a:pt x="55935" y="343254"/>
                    <a:pt x="8614" y="243252"/>
                  </a:cubicBezTo>
                  <a:cubicBezTo>
                    <a:pt x="-12895" y="197678"/>
                    <a:pt x="8240" y="136766"/>
                    <a:pt x="45897" y="97302"/>
                  </a:cubicBezTo>
                  <a:cubicBezTo>
                    <a:pt x="98704" y="42064"/>
                    <a:pt x="181872" y="11950"/>
                    <a:pt x="252822" y="1539"/>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Light"/>
                <a:ea typeface="+mn-ea"/>
                <a:cs typeface="+mn-cs"/>
              </a:endParaRPr>
            </a:p>
          </p:txBody>
        </p:sp>
        <p:sp>
          <p:nvSpPr>
            <p:cNvPr id="48" name="Graphic 12">
              <a:extLst>
                <a:ext uri="{FF2B5EF4-FFF2-40B4-BE49-F238E27FC236}">
                  <a16:creationId xmlns:a16="http://schemas.microsoft.com/office/drawing/2014/main" id="{039C06B1-FDEA-47B1-8222-7D622CD72F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142141" y="3272152"/>
              <a:ext cx="180625" cy="158824"/>
            </a:xfrm>
            <a:custGeom>
              <a:avLst/>
              <a:gdLst>
                <a:gd name="connsiteX0" fmla="*/ 63289 w 3341477"/>
                <a:gd name="connsiteY0" fmla="*/ 1933384 h 2938167"/>
                <a:gd name="connsiteX1" fmla="*/ 263314 w 3341477"/>
                <a:gd name="connsiteY1" fmla="*/ 514159 h 2938167"/>
                <a:gd name="connsiteX2" fmla="*/ 1098276 w 3341477"/>
                <a:gd name="connsiteY2" fmla="*/ 952 h 2938167"/>
                <a:gd name="connsiteX3" fmla="*/ 2654089 w 3341477"/>
                <a:gd name="connsiteY3" fmla="*/ 371284 h 2938167"/>
                <a:gd name="connsiteX4" fmla="*/ 3219398 w 3341477"/>
                <a:gd name="connsiteY4" fmla="*/ 2080926 h 2938167"/>
                <a:gd name="connsiteX5" fmla="*/ 2044489 w 3341477"/>
                <a:gd name="connsiteY5" fmla="*/ 2933509 h 2938167"/>
                <a:gd name="connsiteX6" fmla="*/ 453814 w 3341477"/>
                <a:gd name="connsiteY6" fmla="*/ 2495359 h 2938167"/>
                <a:gd name="connsiteX7" fmla="*/ 63289 w 3341477"/>
                <a:gd name="connsiteY7" fmla="*/ 1933384 h 2938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41477" h="2938167">
                  <a:moveTo>
                    <a:pt x="63289" y="1933384"/>
                  </a:moveTo>
                  <a:cubicBezTo>
                    <a:pt x="56717" y="1895856"/>
                    <a:pt x="-165311" y="914209"/>
                    <a:pt x="263314" y="514159"/>
                  </a:cubicBezTo>
                  <a:cubicBezTo>
                    <a:pt x="691939" y="114109"/>
                    <a:pt x="609262" y="11620"/>
                    <a:pt x="1098276" y="952"/>
                  </a:cubicBezTo>
                  <a:cubicBezTo>
                    <a:pt x="1587289" y="-9716"/>
                    <a:pt x="2320714" y="66484"/>
                    <a:pt x="2654089" y="371284"/>
                  </a:cubicBezTo>
                  <a:cubicBezTo>
                    <a:pt x="2987464" y="676084"/>
                    <a:pt x="3603732" y="1514094"/>
                    <a:pt x="3219398" y="2080926"/>
                  </a:cubicBezTo>
                  <a:cubicBezTo>
                    <a:pt x="2835064" y="2647759"/>
                    <a:pt x="2558839" y="2895409"/>
                    <a:pt x="2044489" y="2933509"/>
                  </a:cubicBezTo>
                  <a:cubicBezTo>
                    <a:pt x="1530139" y="2971609"/>
                    <a:pt x="701464" y="2771584"/>
                    <a:pt x="453814" y="2495359"/>
                  </a:cubicBezTo>
                  <a:cubicBezTo>
                    <a:pt x="206164" y="2219134"/>
                    <a:pt x="101389" y="2152459"/>
                    <a:pt x="63289" y="1933384"/>
                  </a:cubicBezTo>
                  <a:close/>
                </a:path>
              </a:pathLst>
            </a:custGeom>
            <a:grpFill/>
            <a:ln w="9525" cap="flat">
              <a:noFill/>
              <a:prstDash val="solid"/>
              <a:miter/>
            </a:ln>
          </p:spPr>
          <p:txBody>
            <a:bodyPr rtlCol="0" anchor="ctr"/>
            <a:lstStyle/>
            <a:p>
              <a:endParaRPr lang="en-US"/>
            </a:p>
          </p:txBody>
        </p:sp>
        <p:sp>
          <p:nvSpPr>
            <p:cNvPr id="49" name="Graphic 15">
              <a:extLst>
                <a:ext uri="{FF2B5EF4-FFF2-40B4-BE49-F238E27FC236}">
                  <a16:creationId xmlns:a16="http://schemas.microsoft.com/office/drawing/2014/main" id="{B834C8C1-9BD1-4635-8E5B-65815F9017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02136" y="3379098"/>
              <a:ext cx="82388" cy="75292"/>
            </a:xfrm>
            <a:custGeom>
              <a:avLst/>
              <a:gdLst>
                <a:gd name="connsiteX0" fmla="*/ 17664 w 5240764"/>
                <a:gd name="connsiteY0" fmla="*/ 2947947 h 4789394"/>
                <a:gd name="connsiteX1" fmla="*/ 903489 w 5240764"/>
                <a:gd name="connsiteY1" fmla="*/ 195222 h 4789394"/>
                <a:gd name="connsiteX2" fmla="*/ 3560964 w 5240764"/>
                <a:gd name="connsiteY2" fmla="*/ 357147 h 4789394"/>
                <a:gd name="connsiteX3" fmla="*/ 5240602 w 5240764"/>
                <a:gd name="connsiteY3" fmla="*/ 2076409 h 4789394"/>
                <a:gd name="connsiteX4" fmla="*/ 4568328 w 5240764"/>
                <a:gd name="connsiteY4" fmla="*/ 3879397 h 4789394"/>
                <a:gd name="connsiteX5" fmla="*/ 3284739 w 5240764"/>
                <a:gd name="connsiteY5" fmla="*/ 4605297 h 4789394"/>
                <a:gd name="connsiteX6" fmla="*/ 1074939 w 5240764"/>
                <a:gd name="connsiteY6" fmla="*/ 4357647 h 4789394"/>
                <a:gd name="connsiteX7" fmla="*/ 15187 w 5240764"/>
                <a:gd name="connsiteY7" fmla="*/ 2830313 h 478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40764" h="4789394">
                  <a:moveTo>
                    <a:pt x="17664" y="2947947"/>
                  </a:moveTo>
                  <a:cubicBezTo>
                    <a:pt x="17664" y="2900322"/>
                    <a:pt x="-201411" y="490497"/>
                    <a:pt x="903489" y="195222"/>
                  </a:cubicBezTo>
                  <a:cubicBezTo>
                    <a:pt x="2008389" y="-100053"/>
                    <a:pt x="2598939" y="-71478"/>
                    <a:pt x="3560964" y="357147"/>
                  </a:cubicBezTo>
                  <a:cubicBezTo>
                    <a:pt x="4522989" y="785772"/>
                    <a:pt x="5253271" y="1338222"/>
                    <a:pt x="5240602" y="2076409"/>
                  </a:cubicBezTo>
                  <a:cubicBezTo>
                    <a:pt x="5227934" y="2814597"/>
                    <a:pt x="4842267" y="3677276"/>
                    <a:pt x="4568328" y="3879397"/>
                  </a:cubicBezTo>
                  <a:cubicBezTo>
                    <a:pt x="4294389" y="4081422"/>
                    <a:pt x="4065789" y="4548147"/>
                    <a:pt x="3284739" y="4605297"/>
                  </a:cubicBezTo>
                  <a:cubicBezTo>
                    <a:pt x="2503689" y="4662447"/>
                    <a:pt x="1579764" y="5110122"/>
                    <a:pt x="1074939" y="4357647"/>
                  </a:cubicBezTo>
                  <a:cubicBezTo>
                    <a:pt x="570114" y="3605172"/>
                    <a:pt x="12615" y="3617554"/>
                    <a:pt x="15187" y="2830313"/>
                  </a:cubicBezTo>
                </a:path>
              </a:pathLst>
            </a:custGeom>
            <a:grpFill/>
            <a:ln w="9525" cap="flat">
              <a:noFill/>
              <a:prstDash val="solid"/>
              <a:miter/>
            </a:ln>
          </p:spPr>
          <p:txBody>
            <a:bodyPr rtlCol="0" anchor="ctr"/>
            <a:lstStyle/>
            <a:p>
              <a:endParaRPr lang="en-US"/>
            </a:p>
          </p:txBody>
        </p:sp>
        <p:sp>
          <p:nvSpPr>
            <p:cNvPr id="50" name="Graphic 15">
              <a:extLst>
                <a:ext uri="{FF2B5EF4-FFF2-40B4-BE49-F238E27FC236}">
                  <a16:creationId xmlns:a16="http://schemas.microsoft.com/office/drawing/2014/main" id="{2963D456-B3F4-4EDC-827E-645741F64D3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8005" y="3504095"/>
              <a:ext cx="82388" cy="75292"/>
            </a:xfrm>
            <a:custGeom>
              <a:avLst/>
              <a:gdLst>
                <a:gd name="connsiteX0" fmla="*/ 17664 w 5240764"/>
                <a:gd name="connsiteY0" fmla="*/ 2947947 h 4789394"/>
                <a:gd name="connsiteX1" fmla="*/ 903489 w 5240764"/>
                <a:gd name="connsiteY1" fmla="*/ 195222 h 4789394"/>
                <a:gd name="connsiteX2" fmla="*/ 3560964 w 5240764"/>
                <a:gd name="connsiteY2" fmla="*/ 357147 h 4789394"/>
                <a:gd name="connsiteX3" fmla="*/ 5240602 w 5240764"/>
                <a:gd name="connsiteY3" fmla="*/ 2076409 h 4789394"/>
                <a:gd name="connsiteX4" fmla="*/ 4568328 w 5240764"/>
                <a:gd name="connsiteY4" fmla="*/ 3879397 h 4789394"/>
                <a:gd name="connsiteX5" fmla="*/ 3284739 w 5240764"/>
                <a:gd name="connsiteY5" fmla="*/ 4605297 h 4789394"/>
                <a:gd name="connsiteX6" fmla="*/ 1074939 w 5240764"/>
                <a:gd name="connsiteY6" fmla="*/ 4357647 h 4789394"/>
                <a:gd name="connsiteX7" fmla="*/ 15187 w 5240764"/>
                <a:gd name="connsiteY7" fmla="*/ 2830313 h 478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40764" h="4789394">
                  <a:moveTo>
                    <a:pt x="17664" y="2947947"/>
                  </a:moveTo>
                  <a:cubicBezTo>
                    <a:pt x="17664" y="2900322"/>
                    <a:pt x="-201411" y="490497"/>
                    <a:pt x="903489" y="195222"/>
                  </a:cubicBezTo>
                  <a:cubicBezTo>
                    <a:pt x="2008389" y="-100053"/>
                    <a:pt x="2598939" y="-71478"/>
                    <a:pt x="3560964" y="357147"/>
                  </a:cubicBezTo>
                  <a:cubicBezTo>
                    <a:pt x="4522989" y="785772"/>
                    <a:pt x="5253271" y="1338222"/>
                    <a:pt x="5240602" y="2076409"/>
                  </a:cubicBezTo>
                  <a:cubicBezTo>
                    <a:pt x="5227934" y="2814597"/>
                    <a:pt x="4842267" y="3677276"/>
                    <a:pt x="4568328" y="3879397"/>
                  </a:cubicBezTo>
                  <a:cubicBezTo>
                    <a:pt x="4294389" y="4081422"/>
                    <a:pt x="4065789" y="4548147"/>
                    <a:pt x="3284739" y="4605297"/>
                  </a:cubicBezTo>
                  <a:cubicBezTo>
                    <a:pt x="2503689" y="4662447"/>
                    <a:pt x="1579764" y="5110122"/>
                    <a:pt x="1074939" y="4357647"/>
                  </a:cubicBezTo>
                  <a:cubicBezTo>
                    <a:pt x="570114" y="3605172"/>
                    <a:pt x="12615" y="3617554"/>
                    <a:pt x="15187" y="2830313"/>
                  </a:cubicBezTo>
                </a:path>
              </a:pathLst>
            </a:custGeom>
            <a:grpFill/>
            <a:ln w="9525" cap="flat">
              <a:noFill/>
              <a:prstDash val="solid"/>
              <a:miter/>
            </a:ln>
          </p:spPr>
          <p:txBody>
            <a:bodyPr rtlCol="0" anchor="ctr"/>
            <a:lstStyle/>
            <a:p>
              <a:endParaRPr lang="en-US"/>
            </a:p>
          </p:txBody>
        </p:sp>
        <p:sp>
          <p:nvSpPr>
            <p:cNvPr id="51" name="Freeform: Shape 50">
              <a:extLst>
                <a:ext uri="{FF2B5EF4-FFF2-40B4-BE49-F238E27FC236}">
                  <a16:creationId xmlns:a16="http://schemas.microsoft.com/office/drawing/2014/main" id="{73A58845-EFFB-4806-BC6D-47418C15554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43727" y="3666564"/>
              <a:ext cx="173527" cy="138496"/>
            </a:xfrm>
            <a:custGeom>
              <a:avLst/>
              <a:gdLst>
                <a:gd name="connsiteX0" fmla="*/ 237392 w 789043"/>
                <a:gd name="connsiteY0" fmla="*/ 81 h 629754"/>
                <a:gd name="connsiteX1" fmla="*/ 758692 w 789043"/>
                <a:gd name="connsiteY1" fmla="*/ 233550 h 629754"/>
                <a:gd name="connsiteX2" fmla="*/ 650647 w 789043"/>
                <a:gd name="connsiteY2" fmla="*/ 335111 h 629754"/>
                <a:gd name="connsiteX3" fmla="*/ 315041 w 789043"/>
                <a:gd name="connsiteY3" fmla="*/ 584992 h 629754"/>
                <a:gd name="connsiteX4" fmla="*/ 192159 w 789043"/>
                <a:gd name="connsiteY4" fmla="*/ 625953 h 629754"/>
                <a:gd name="connsiteX5" fmla="*/ 124264 w 789043"/>
                <a:gd name="connsiteY5" fmla="*/ 552260 h 629754"/>
                <a:gd name="connsiteX6" fmla="*/ 1631 w 789043"/>
                <a:gd name="connsiteY6" fmla="*/ 133735 h 629754"/>
                <a:gd name="connsiteX7" fmla="*/ 35422 w 789043"/>
                <a:gd name="connsiteY7" fmla="*/ 14157 h 629754"/>
                <a:gd name="connsiteX8" fmla="*/ 113728 w 789043"/>
                <a:gd name="connsiteY8" fmla="*/ 378 h 629754"/>
                <a:gd name="connsiteX9" fmla="*/ 237392 w 789043"/>
                <a:gd name="connsiteY9" fmla="*/ 81 h 629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9043" h="629754">
                  <a:moveTo>
                    <a:pt x="237392" y="81"/>
                  </a:moveTo>
                  <a:cubicBezTo>
                    <a:pt x="474795" y="-992"/>
                    <a:pt x="907215" y="10463"/>
                    <a:pt x="758692" y="233550"/>
                  </a:cubicBezTo>
                  <a:cubicBezTo>
                    <a:pt x="731135" y="274948"/>
                    <a:pt x="690486" y="305435"/>
                    <a:pt x="650647" y="335111"/>
                  </a:cubicBezTo>
                  <a:cubicBezTo>
                    <a:pt x="538737" y="418405"/>
                    <a:pt x="426889" y="501698"/>
                    <a:pt x="315041" y="584992"/>
                  </a:cubicBezTo>
                  <a:cubicBezTo>
                    <a:pt x="278943" y="611863"/>
                    <a:pt x="234865" y="640167"/>
                    <a:pt x="192159" y="625953"/>
                  </a:cubicBezTo>
                  <a:cubicBezTo>
                    <a:pt x="159614" y="615105"/>
                    <a:pt x="139851" y="582810"/>
                    <a:pt x="124264" y="552260"/>
                  </a:cubicBezTo>
                  <a:cubicBezTo>
                    <a:pt x="57742" y="422021"/>
                    <a:pt x="15908" y="279250"/>
                    <a:pt x="1631" y="133735"/>
                  </a:cubicBezTo>
                  <a:cubicBezTo>
                    <a:pt x="-2671" y="90343"/>
                    <a:pt x="-676" y="38596"/>
                    <a:pt x="35422" y="14157"/>
                  </a:cubicBezTo>
                  <a:cubicBezTo>
                    <a:pt x="57804" y="-931"/>
                    <a:pt x="86795" y="-557"/>
                    <a:pt x="113728" y="378"/>
                  </a:cubicBezTo>
                  <a:cubicBezTo>
                    <a:pt x="138207" y="1243"/>
                    <a:pt x="182606" y="328"/>
                    <a:pt x="237392" y="81"/>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112782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F9C493A-9F03-49B4-B3FB-19CE5AC115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2" name="Title 1">
            <a:extLst>
              <a:ext uri="{FF2B5EF4-FFF2-40B4-BE49-F238E27FC236}">
                <a16:creationId xmlns:a16="http://schemas.microsoft.com/office/drawing/2014/main" id="{6FD312D3-540A-71C6-5611-4F001E23C399}"/>
              </a:ext>
            </a:extLst>
          </p:cNvPr>
          <p:cNvSpPr>
            <a:spLocks noGrp="1"/>
          </p:cNvSpPr>
          <p:nvPr>
            <p:ph type="title"/>
          </p:nvPr>
        </p:nvSpPr>
        <p:spPr>
          <a:xfrm>
            <a:off x="525717" y="787068"/>
            <a:ext cx="5566263" cy="1455091"/>
          </a:xfrm>
        </p:spPr>
        <p:txBody>
          <a:bodyPr>
            <a:normAutofit/>
          </a:bodyPr>
          <a:lstStyle/>
          <a:p>
            <a:r>
              <a:rPr lang="en-US" dirty="0"/>
              <a:t>Happy Lawyering! </a:t>
            </a:r>
          </a:p>
        </p:txBody>
      </p:sp>
      <p:sp>
        <p:nvSpPr>
          <p:cNvPr id="11" name="Freeform: Shape 10">
            <a:extLst>
              <a:ext uri="{FF2B5EF4-FFF2-40B4-BE49-F238E27FC236}">
                <a16:creationId xmlns:a16="http://schemas.microsoft.com/office/drawing/2014/main" id="{90A46C7D-C1BB-49B8-8D37-39742820E9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15182" y="-615181"/>
            <a:ext cx="1085312" cy="2315675"/>
          </a:xfrm>
          <a:custGeom>
            <a:avLst/>
            <a:gdLst>
              <a:gd name="connsiteX0" fmla="*/ 0 w 1085312"/>
              <a:gd name="connsiteY0" fmla="*/ 2315675 h 2315675"/>
              <a:gd name="connsiteX1" fmla="*/ 0 w 1085312"/>
              <a:gd name="connsiteY1" fmla="*/ 0 h 2315675"/>
              <a:gd name="connsiteX2" fmla="*/ 53089 w 1085312"/>
              <a:gd name="connsiteY2" fmla="*/ 4542 h 2315675"/>
              <a:gd name="connsiteX3" fmla="*/ 790077 w 1085312"/>
              <a:gd name="connsiteY3" fmla="*/ 872756 h 2315675"/>
              <a:gd name="connsiteX4" fmla="*/ 1085252 w 1085312"/>
              <a:gd name="connsiteY4" fmla="*/ 1943649 h 2315675"/>
              <a:gd name="connsiteX5" fmla="*/ 1064832 w 1085312"/>
              <a:gd name="connsiteY5" fmla="*/ 2198094 h 2315675"/>
              <a:gd name="connsiteX6" fmla="*/ 1043734 w 1085312"/>
              <a:gd name="connsiteY6" fmla="*/ 2315675 h 2315675"/>
              <a:gd name="connsiteX7" fmla="*/ 0 w 1085312"/>
              <a:gd name="connsiteY7" fmla="*/ 2315675 h 2315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85312" h="2315675">
                <a:moveTo>
                  <a:pt x="0" y="2315675"/>
                </a:moveTo>
                <a:lnTo>
                  <a:pt x="0" y="0"/>
                </a:lnTo>
                <a:lnTo>
                  <a:pt x="53089" y="4542"/>
                </a:lnTo>
                <a:cubicBezTo>
                  <a:pt x="405263" y="73503"/>
                  <a:pt x="612623" y="486635"/>
                  <a:pt x="790077" y="872756"/>
                </a:cubicBezTo>
                <a:cubicBezTo>
                  <a:pt x="937425" y="1193596"/>
                  <a:pt x="1088787" y="1533232"/>
                  <a:pt x="1085252" y="1943649"/>
                </a:cubicBezTo>
                <a:cubicBezTo>
                  <a:pt x="1084528" y="2029058"/>
                  <a:pt x="1077341" y="2113833"/>
                  <a:pt x="1064832" y="2198094"/>
                </a:cubicBezTo>
                <a:lnTo>
                  <a:pt x="1043734" y="2315675"/>
                </a:lnTo>
                <a:lnTo>
                  <a:pt x="0" y="2315675"/>
                </a:lnTo>
                <a:close/>
              </a:path>
            </a:pathLst>
          </a:custGeom>
          <a:solidFill>
            <a:schemeClr val="accent5">
              <a:lumMod val="40000"/>
              <a:lumOff val="6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3" name="Graphic 78">
            <a:extLst>
              <a:ext uri="{FF2B5EF4-FFF2-40B4-BE49-F238E27FC236}">
                <a16:creationId xmlns:a16="http://schemas.microsoft.com/office/drawing/2014/main" id="{61BBAB6F-65E6-4E2B-B363-6AB27C84E0C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25717" y="2585111"/>
            <a:ext cx="972241" cy="45718"/>
            <a:chOff x="4886325" y="3371754"/>
            <a:chExt cx="2418492" cy="113728"/>
          </a:xfrm>
          <a:solidFill>
            <a:schemeClr val="accent1"/>
          </a:solidFill>
        </p:grpSpPr>
        <p:sp>
          <p:nvSpPr>
            <p:cNvPr id="14" name="Graphic 78">
              <a:extLst>
                <a:ext uri="{FF2B5EF4-FFF2-40B4-BE49-F238E27FC236}">
                  <a16:creationId xmlns:a16="http://schemas.microsoft.com/office/drawing/2014/main" id="{6DA3BBB2-E620-4C13-98C9-FE1EF7D2ED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886325" y="3428428"/>
              <a:ext cx="2418302" cy="9525"/>
            </a:xfrm>
            <a:custGeom>
              <a:avLst/>
              <a:gdLst>
                <a:gd name="connsiteX0" fmla="*/ 0 w 2418302"/>
                <a:gd name="connsiteY0" fmla="*/ 0 h 9525"/>
                <a:gd name="connsiteX1" fmla="*/ 2418302 w 2418302"/>
                <a:gd name="connsiteY1" fmla="*/ 0 h 9525"/>
              </a:gdLst>
              <a:ahLst/>
              <a:cxnLst>
                <a:cxn ang="0">
                  <a:pos x="connsiteX0" y="connsiteY0"/>
                </a:cxn>
                <a:cxn ang="0">
                  <a:pos x="connsiteX1" y="connsiteY1"/>
                </a:cxn>
              </a:cxnLst>
              <a:rect l="l" t="t" r="r" b="b"/>
              <a:pathLst>
                <a:path w="2418302" h="9525">
                  <a:moveTo>
                    <a:pt x="0" y="0"/>
                  </a:moveTo>
                  <a:lnTo>
                    <a:pt x="2418302" y="0"/>
                  </a:lnTo>
                </a:path>
              </a:pathLst>
            </a:custGeom>
            <a:grpFill/>
            <a:ln w="9525" cap="flat">
              <a:noFill/>
              <a:prstDash val="solid"/>
              <a:miter/>
            </a:ln>
          </p:spPr>
          <p:txBody>
            <a:bodyPr rtlCol="0" anchor="ctr"/>
            <a:lstStyle/>
            <a:p>
              <a:pPr algn="ctr"/>
              <a:endParaRPr lang="en-US"/>
            </a:p>
          </p:txBody>
        </p:sp>
        <p:grpSp>
          <p:nvGrpSpPr>
            <p:cNvPr id="15" name="Graphic 78">
              <a:extLst>
                <a:ext uri="{FF2B5EF4-FFF2-40B4-BE49-F238E27FC236}">
                  <a16:creationId xmlns:a16="http://schemas.microsoft.com/office/drawing/2014/main" id="{ADC9AB5D-88A1-4FA9-B467-E8EF8FFE5B5D}"/>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4886709" y="3371754"/>
              <a:ext cx="2418108" cy="113728"/>
              <a:chOff x="4886709" y="3371754"/>
              <a:chExt cx="2418108" cy="113728"/>
            </a:xfrm>
            <a:grpFill/>
          </p:grpSpPr>
          <p:sp>
            <p:nvSpPr>
              <p:cNvPr id="16" name="Graphic 78">
                <a:extLst>
                  <a:ext uri="{FF2B5EF4-FFF2-40B4-BE49-F238E27FC236}">
                    <a16:creationId xmlns:a16="http://schemas.microsoft.com/office/drawing/2014/main" id="{0867B8E5-4535-4743-8235-6612FEA410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895088" y="3474384"/>
                <a:ext cx="32575" cy="2906"/>
              </a:xfrm>
              <a:custGeom>
                <a:avLst/>
                <a:gdLst>
                  <a:gd name="connsiteX0" fmla="*/ 0 w 32575"/>
                  <a:gd name="connsiteY0" fmla="*/ 49 h 2906"/>
                  <a:gd name="connsiteX1" fmla="*/ 32576 w 32575"/>
                  <a:gd name="connsiteY1" fmla="*/ 2907 h 2906"/>
                  <a:gd name="connsiteX2" fmla="*/ 0 w 32575"/>
                  <a:gd name="connsiteY2" fmla="*/ 49 h 2906"/>
                </a:gdLst>
                <a:ahLst/>
                <a:cxnLst>
                  <a:cxn ang="0">
                    <a:pos x="connsiteX0" y="connsiteY0"/>
                  </a:cxn>
                  <a:cxn ang="0">
                    <a:pos x="connsiteX1" y="connsiteY1"/>
                  </a:cxn>
                  <a:cxn ang="0">
                    <a:pos x="connsiteX2" y="connsiteY2"/>
                  </a:cxn>
                </a:cxnLst>
                <a:rect l="l" t="t" r="r" b="b"/>
                <a:pathLst>
                  <a:path w="32575" h="2906">
                    <a:moveTo>
                      <a:pt x="0" y="49"/>
                    </a:moveTo>
                    <a:cubicBezTo>
                      <a:pt x="7430" y="2335"/>
                      <a:pt x="20384" y="2526"/>
                      <a:pt x="32576" y="2907"/>
                    </a:cubicBezTo>
                    <a:cubicBezTo>
                      <a:pt x="23146" y="716"/>
                      <a:pt x="13240" y="-236"/>
                      <a:pt x="0" y="49"/>
                    </a:cubicBezTo>
                    <a:close/>
                  </a:path>
                </a:pathLst>
              </a:custGeom>
              <a:grpFill/>
              <a:ln w="9525" cap="flat">
                <a:noFill/>
                <a:prstDash val="solid"/>
                <a:miter/>
              </a:ln>
            </p:spPr>
            <p:txBody>
              <a:bodyPr rtlCol="0" anchor="ctr"/>
              <a:lstStyle/>
              <a:p>
                <a:pPr algn="ctr"/>
                <a:endParaRPr lang="en-US"/>
              </a:p>
            </p:txBody>
          </p:sp>
          <p:sp>
            <p:nvSpPr>
              <p:cNvPr id="17" name="Graphic 78">
                <a:extLst>
                  <a:ext uri="{FF2B5EF4-FFF2-40B4-BE49-F238E27FC236}">
                    <a16:creationId xmlns:a16="http://schemas.microsoft.com/office/drawing/2014/main" id="{BE48FEA7-5915-4751-8090-63F3094324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927758" y="3477344"/>
                <a:ext cx="380" cy="42"/>
              </a:xfrm>
              <a:custGeom>
                <a:avLst/>
                <a:gdLst>
                  <a:gd name="connsiteX0" fmla="*/ 190 w 380"/>
                  <a:gd name="connsiteY0" fmla="*/ 42 h 42"/>
                  <a:gd name="connsiteX1" fmla="*/ 381 w 380"/>
                  <a:gd name="connsiteY1" fmla="*/ 42 h 42"/>
                  <a:gd name="connsiteX2" fmla="*/ 0 w 380"/>
                  <a:gd name="connsiteY2" fmla="*/ 42 h 42"/>
                  <a:gd name="connsiteX3" fmla="*/ 190 w 380"/>
                  <a:gd name="connsiteY3" fmla="*/ 42 h 42"/>
                </a:gdLst>
                <a:ahLst/>
                <a:cxnLst>
                  <a:cxn ang="0">
                    <a:pos x="connsiteX0" y="connsiteY0"/>
                  </a:cxn>
                  <a:cxn ang="0">
                    <a:pos x="connsiteX1" y="connsiteY1"/>
                  </a:cxn>
                  <a:cxn ang="0">
                    <a:pos x="connsiteX2" y="connsiteY2"/>
                  </a:cxn>
                  <a:cxn ang="0">
                    <a:pos x="connsiteX3" y="connsiteY3"/>
                  </a:cxn>
                </a:cxnLst>
                <a:rect l="l" t="t" r="r" b="b"/>
                <a:pathLst>
                  <a:path w="380" h="42">
                    <a:moveTo>
                      <a:pt x="190" y="42"/>
                    </a:moveTo>
                    <a:cubicBezTo>
                      <a:pt x="190" y="42"/>
                      <a:pt x="286" y="42"/>
                      <a:pt x="381" y="42"/>
                    </a:cubicBezTo>
                    <a:cubicBezTo>
                      <a:pt x="190" y="42"/>
                      <a:pt x="95" y="42"/>
                      <a:pt x="0" y="42"/>
                    </a:cubicBezTo>
                    <a:cubicBezTo>
                      <a:pt x="0" y="-53"/>
                      <a:pt x="95" y="42"/>
                      <a:pt x="190" y="42"/>
                    </a:cubicBezTo>
                    <a:close/>
                  </a:path>
                </a:pathLst>
              </a:custGeom>
              <a:grpFill/>
              <a:ln w="9525" cap="flat">
                <a:noFill/>
                <a:prstDash val="solid"/>
                <a:miter/>
              </a:ln>
            </p:spPr>
            <p:txBody>
              <a:bodyPr rtlCol="0" anchor="ctr"/>
              <a:lstStyle/>
              <a:p>
                <a:pPr algn="ctr"/>
                <a:endParaRPr lang="en-US"/>
              </a:p>
            </p:txBody>
          </p:sp>
          <p:sp>
            <p:nvSpPr>
              <p:cNvPr id="18" name="Graphic 78">
                <a:extLst>
                  <a:ext uri="{FF2B5EF4-FFF2-40B4-BE49-F238E27FC236}">
                    <a16:creationId xmlns:a16="http://schemas.microsoft.com/office/drawing/2014/main" id="{32B378CE-44FD-4120-B9ED-7828D4EE9A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285577" y="3374517"/>
                <a:ext cx="10001" cy="190"/>
              </a:xfrm>
              <a:custGeom>
                <a:avLst/>
                <a:gdLst>
                  <a:gd name="connsiteX0" fmla="*/ 10001 w 10001"/>
                  <a:gd name="connsiteY0" fmla="*/ 0 h 190"/>
                  <a:gd name="connsiteX1" fmla="*/ 0 w 10001"/>
                  <a:gd name="connsiteY1" fmla="*/ 191 h 190"/>
                  <a:gd name="connsiteX2" fmla="*/ 10001 w 10001"/>
                  <a:gd name="connsiteY2" fmla="*/ 0 h 190"/>
                </a:gdLst>
                <a:ahLst/>
                <a:cxnLst>
                  <a:cxn ang="0">
                    <a:pos x="connsiteX0" y="connsiteY0"/>
                  </a:cxn>
                  <a:cxn ang="0">
                    <a:pos x="connsiteX1" y="connsiteY1"/>
                  </a:cxn>
                  <a:cxn ang="0">
                    <a:pos x="connsiteX2" y="connsiteY2"/>
                  </a:cxn>
                </a:cxnLst>
                <a:rect l="l" t="t" r="r" b="b"/>
                <a:pathLst>
                  <a:path w="10001" h="190">
                    <a:moveTo>
                      <a:pt x="10001" y="0"/>
                    </a:moveTo>
                    <a:cubicBezTo>
                      <a:pt x="6953" y="0"/>
                      <a:pt x="3524" y="95"/>
                      <a:pt x="0" y="191"/>
                    </a:cubicBezTo>
                    <a:cubicBezTo>
                      <a:pt x="3334" y="191"/>
                      <a:pt x="6763" y="191"/>
                      <a:pt x="10001" y="0"/>
                    </a:cubicBezTo>
                    <a:close/>
                  </a:path>
                </a:pathLst>
              </a:custGeom>
              <a:grpFill/>
              <a:ln w="9525" cap="flat">
                <a:noFill/>
                <a:prstDash val="solid"/>
                <a:miter/>
              </a:ln>
            </p:spPr>
            <p:txBody>
              <a:bodyPr rtlCol="0" anchor="ctr"/>
              <a:lstStyle/>
              <a:p>
                <a:pPr algn="ctr"/>
                <a:endParaRPr lang="en-US"/>
              </a:p>
            </p:txBody>
          </p:sp>
          <p:sp>
            <p:nvSpPr>
              <p:cNvPr id="19" name="Graphic 78">
                <a:extLst>
                  <a:ext uri="{FF2B5EF4-FFF2-40B4-BE49-F238E27FC236}">
                    <a16:creationId xmlns:a16="http://schemas.microsoft.com/office/drawing/2014/main" id="{40FA43D3-D34B-4BC7-80D0-F3E75A222A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886709" y="3371754"/>
                <a:ext cx="2418108" cy="113728"/>
              </a:xfrm>
              <a:custGeom>
                <a:avLst/>
                <a:gdLst>
                  <a:gd name="connsiteX0" fmla="*/ 632266 w 2418108"/>
                  <a:gd name="connsiteY0" fmla="*/ 112205 h 113728"/>
                  <a:gd name="connsiteX1" fmla="*/ 723039 w 2418108"/>
                  <a:gd name="connsiteY1" fmla="*/ 109538 h 113728"/>
                  <a:gd name="connsiteX2" fmla="*/ 735136 w 2418108"/>
                  <a:gd name="connsiteY2" fmla="*/ 111823 h 113728"/>
                  <a:gd name="connsiteX3" fmla="*/ 752471 w 2418108"/>
                  <a:gd name="connsiteY3" fmla="*/ 108680 h 113728"/>
                  <a:gd name="connsiteX4" fmla="*/ 772569 w 2418108"/>
                  <a:gd name="connsiteY4" fmla="*/ 110585 h 113728"/>
                  <a:gd name="connsiteX5" fmla="*/ 1112993 w 2418108"/>
                  <a:gd name="connsiteY5" fmla="*/ 112967 h 113728"/>
                  <a:gd name="connsiteX6" fmla="*/ 1083465 w 2418108"/>
                  <a:gd name="connsiteY6" fmla="*/ 108776 h 113728"/>
                  <a:gd name="connsiteX7" fmla="*/ 1296825 w 2418108"/>
                  <a:gd name="connsiteY7" fmla="*/ 108966 h 113728"/>
                  <a:gd name="connsiteX8" fmla="*/ 1346736 w 2418108"/>
                  <a:gd name="connsiteY8" fmla="*/ 103632 h 113728"/>
                  <a:gd name="connsiteX9" fmla="*/ 1360643 w 2418108"/>
                  <a:gd name="connsiteY9" fmla="*/ 107633 h 113728"/>
                  <a:gd name="connsiteX10" fmla="*/ 1381788 w 2418108"/>
                  <a:gd name="connsiteY10" fmla="*/ 107442 h 113728"/>
                  <a:gd name="connsiteX11" fmla="*/ 1371692 w 2418108"/>
                  <a:gd name="connsiteY11" fmla="*/ 106490 h 113728"/>
                  <a:gd name="connsiteX12" fmla="*/ 1430080 w 2418108"/>
                  <a:gd name="connsiteY12" fmla="*/ 105537 h 113728"/>
                  <a:gd name="connsiteX13" fmla="*/ 1420269 w 2418108"/>
                  <a:gd name="connsiteY13" fmla="*/ 104108 h 113728"/>
                  <a:gd name="connsiteX14" fmla="*/ 1455702 w 2418108"/>
                  <a:gd name="connsiteY14" fmla="*/ 107061 h 113728"/>
                  <a:gd name="connsiteX15" fmla="*/ 1439414 w 2418108"/>
                  <a:gd name="connsiteY15" fmla="*/ 108109 h 113728"/>
                  <a:gd name="connsiteX16" fmla="*/ 1503613 w 2418108"/>
                  <a:gd name="connsiteY16" fmla="*/ 105918 h 113728"/>
                  <a:gd name="connsiteX17" fmla="*/ 1495802 w 2418108"/>
                  <a:gd name="connsiteY17" fmla="*/ 105823 h 113728"/>
                  <a:gd name="connsiteX18" fmla="*/ 1695923 w 2418108"/>
                  <a:gd name="connsiteY18" fmla="*/ 95155 h 113728"/>
                  <a:gd name="connsiteX19" fmla="*/ 1684016 w 2418108"/>
                  <a:gd name="connsiteY19" fmla="*/ 92488 h 113728"/>
                  <a:gd name="connsiteX20" fmla="*/ 1706210 w 2418108"/>
                  <a:gd name="connsiteY20" fmla="*/ 90202 h 113728"/>
                  <a:gd name="connsiteX21" fmla="*/ 1693351 w 2418108"/>
                  <a:gd name="connsiteY21" fmla="*/ 98108 h 113728"/>
                  <a:gd name="connsiteX22" fmla="*/ 2058539 w 2418108"/>
                  <a:gd name="connsiteY22" fmla="*/ 102203 h 113728"/>
                  <a:gd name="connsiteX23" fmla="*/ 2064540 w 2418108"/>
                  <a:gd name="connsiteY23" fmla="*/ 95060 h 113728"/>
                  <a:gd name="connsiteX24" fmla="*/ 2227132 w 2418108"/>
                  <a:gd name="connsiteY24" fmla="*/ 96203 h 113728"/>
                  <a:gd name="connsiteX25" fmla="*/ 2245229 w 2418108"/>
                  <a:gd name="connsiteY25" fmla="*/ 96869 h 113728"/>
                  <a:gd name="connsiteX26" fmla="*/ 2254278 w 2418108"/>
                  <a:gd name="connsiteY26" fmla="*/ 94393 h 113728"/>
                  <a:gd name="connsiteX27" fmla="*/ 2418108 w 2418108"/>
                  <a:gd name="connsiteY27" fmla="*/ 5810 h 113728"/>
                  <a:gd name="connsiteX28" fmla="*/ 2399058 w 2418108"/>
                  <a:gd name="connsiteY28" fmla="*/ 2858 h 113728"/>
                  <a:gd name="connsiteX29" fmla="*/ 2241039 w 2418108"/>
                  <a:gd name="connsiteY29" fmla="*/ 1905 h 113728"/>
                  <a:gd name="connsiteX30" fmla="*/ 2243991 w 2418108"/>
                  <a:gd name="connsiteY30" fmla="*/ 1048 h 113728"/>
                  <a:gd name="connsiteX31" fmla="*/ 2197128 w 2418108"/>
                  <a:gd name="connsiteY31" fmla="*/ 0 h 113728"/>
                  <a:gd name="connsiteX32" fmla="*/ 1710591 w 2418108"/>
                  <a:gd name="connsiteY32" fmla="*/ 6287 h 113728"/>
                  <a:gd name="connsiteX33" fmla="*/ 1713353 w 2418108"/>
                  <a:gd name="connsiteY33" fmla="*/ 5906 h 113728"/>
                  <a:gd name="connsiteX34" fmla="*/ 1210814 w 2418108"/>
                  <a:gd name="connsiteY34" fmla="*/ 7715 h 113728"/>
                  <a:gd name="connsiteX35" fmla="*/ 684463 w 2418108"/>
                  <a:gd name="connsiteY35" fmla="*/ 13716 h 113728"/>
                  <a:gd name="connsiteX36" fmla="*/ 687511 w 2418108"/>
                  <a:gd name="connsiteY36" fmla="*/ 12859 h 113728"/>
                  <a:gd name="connsiteX37" fmla="*/ 435670 w 2418108"/>
                  <a:gd name="connsiteY37" fmla="*/ 12192 h 113728"/>
                  <a:gd name="connsiteX38" fmla="*/ 440718 w 2418108"/>
                  <a:gd name="connsiteY38" fmla="*/ 12668 h 113728"/>
                  <a:gd name="connsiteX39" fmla="*/ 386807 w 2418108"/>
                  <a:gd name="connsiteY39" fmla="*/ 9906 h 113728"/>
                  <a:gd name="connsiteX40" fmla="*/ 16856 w 2418108"/>
                  <a:gd name="connsiteY40" fmla="*/ 12192 h 113728"/>
                  <a:gd name="connsiteX41" fmla="*/ 63528 w 2418108"/>
                  <a:gd name="connsiteY41" fmla="*/ 102870 h 113728"/>
                  <a:gd name="connsiteX42" fmla="*/ 42668 w 2418108"/>
                  <a:gd name="connsiteY42" fmla="*/ 102584 h 113728"/>
                  <a:gd name="connsiteX43" fmla="*/ 41430 w 2418108"/>
                  <a:gd name="connsiteY43" fmla="*/ 105537 h 113728"/>
                  <a:gd name="connsiteX44" fmla="*/ 54575 w 2418108"/>
                  <a:gd name="connsiteY44" fmla="*/ 105347 h 113728"/>
                  <a:gd name="connsiteX45" fmla="*/ 388140 w 2418108"/>
                  <a:gd name="connsiteY45" fmla="*/ 112109 h 113728"/>
                  <a:gd name="connsiteX46" fmla="*/ 482152 w 2418108"/>
                  <a:gd name="connsiteY46" fmla="*/ 113729 h 113728"/>
                  <a:gd name="connsiteX47" fmla="*/ 632266 w 2418108"/>
                  <a:gd name="connsiteY47" fmla="*/ 112205 h 113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18108" h="113728">
                    <a:moveTo>
                      <a:pt x="632266" y="112205"/>
                    </a:moveTo>
                    <a:cubicBezTo>
                      <a:pt x="656364" y="104680"/>
                      <a:pt x="694940" y="114110"/>
                      <a:pt x="723039" y="109538"/>
                    </a:cubicBezTo>
                    <a:cubicBezTo>
                      <a:pt x="722849" y="109919"/>
                      <a:pt x="735898" y="110109"/>
                      <a:pt x="735136" y="111823"/>
                    </a:cubicBezTo>
                    <a:cubicBezTo>
                      <a:pt x="735041" y="108776"/>
                      <a:pt x="767616" y="112300"/>
                      <a:pt x="752471" y="108680"/>
                    </a:cubicBezTo>
                    <a:cubicBezTo>
                      <a:pt x="754757" y="107633"/>
                      <a:pt x="790571" y="107633"/>
                      <a:pt x="772569" y="110585"/>
                    </a:cubicBezTo>
                    <a:cubicBezTo>
                      <a:pt x="822099" y="111633"/>
                      <a:pt x="1059653" y="114395"/>
                      <a:pt x="1112993" y="112967"/>
                    </a:cubicBezTo>
                    <a:cubicBezTo>
                      <a:pt x="1106135" y="110776"/>
                      <a:pt x="1089656" y="112205"/>
                      <a:pt x="1083465" y="108776"/>
                    </a:cubicBezTo>
                    <a:cubicBezTo>
                      <a:pt x="1153950" y="111728"/>
                      <a:pt x="1230626" y="113157"/>
                      <a:pt x="1296825" y="108966"/>
                    </a:cubicBezTo>
                    <a:cubicBezTo>
                      <a:pt x="1277680" y="103251"/>
                      <a:pt x="1356071" y="110966"/>
                      <a:pt x="1346736" y="103632"/>
                    </a:cubicBezTo>
                    <a:cubicBezTo>
                      <a:pt x="1351213" y="105347"/>
                      <a:pt x="1374454" y="106109"/>
                      <a:pt x="1360643" y="107633"/>
                    </a:cubicBezTo>
                    <a:cubicBezTo>
                      <a:pt x="1368548" y="107728"/>
                      <a:pt x="1376168" y="108299"/>
                      <a:pt x="1381788" y="107442"/>
                    </a:cubicBezTo>
                    <a:lnTo>
                      <a:pt x="1371692" y="106490"/>
                    </a:lnTo>
                    <a:cubicBezTo>
                      <a:pt x="1398266" y="106013"/>
                      <a:pt x="1412744" y="108680"/>
                      <a:pt x="1430080" y="105537"/>
                    </a:cubicBezTo>
                    <a:lnTo>
                      <a:pt x="1420269" y="104108"/>
                    </a:lnTo>
                    <a:cubicBezTo>
                      <a:pt x="1436176" y="103918"/>
                      <a:pt x="1449416" y="103632"/>
                      <a:pt x="1455702" y="107061"/>
                    </a:cubicBezTo>
                    <a:lnTo>
                      <a:pt x="1439414" y="108109"/>
                    </a:lnTo>
                    <a:cubicBezTo>
                      <a:pt x="1465799" y="108014"/>
                      <a:pt x="1481610" y="107823"/>
                      <a:pt x="1503613" y="105918"/>
                    </a:cubicBezTo>
                    <a:lnTo>
                      <a:pt x="1495802" y="105823"/>
                    </a:lnTo>
                    <a:cubicBezTo>
                      <a:pt x="1523806" y="102394"/>
                      <a:pt x="1670110" y="99441"/>
                      <a:pt x="1695923" y="95155"/>
                    </a:cubicBezTo>
                    <a:lnTo>
                      <a:pt x="1684016" y="92488"/>
                    </a:lnTo>
                    <a:lnTo>
                      <a:pt x="1706210" y="90202"/>
                    </a:lnTo>
                    <a:cubicBezTo>
                      <a:pt x="1703543" y="90202"/>
                      <a:pt x="1695542" y="98965"/>
                      <a:pt x="1693351" y="98108"/>
                    </a:cubicBezTo>
                    <a:cubicBezTo>
                      <a:pt x="1757549" y="99441"/>
                      <a:pt x="2045109" y="91345"/>
                      <a:pt x="2058539" y="102203"/>
                    </a:cubicBezTo>
                    <a:cubicBezTo>
                      <a:pt x="2079780" y="101917"/>
                      <a:pt x="2071303" y="103918"/>
                      <a:pt x="2064540" y="95060"/>
                    </a:cubicBezTo>
                    <a:cubicBezTo>
                      <a:pt x="2086638" y="95441"/>
                      <a:pt x="2259707" y="88773"/>
                      <a:pt x="2227132" y="96203"/>
                    </a:cubicBezTo>
                    <a:cubicBezTo>
                      <a:pt x="2232371" y="96298"/>
                      <a:pt x="2240372" y="95917"/>
                      <a:pt x="2245229" y="96869"/>
                    </a:cubicBezTo>
                    <a:cubicBezTo>
                      <a:pt x="2235704" y="94583"/>
                      <a:pt x="2261708" y="95345"/>
                      <a:pt x="2254278" y="94393"/>
                    </a:cubicBezTo>
                    <a:cubicBezTo>
                      <a:pt x="2395724" y="108776"/>
                      <a:pt x="2341527" y="36576"/>
                      <a:pt x="2418108" y="5810"/>
                    </a:cubicBezTo>
                    <a:cubicBezTo>
                      <a:pt x="2398772" y="4763"/>
                      <a:pt x="2335717" y="7239"/>
                      <a:pt x="2399058" y="2858"/>
                    </a:cubicBezTo>
                    <a:cubicBezTo>
                      <a:pt x="2343527" y="-572"/>
                      <a:pt x="2296283" y="1238"/>
                      <a:pt x="2241039" y="1905"/>
                    </a:cubicBezTo>
                    <a:lnTo>
                      <a:pt x="2243991" y="1048"/>
                    </a:lnTo>
                    <a:cubicBezTo>
                      <a:pt x="2234181" y="-381"/>
                      <a:pt x="2214845" y="1524"/>
                      <a:pt x="2197128" y="0"/>
                    </a:cubicBezTo>
                    <a:cubicBezTo>
                      <a:pt x="2115880" y="6096"/>
                      <a:pt x="1816128" y="3524"/>
                      <a:pt x="1710591" y="6287"/>
                    </a:cubicBezTo>
                    <a:lnTo>
                      <a:pt x="1713353" y="5906"/>
                    </a:lnTo>
                    <a:cubicBezTo>
                      <a:pt x="1577146" y="5429"/>
                      <a:pt x="1349308" y="11240"/>
                      <a:pt x="1210814" y="7715"/>
                    </a:cubicBezTo>
                    <a:cubicBezTo>
                      <a:pt x="1095848" y="23717"/>
                      <a:pt x="819051" y="5429"/>
                      <a:pt x="684463" y="13716"/>
                    </a:cubicBezTo>
                    <a:lnTo>
                      <a:pt x="687511" y="12859"/>
                    </a:lnTo>
                    <a:cubicBezTo>
                      <a:pt x="655316" y="14192"/>
                      <a:pt x="473008" y="10954"/>
                      <a:pt x="435670" y="12192"/>
                    </a:cubicBezTo>
                    <a:lnTo>
                      <a:pt x="440718" y="12668"/>
                    </a:lnTo>
                    <a:cubicBezTo>
                      <a:pt x="408047" y="14764"/>
                      <a:pt x="412524" y="11049"/>
                      <a:pt x="386807" y="9906"/>
                    </a:cubicBezTo>
                    <a:cubicBezTo>
                      <a:pt x="275174" y="28004"/>
                      <a:pt x="142395" y="18764"/>
                      <a:pt x="16856" y="12192"/>
                    </a:cubicBezTo>
                    <a:cubicBezTo>
                      <a:pt x="-6195" y="35528"/>
                      <a:pt x="-17434" y="114395"/>
                      <a:pt x="63528" y="102870"/>
                    </a:cubicBezTo>
                    <a:cubicBezTo>
                      <a:pt x="63528" y="102870"/>
                      <a:pt x="42668" y="102584"/>
                      <a:pt x="42668" y="102584"/>
                    </a:cubicBezTo>
                    <a:cubicBezTo>
                      <a:pt x="58004" y="103156"/>
                      <a:pt x="47336" y="104299"/>
                      <a:pt x="41430" y="105537"/>
                    </a:cubicBezTo>
                    <a:cubicBezTo>
                      <a:pt x="46764" y="105537"/>
                      <a:pt x="68386" y="107442"/>
                      <a:pt x="54575" y="105347"/>
                    </a:cubicBezTo>
                    <a:cubicBezTo>
                      <a:pt x="158588" y="108109"/>
                      <a:pt x="297462" y="110109"/>
                      <a:pt x="388140" y="112109"/>
                    </a:cubicBezTo>
                    <a:cubicBezTo>
                      <a:pt x="420525" y="113348"/>
                      <a:pt x="453577" y="106680"/>
                      <a:pt x="482152" y="113729"/>
                    </a:cubicBezTo>
                    <a:cubicBezTo>
                      <a:pt x="477580" y="111919"/>
                      <a:pt x="629885" y="111728"/>
                      <a:pt x="632266" y="112205"/>
                    </a:cubicBezTo>
                    <a:close/>
                  </a:path>
                </a:pathLst>
              </a:custGeom>
              <a:grpFill/>
              <a:ln w="9525" cap="flat">
                <a:noFill/>
                <a:prstDash val="solid"/>
                <a:miter/>
              </a:ln>
            </p:spPr>
            <p:txBody>
              <a:bodyPr rtlCol="0" anchor="ctr"/>
              <a:lstStyle/>
              <a:p>
                <a:pPr algn="ctr"/>
                <a:endParaRPr lang="en-US"/>
              </a:p>
            </p:txBody>
          </p:sp>
        </p:grpSp>
      </p:grpSp>
      <p:sp>
        <p:nvSpPr>
          <p:cNvPr id="3" name="Content Placeholder 2">
            <a:extLst>
              <a:ext uri="{FF2B5EF4-FFF2-40B4-BE49-F238E27FC236}">
                <a16:creationId xmlns:a16="http://schemas.microsoft.com/office/drawing/2014/main" id="{D4073E54-74BA-1C21-E0E5-99E7CBB20DAD}"/>
              </a:ext>
            </a:extLst>
          </p:cNvPr>
          <p:cNvSpPr>
            <a:spLocks noGrp="1"/>
          </p:cNvSpPr>
          <p:nvPr>
            <p:ph idx="1"/>
          </p:nvPr>
        </p:nvSpPr>
        <p:spPr>
          <a:xfrm>
            <a:off x="525717" y="2796427"/>
            <a:ext cx="5566263" cy="3274503"/>
          </a:xfrm>
        </p:spPr>
        <p:txBody>
          <a:bodyPr>
            <a:normAutofit/>
          </a:bodyPr>
          <a:lstStyle/>
          <a:p>
            <a:r>
              <a:rPr lang="en-US" dirty="0"/>
              <a:t>Erin E. Lee Schneider</a:t>
            </a:r>
            <a:endParaRPr lang="en-US"/>
          </a:p>
          <a:p>
            <a:r>
              <a:rPr lang="en-US" dirty="0"/>
              <a:t>Assistant Dean for Student Services</a:t>
            </a:r>
            <a:endParaRPr lang="en-US"/>
          </a:p>
          <a:p>
            <a:r>
              <a:rPr lang="en-US" dirty="0"/>
              <a:t>Drake University Law School</a:t>
            </a:r>
            <a:endParaRPr lang="en-US"/>
          </a:p>
          <a:p>
            <a:r>
              <a:rPr lang="en-US" dirty="0">
                <a:hlinkClick r:id="rId3"/>
              </a:rPr>
              <a:t>Erin.schneider@drake.edu</a:t>
            </a:r>
            <a:r>
              <a:rPr lang="en-US" dirty="0"/>
              <a:t> </a:t>
            </a:r>
            <a:endParaRPr lang="en-US"/>
          </a:p>
        </p:txBody>
      </p:sp>
      <p:pic>
        <p:nvPicPr>
          <p:cNvPr id="4" name="Picture 3">
            <a:extLst>
              <a:ext uri="{FF2B5EF4-FFF2-40B4-BE49-F238E27FC236}">
                <a16:creationId xmlns:a16="http://schemas.microsoft.com/office/drawing/2014/main" id="{F31A2548-4402-F45D-640B-E4AE414E1741}"/>
              </a:ext>
            </a:extLst>
          </p:cNvPr>
          <p:cNvPicPr>
            <a:picLocks noChangeAspect="1"/>
          </p:cNvPicPr>
          <p:nvPr/>
        </p:nvPicPr>
        <p:blipFill rotWithShape="1">
          <a:blip r:embed="rId4"/>
          <a:srcRect t="3071" r="-1" b="-1"/>
          <a:stretch/>
        </p:blipFill>
        <p:spPr>
          <a:xfrm>
            <a:off x="6531789" y="10"/>
            <a:ext cx="5660211" cy="6857990"/>
          </a:xfrm>
          <a:prstGeom prst="rect">
            <a:avLst/>
          </a:prstGeom>
        </p:spPr>
      </p:pic>
      <p:sp>
        <p:nvSpPr>
          <p:cNvPr id="21" name="Freeform: Shape 20">
            <a:extLst>
              <a:ext uri="{FF2B5EF4-FFF2-40B4-BE49-F238E27FC236}">
                <a16:creationId xmlns:a16="http://schemas.microsoft.com/office/drawing/2014/main" id="{55820E42-2F9D-41EF-B67F-522A133B33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753030" y="5516668"/>
            <a:ext cx="2438970" cy="1341332"/>
          </a:xfrm>
          <a:custGeom>
            <a:avLst/>
            <a:gdLst>
              <a:gd name="connsiteX0" fmla="*/ 2025355 w 2438970"/>
              <a:gd name="connsiteY0" fmla="*/ 235 h 1341332"/>
              <a:gd name="connsiteX1" fmla="*/ 2381960 w 2438970"/>
              <a:gd name="connsiteY1" fmla="*/ 44517 h 1341332"/>
              <a:gd name="connsiteX2" fmla="*/ 2438970 w 2438970"/>
              <a:gd name="connsiteY2" fmla="*/ 58872 h 1341332"/>
              <a:gd name="connsiteX3" fmla="*/ 2438970 w 2438970"/>
              <a:gd name="connsiteY3" fmla="*/ 1341332 h 1341332"/>
              <a:gd name="connsiteX4" fmla="*/ 0 w 2438970"/>
              <a:gd name="connsiteY4" fmla="*/ 1341332 h 1341332"/>
              <a:gd name="connsiteX5" fmla="*/ 13333 w 2438970"/>
              <a:gd name="connsiteY5" fmla="*/ 1328018 h 1341332"/>
              <a:gd name="connsiteX6" fmla="*/ 936262 w 2438970"/>
              <a:gd name="connsiteY6" fmla="*/ 459947 h 1341332"/>
              <a:gd name="connsiteX7" fmla="*/ 1554028 w 2438970"/>
              <a:gd name="connsiteY7" fmla="*/ 71153 h 1341332"/>
              <a:gd name="connsiteX8" fmla="*/ 2025355 w 2438970"/>
              <a:gd name="connsiteY8" fmla="*/ 235 h 1341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38970" h="1341332">
                <a:moveTo>
                  <a:pt x="2025355" y="235"/>
                </a:moveTo>
                <a:cubicBezTo>
                  <a:pt x="2143847" y="2306"/>
                  <a:pt x="2262766" y="17993"/>
                  <a:pt x="2381960" y="44517"/>
                </a:cubicBezTo>
                <a:lnTo>
                  <a:pt x="2438970" y="58872"/>
                </a:lnTo>
                <a:lnTo>
                  <a:pt x="2438970" y="1341332"/>
                </a:lnTo>
                <a:lnTo>
                  <a:pt x="0" y="1341332"/>
                </a:lnTo>
                <a:lnTo>
                  <a:pt x="13333" y="1328018"/>
                </a:lnTo>
                <a:cubicBezTo>
                  <a:pt x="324723" y="1028950"/>
                  <a:pt x="645390" y="738459"/>
                  <a:pt x="936262" y="459947"/>
                </a:cubicBezTo>
                <a:cubicBezTo>
                  <a:pt x="1139660" y="265152"/>
                  <a:pt x="1345794" y="140817"/>
                  <a:pt x="1554028" y="71153"/>
                </a:cubicBezTo>
                <a:cubicBezTo>
                  <a:pt x="1710136" y="18918"/>
                  <a:pt x="1867365" y="-2526"/>
                  <a:pt x="2025355" y="235"/>
                </a:cubicBez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nvGrpSpPr>
          <p:cNvPr id="23" name="Group 22">
            <a:extLst>
              <a:ext uri="{FF2B5EF4-FFF2-40B4-BE49-F238E27FC236}">
                <a16:creationId xmlns:a16="http://schemas.microsoft.com/office/drawing/2014/main" id="{13D9BC31-B57D-4933-AD83-94F462D4C2F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776050" y="5204025"/>
            <a:ext cx="886141" cy="802496"/>
            <a:chOff x="10948005" y="3272152"/>
            <a:chExt cx="868640" cy="786648"/>
          </a:xfrm>
          <a:solidFill>
            <a:schemeClr val="accent1"/>
          </a:solidFill>
        </p:grpSpPr>
        <p:sp>
          <p:nvSpPr>
            <p:cNvPr id="24" name="Freeform: Shape 23">
              <a:extLst>
                <a:ext uri="{FF2B5EF4-FFF2-40B4-BE49-F238E27FC236}">
                  <a16:creationId xmlns:a16="http://schemas.microsoft.com/office/drawing/2014/main" id="{D84AFEA3-A055-41AE-96F3-34BA5814244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194317" y="3944888"/>
              <a:ext cx="128449" cy="113912"/>
            </a:xfrm>
            <a:custGeom>
              <a:avLst/>
              <a:gdLst>
                <a:gd name="connsiteX0" fmla="*/ 237621 w 453152"/>
                <a:gd name="connsiteY0" fmla="*/ 965 h 401867"/>
                <a:gd name="connsiteX1" fmla="*/ 370246 w 453152"/>
                <a:gd name="connsiteY1" fmla="*/ 23666 h 401867"/>
                <a:gd name="connsiteX2" fmla="*/ 437392 w 453152"/>
                <a:gd name="connsiteY2" fmla="*/ 198545 h 401867"/>
                <a:gd name="connsiteX3" fmla="*/ 67745 w 453152"/>
                <a:gd name="connsiteY3" fmla="*/ 392003 h 401867"/>
                <a:gd name="connsiteX4" fmla="*/ 911 w 453152"/>
                <a:gd name="connsiteY4" fmla="*/ 254095 h 401867"/>
                <a:gd name="connsiteX5" fmla="*/ 115564 w 453152"/>
                <a:gd name="connsiteY5" fmla="*/ 51160 h 401867"/>
                <a:gd name="connsiteX6" fmla="*/ 237621 w 453152"/>
                <a:gd name="connsiteY6" fmla="*/ 965 h 401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3152" h="401867">
                  <a:moveTo>
                    <a:pt x="237621" y="965"/>
                  </a:moveTo>
                  <a:cubicBezTo>
                    <a:pt x="283632" y="-2971"/>
                    <a:pt x="331405" y="5243"/>
                    <a:pt x="370246" y="23666"/>
                  </a:cubicBezTo>
                  <a:cubicBezTo>
                    <a:pt x="436830" y="55275"/>
                    <a:pt x="477168" y="116810"/>
                    <a:pt x="437392" y="198545"/>
                  </a:cubicBezTo>
                  <a:cubicBezTo>
                    <a:pt x="391568" y="292624"/>
                    <a:pt x="176850" y="441630"/>
                    <a:pt x="67745" y="392003"/>
                  </a:cubicBezTo>
                  <a:cubicBezTo>
                    <a:pt x="18056" y="369372"/>
                    <a:pt x="-5012" y="308398"/>
                    <a:pt x="911" y="254095"/>
                  </a:cubicBezTo>
                  <a:cubicBezTo>
                    <a:pt x="9203" y="178033"/>
                    <a:pt x="61012" y="103094"/>
                    <a:pt x="115564" y="51160"/>
                  </a:cubicBezTo>
                  <a:cubicBezTo>
                    <a:pt x="147361" y="20985"/>
                    <a:pt x="191610" y="4900"/>
                    <a:pt x="237621" y="96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Light"/>
                <a:ea typeface="+mn-ea"/>
                <a:cs typeface="+mn-cs"/>
              </a:endParaRPr>
            </a:p>
          </p:txBody>
        </p:sp>
        <p:sp>
          <p:nvSpPr>
            <p:cNvPr id="25" name="Freeform: Shape 24">
              <a:extLst>
                <a:ext uri="{FF2B5EF4-FFF2-40B4-BE49-F238E27FC236}">
                  <a16:creationId xmlns:a16="http://schemas.microsoft.com/office/drawing/2014/main" id="{9028771F-62FA-4349-B7A8-CE1682D2CE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53045" y="3808430"/>
              <a:ext cx="144912" cy="193414"/>
            </a:xfrm>
            <a:custGeom>
              <a:avLst/>
              <a:gdLst>
                <a:gd name="connsiteX0" fmla="*/ 390625 w 511232"/>
                <a:gd name="connsiteY0" fmla="*/ 1621 h 682341"/>
                <a:gd name="connsiteX1" fmla="*/ 508142 w 511232"/>
                <a:gd name="connsiteY1" fmla="*/ 64038 h 682341"/>
                <a:gd name="connsiteX2" fmla="*/ 508453 w 511232"/>
                <a:gd name="connsiteY2" fmla="*/ 121832 h 682341"/>
                <a:gd name="connsiteX3" fmla="*/ 316492 w 511232"/>
                <a:gd name="connsiteY3" fmla="*/ 567602 h 682341"/>
                <a:gd name="connsiteX4" fmla="*/ 80265 w 511232"/>
                <a:gd name="connsiteY4" fmla="*/ 640359 h 682341"/>
                <a:gd name="connsiteX5" fmla="*/ 13306 w 511232"/>
                <a:gd name="connsiteY5" fmla="*/ 274828 h 682341"/>
                <a:gd name="connsiteX6" fmla="*/ 140989 w 511232"/>
                <a:gd name="connsiteY6" fmla="*/ 107181 h 682341"/>
                <a:gd name="connsiteX7" fmla="*/ 390625 w 511232"/>
                <a:gd name="connsiteY7" fmla="*/ 1621 h 682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1232" h="682341">
                  <a:moveTo>
                    <a:pt x="390625" y="1621"/>
                  </a:moveTo>
                  <a:cubicBezTo>
                    <a:pt x="446543" y="-5212"/>
                    <a:pt x="493343" y="8441"/>
                    <a:pt x="508142" y="64038"/>
                  </a:cubicBezTo>
                  <a:cubicBezTo>
                    <a:pt x="513192" y="82866"/>
                    <a:pt x="511134" y="102754"/>
                    <a:pt x="508453" y="121832"/>
                  </a:cubicBezTo>
                  <a:cubicBezTo>
                    <a:pt x="485324" y="287796"/>
                    <a:pt x="417242" y="443971"/>
                    <a:pt x="316492" y="567602"/>
                  </a:cubicBezTo>
                  <a:cubicBezTo>
                    <a:pt x="253024" y="645534"/>
                    <a:pt x="165055" y="737743"/>
                    <a:pt x="80265" y="640359"/>
                  </a:cubicBezTo>
                  <a:cubicBezTo>
                    <a:pt x="5014" y="553948"/>
                    <a:pt x="-17368" y="383621"/>
                    <a:pt x="13306" y="274828"/>
                  </a:cubicBezTo>
                  <a:cubicBezTo>
                    <a:pt x="33443" y="203318"/>
                    <a:pt x="83382" y="146521"/>
                    <a:pt x="140989" y="107181"/>
                  </a:cubicBezTo>
                  <a:cubicBezTo>
                    <a:pt x="178904" y="81308"/>
                    <a:pt x="297428" y="13010"/>
                    <a:pt x="390625" y="1621"/>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Light"/>
                <a:ea typeface="+mn-ea"/>
                <a:cs typeface="+mn-cs"/>
              </a:endParaRPr>
            </a:p>
          </p:txBody>
        </p:sp>
        <p:sp>
          <p:nvSpPr>
            <p:cNvPr id="26" name="Freeform: Shape 25">
              <a:extLst>
                <a:ext uri="{FF2B5EF4-FFF2-40B4-BE49-F238E27FC236}">
                  <a16:creationId xmlns:a16="http://schemas.microsoft.com/office/drawing/2014/main" id="{319CDEE6-CB2F-49F0-B237-2A26A3D1DC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84524" y="3907536"/>
              <a:ext cx="132121" cy="93006"/>
            </a:xfrm>
            <a:custGeom>
              <a:avLst/>
              <a:gdLst>
                <a:gd name="connsiteX0" fmla="*/ 252822 w 466107"/>
                <a:gd name="connsiteY0" fmla="*/ 1539 h 328114"/>
                <a:gd name="connsiteX1" fmla="*/ 451641 w 466107"/>
                <a:gd name="connsiteY1" fmla="*/ 122177 h 328114"/>
                <a:gd name="connsiteX2" fmla="*/ 391790 w 466107"/>
                <a:gd name="connsiteY2" fmla="*/ 297430 h 328114"/>
                <a:gd name="connsiteX3" fmla="*/ 8614 w 466107"/>
                <a:gd name="connsiteY3" fmla="*/ 243252 h 328114"/>
                <a:gd name="connsiteX4" fmla="*/ 45897 w 466107"/>
                <a:gd name="connsiteY4" fmla="*/ 97302 h 328114"/>
                <a:gd name="connsiteX5" fmla="*/ 252822 w 466107"/>
                <a:gd name="connsiteY5" fmla="*/ 1539 h 328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6107" h="328114">
                  <a:moveTo>
                    <a:pt x="252822" y="1539"/>
                  </a:moveTo>
                  <a:cubicBezTo>
                    <a:pt x="335429" y="-10494"/>
                    <a:pt x="418848" y="49794"/>
                    <a:pt x="451641" y="122177"/>
                  </a:cubicBezTo>
                  <a:cubicBezTo>
                    <a:pt x="479697" y="184273"/>
                    <a:pt x="470594" y="255285"/>
                    <a:pt x="391790" y="297430"/>
                  </a:cubicBezTo>
                  <a:cubicBezTo>
                    <a:pt x="301077" y="345935"/>
                    <a:pt x="55935" y="343254"/>
                    <a:pt x="8614" y="243252"/>
                  </a:cubicBezTo>
                  <a:cubicBezTo>
                    <a:pt x="-12895" y="197678"/>
                    <a:pt x="8240" y="136766"/>
                    <a:pt x="45897" y="97302"/>
                  </a:cubicBezTo>
                  <a:cubicBezTo>
                    <a:pt x="98704" y="42064"/>
                    <a:pt x="181872" y="11950"/>
                    <a:pt x="252822" y="1539"/>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Light"/>
                <a:ea typeface="+mn-ea"/>
                <a:cs typeface="+mn-cs"/>
              </a:endParaRPr>
            </a:p>
          </p:txBody>
        </p:sp>
        <p:sp>
          <p:nvSpPr>
            <p:cNvPr id="27" name="Graphic 12">
              <a:extLst>
                <a:ext uri="{FF2B5EF4-FFF2-40B4-BE49-F238E27FC236}">
                  <a16:creationId xmlns:a16="http://schemas.microsoft.com/office/drawing/2014/main" id="{3DD82286-02D2-4210-A797-5D502D44A38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142141" y="3272152"/>
              <a:ext cx="180625" cy="158824"/>
            </a:xfrm>
            <a:custGeom>
              <a:avLst/>
              <a:gdLst>
                <a:gd name="connsiteX0" fmla="*/ 63289 w 3341477"/>
                <a:gd name="connsiteY0" fmla="*/ 1933384 h 2938167"/>
                <a:gd name="connsiteX1" fmla="*/ 263314 w 3341477"/>
                <a:gd name="connsiteY1" fmla="*/ 514159 h 2938167"/>
                <a:gd name="connsiteX2" fmla="*/ 1098276 w 3341477"/>
                <a:gd name="connsiteY2" fmla="*/ 952 h 2938167"/>
                <a:gd name="connsiteX3" fmla="*/ 2654089 w 3341477"/>
                <a:gd name="connsiteY3" fmla="*/ 371284 h 2938167"/>
                <a:gd name="connsiteX4" fmla="*/ 3219398 w 3341477"/>
                <a:gd name="connsiteY4" fmla="*/ 2080926 h 2938167"/>
                <a:gd name="connsiteX5" fmla="*/ 2044489 w 3341477"/>
                <a:gd name="connsiteY5" fmla="*/ 2933509 h 2938167"/>
                <a:gd name="connsiteX6" fmla="*/ 453814 w 3341477"/>
                <a:gd name="connsiteY6" fmla="*/ 2495359 h 2938167"/>
                <a:gd name="connsiteX7" fmla="*/ 63289 w 3341477"/>
                <a:gd name="connsiteY7" fmla="*/ 1933384 h 2938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41477" h="2938167">
                  <a:moveTo>
                    <a:pt x="63289" y="1933384"/>
                  </a:moveTo>
                  <a:cubicBezTo>
                    <a:pt x="56717" y="1895856"/>
                    <a:pt x="-165311" y="914209"/>
                    <a:pt x="263314" y="514159"/>
                  </a:cubicBezTo>
                  <a:cubicBezTo>
                    <a:pt x="691939" y="114109"/>
                    <a:pt x="609262" y="11620"/>
                    <a:pt x="1098276" y="952"/>
                  </a:cubicBezTo>
                  <a:cubicBezTo>
                    <a:pt x="1587289" y="-9716"/>
                    <a:pt x="2320714" y="66484"/>
                    <a:pt x="2654089" y="371284"/>
                  </a:cubicBezTo>
                  <a:cubicBezTo>
                    <a:pt x="2987464" y="676084"/>
                    <a:pt x="3603732" y="1514094"/>
                    <a:pt x="3219398" y="2080926"/>
                  </a:cubicBezTo>
                  <a:cubicBezTo>
                    <a:pt x="2835064" y="2647759"/>
                    <a:pt x="2558839" y="2895409"/>
                    <a:pt x="2044489" y="2933509"/>
                  </a:cubicBezTo>
                  <a:cubicBezTo>
                    <a:pt x="1530139" y="2971609"/>
                    <a:pt x="701464" y="2771584"/>
                    <a:pt x="453814" y="2495359"/>
                  </a:cubicBezTo>
                  <a:cubicBezTo>
                    <a:pt x="206164" y="2219134"/>
                    <a:pt x="101389" y="2152459"/>
                    <a:pt x="63289" y="1933384"/>
                  </a:cubicBezTo>
                  <a:close/>
                </a:path>
              </a:pathLst>
            </a:custGeom>
            <a:grpFill/>
            <a:ln w="9525" cap="flat">
              <a:noFill/>
              <a:prstDash val="solid"/>
              <a:miter/>
            </a:ln>
          </p:spPr>
          <p:txBody>
            <a:bodyPr rtlCol="0" anchor="ctr"/>
            <a:lstStyle/>
            <a:p>
              <a:endParaRPr lang="en-US"/>
            </a:p>
          </p:txBody>
        </p:sp>
        <p:sp>
          <p:nvSpPr>
            <p:cNvPr id="28" name="Graphic 15">
              <a:extLst>
                <a:ext uri="{FF2B5EF4-FFF2-40B4-BE49-F238E27FC236}">
                  <a16:creationId xmlns:a16="http://schemas.microsoft.com/office/drawing/2014/main" id="{735449F4-80DA-4E06-B3B6-B9F519F4A6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02136" y="3379098"/>
              <a:ext cx="82388" cy="75292"/>
            </a:xfrm>
            <a:custGeom>
              <a:avLst/>
              <a:gdLst>
                <a:gd name="connsiteX0" fmla="*/ 17664 w 5240764"/>
                <a:gd name="connsiteY0" fmla="*/ 2947947 h 4789394"/>
                <a:gd name="connsiteX1" fmla="*/ 903489 w 5240764"/>
                <a:gd name="connsiteY1" fmla="*/ 195222 h 4789394"/>
                <a:gd name="connsiteX2" fmla="*/ 3560964 w 5240764"/>
                <a:gd name="connsiteY2" fmla="*/ 357147 h 4789394"/>
                <a:gd name="connsiteX3" fmla="*/ 5240602 w 5240764"/>
                <a:gd name="connsiteY3" fmla="*/ 2076409 h 4789394"/>
                <a:gd name="connsiteX4" fmla="*/ 4568328 w 5240764"/>
                <a:gd name="connsiteY4" fmla="*/ 3879397 h 4789394"/>
                <a:gd name="connsiteX5" fmla="*/ 3284739 w 5240764"/>
                <a:gd name="connsiteY5" fmla="*/ 4605297 h 4789394"/>
                <a:gd name="connsiteX6" fmla="*/ 1074939 w 5240764"/>
                <a:gd name="connsiteY6" fmla="*/ 4357647 h 4789394"/>
                <a:gd name="connsiteX7" fmla="*/ 15187 w 5240764"/>
                <a:gd name="connsiteY7" fmla="*/ 2830313 h 478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40764" h="4789394">
                  <a:moveTo>
                    <a:pt x="17664" y="2947947"/>
                  </a:moveTo>
                  <a:cubicBezTo>
                    <a:pt x="17664" y="2900322"/>
                    <a:pt x="-201411" y="490497"/>
                    <a:pt x="903489" y="195222"/>
                  </a:cubicBezTo>
                  <a:cubicBezTo>
                    <a:pt x="2008389" y="-100053"/>
                    <a:pt x="2598939" y="-71478"/>
                    <a:pt x="3560964" y="357147"/>
                  </a:cubicBezTo>
                  <a:cubicBezTo>
                    <a:pt x="4522989" y="785772"/>
                    <a:pt x="5253271" y="1338222"/>
                    <a:pt x="5240602" y="2076409"/>
                  </a:cubicBezTo>
                  <a:cubicBezTo>
                    <a:pt x="5227934" y="2814597"/>
                    <a:pt x="4842267" y="3677276"/>
                    <a:pt x="4568328" y="3879397"/>
                  </a:cubicBezTo>
                  <a:cubicBezTo>
                    <a:pt x="4294389" y="4081422"/>
                    <a:pt x="4065789" y="4548147"/>
                    <a:pt x="3284739" y="4605297"/>
                  </a:cubicBezTo>
                  <a:cubicBezTo>
                    <a:pt x="2503689" y="4662447"/>
                    <a:pt x="1579764" y="5110122"/>
                    <a:pt x="1074939" y="4357647"/>
                  </a:cubicBezTo>
                  <a:cubicBezTo>
                    <a:pt x="570114" y="3605172"/>
                    <a:pt x="12615" y="3617554"/>
                    <a:pt x="15187" y="2830313"/>
                  </a:cubicBezTo>
                </a:path>
              </a:pathLst>
            </a:custGeom>
            <a:grpFill/>
            <a:ln w="9525" cap="flat">
              <a:noFill/>
              <a:prstDash val="solid"/>
              <a:miter/>
            </a:ln>
          </p:spPr>
          <p:txBody>
            <a:bodyPr rtlCol="0" anchor="ctr"/>
            <a:lstStyle/>
            <a:p>
              <a:endParaRPr lang="en-US"/>
            </a:p>
          </p:txBody>
        </p:sp>
        <p:sp>
          <p:nvSpPr>
            <p:cNvPr id="29" name="Graphic 15">
              <a:extLst>
                <a:ext uri="{FF2B5EF4-FFF2-40B4-BE49-F238E27FC236}">
                  <a16:creationId xmlns:a16="http://schemas.microsoft.com/office/drawing/2014/main" id="{61FABA3B-05B6-433C-90F9-8D9691A840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8005" y="3504095"/>
              <a:ext cx="82388" cy="75292"/>
            </a:xfrm>
            <a:custGeom>
              <a:avLst/>
              <a:gdLst>
                <a:gd name="connsiteX0" fmla="*/ 17664 w 5240764"/>
                <a:gd name="connsiteY0" fmla="*/ 2947947 h 4789394"/>
                <a:gd name="connsiteX1" fmla="*/ 903489 w 5240764"/>
                <a:gd name="connsiteY1" fmla="*/ 195222 h 4789394"/>
                <a:gd name="connsiteX2" fmla="*/ 3560964 w 5240764"/>
                <a:gd name="connsiteY2" fmla="*/ 357147 h 4789394"/>
                <a:gd name="connsiteX3" fmla="*/ 5240602 w 5240764"/>
                <a:gd name="connsiteY3" fmla="*/ 2076409 h 4789394"/>
                <a:gd name="connsiteX4" fmla="*/ 4568328 w 5240764"/>
                <a:gd name="connsiteY4" fmla="*/ 3879397 h 4789394"/>
                <a:gd name="connsiteX5" fmla="*/ 3284739 w 5240764"/>
                <a:gd name="connsiteY5" fmla="*/ 4605297 h 4789394"/>
                <a:gd name="connsiteX6" fmla="*/ 1074939 w 5240764"/>
                <a:gd name="connsiteY6" fmla="*/ 4357647 h 4789394"/>
                <a:gd name="connsiteX7" fmla="*/ 15187 w 5240764"/>
                <a:gd name="connsiteY7" fmla="*/ 2830313 h 478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40764" h="4789394">
                  <a:moveTo>
                    <a:pt x="17664" y="2947947"/>
                  </a:moveTo>
                  <a:cubicBezTo>
                    <a:pt x="17664" y="2900322"/>
                    <a:pt x="-201411" y="490497"/>
                    <a:pt x="903489" y="195222"/>
                  </a:cubicBezTo>
                  <a:cubicBezTo>
                    <a:pt x="2008389" y="-100053"/>
                    <a:pt x="2598939" y="-71478"/>
                    <a:pt x="3560964" y="357147"/>
                  </a:cubicBezTo>
                  <a:cubicBezTo>
                    <a:pt x="4522989" y="785772"/>
                    <a:pt x="5253271" y="1338222"/>
                    <a:pt x="5240602" y="2076409"/>
                  </a:cubicBezTo>
                  <a:cubicBezTo>
                    <a:pt x="5227934" y="2814597"/>
                    <a:pt x="4842267" y="3677276"/>
                    <a:pt x="4568328" y="3879397"/>
                  </a:cubicBezTo>
                  <a:cubicBezTo>
                    <a:pt x="4294389" y="4081422"/>
                    <a:pt x="4065789" y="4548147"/>
                    <a:pt x="3284739" y="4605297"/>
                  </a:cubicBezTo>
                  <a:cubicBezTo>
                    <a:pt x="2503689" y="4662447"/>
                    <a:pt x="1579764" y="5110122"/>
                    <a:pt x="1074939" y="4357647"/>
                  </a:cubicBezTo>
                  <a:cubicBezTo>
                    <a:pt x="570114" y="3605172"/>
                    <a:pt x="12615" y="3617554"/>
                    <a:pt x="15187" y="2830313"/>
                  </a:cubicBezTo>
                </a:path>
              </a:pathLst>
            </a:custGeom>
            <a:grpFill/>
            <a:ln w="9525"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E1FEBA45-D0A3-4091-9956-161EDA21A0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43727" y="3666564"/>
              <a:ext cx="173527" cy="138496"/>
            </a:xfrm>
            <a:custGeom>
              <a:avLst/>
              <a:gdLst>
                <a:gd name="connsiteX0" fmla="*/ 237392 w 789043"/>
                <a:gd name="connsiteY0" fmla="*/ 81 h 629754"/>
                <a:gd name="connsiteX1" fmla="*/ 758692 w 789043"/>
                <a:gd name="connsiteY1" fmla="*/ 233550 h 629754"/>
                <a:gd name="connsiteX2" fmla="*/ 650647 w 789043"/>
                <a:gd name="connsiteY2" fmla="*/ 335111 h 629754"/>
                <a:gd name="connsiteX3" fmla="*/ 315041 w 789043"/>
                <a:gd name="connsiteY3" fmla="*/ 584992 h 629754"/>
                <a:gd name="connsiteX4" fmla="*/ 192159 w 789043"/>
                <a:gd name="connsiteY4" fmla="*/ 625953 h 629754"/>
                <a:gd name="connsiteX5" fmla="*/ 124264 w 789043"/>
                <a:gd name="connsiteY5" fmla="*/ 552260 h 629754"/>
                <a:gd name="connsiteX6" fmla="*/ 1631 w 789043"/>
                <a:gd name="connsiteY6" fmla="*/ 133735 h 629754"/>
                <a:gd name="connsiteX7" fmla="*/ 35422 w 789043"/>
                <a:gd name="connsiteY7" fmla="*/ 14157 h 629754"/>
                <a:gd name="connsiteX8" fmla="*/ 113728 w 789043"/>
                <a:gd name="connsiteY8" fmla="*/ 378 h 629754"/>
                <a:gd name="connsiteX9" fmla="*/ 237392 w 789043"/>
                <a:gd name="connsiteY9" fmla="*/ 81 h 629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9043" h="629754">
                  <a:moveTo>
                    <a:pt x="237392" y="81"/>
                  </a:moveTo>
                  <a:cubicBezTo>
                    <a:pt x="474795" y="-992"/>
                    <a:pt x="907215" y="10463"/>
                    <a:pt x="758692" y="233550"/>
                  </a:cubicBezTo>
                  <a:cubicBezTo>
                    <a:pt x="731135" y="274948"/>
                    <a:pt x="690486" y="305435"/>
                    <a:pt x="650647" y="335111"/>
                  </a:cubicBezTo>
                  <a:cubicBezTo>
                    <a:pt x="538737" y="418405"/>
                    <a:pt x="426889" y="501698"/>
                    <a:pt x="315041" y="584992"/>
                  </a:cubicBezTo>
                  <a:cubicBezTo>
                    <a:pt x="278943" y="611863"/>
                    <a:pt x="234865" y="640167"/>
                    <a:pt x="192159" y="625953"/>
                  </a:cubicBezTo>
                  <a:cubicBezTo>
                    <a:pt x="159614" y="615105"/>
                    <a:pt x="139851" y="582810"/>
                    <a:pt x="124264" y="552260"/>
                  </a:cubicBezTo>
                  <a:cubicBezTo>
                    <a:pt x="57742" y="422021"/>
                    <a:pt x="15908" y="279250"/>
                    <a:pt x="1631" y="133735"/>
                  </a:cubicBezTo>
                  <a:cubicBezTo>
                    <a:pt x="-2671" y="90343"/>
                    <a:pt x="-676" y="38596"/>
                    <a:pt x="35422" y="14157"/>
                  </a:cubicBezTo>
                  <a:cubicBezTo>
                    <a:pt x="57804" y="-931"/>
                    <a:pt x="86795" y="-557"/>
                    <a:pt x="113728" y="378"/>
                  </a:cubicBezTo>
                  <a:cubicBezTo>
                    <a:pt x="138207" y="1243"/>
                    <a:pt x="182606" y="328"/>
                    <a:pt x="237392" y="81"/>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2867656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42D98E1-37D2-4470-BF74-845E897954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2" name="Title 1">
            <a:extLst>
              <a:ext uri="{FF2B5EF4-FFF2-40B4-BE49-F238E27FC236}">
                <a16:creationId xmlns:a16="http://schemas.microsoft.com/office/drawing/2014/main" id="{D77ECF25-55CF-2977-92A1-EB4E81684300}"/>
              </a:ext>
            </a:extLst>
          </p:cNvPr>
          <p:cNvSpPr>
            <a:spLocks noGrp="1"/>
          </p:cNvSpPr>
          <p:nvPr>
            <p:ph type="title"/>
          </p:nvPr>
        </p:nvSpPr>
        <p:spPr>
          <a:xfrm>
            <a:off x="2314145" y="1524000"/>
            <a:ext cx="3781856" cy="4359964"/>
          </a:xfrm>
        </p:spPr>
        <p:txBody>
          <a:bodyPr anchor="t">
            <a:normAutofit/>
          </a:bodyPr>
          <a:lstStyle/>
          <a:p>
            <a:r>
              <a:rPr lang="en-US" dirty="0"/>
              <a:t>Trauma Informed Lawyering </a:t>
            </a:r>
          </a:p>
        </p:txBody>
      </p:sp>
      <p:sp>
        <p:nvSpPr>
          <p:cNvPr id="10" name="Freeform: Shape 9">
            <a:extLst>
              <a:ext uri="{FF2B5EF4-FFF2-40B4-BE49-F238E27FC236}">
                <a16:creationId xmlns:a16="http://schemas.microsoft.com/office/drawing/2014/main" id="{A707F4F1-79FE-4E99-AF42-242AC08A35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864840" cy="6858001"/>
          </a:xfrm>
          <a:custGeom>
            <a:avLst/>
            <a:gdLst>
              <a:gd name="connsiteX0" fmla="*/ 0 w 888736"/>
              <a:gd name="connsiteY0" fmla="*/ 0 h 2458832"/>
              <a:gd name="connsiteX1" fmla="*/ 177394 w 888736"/>
              <a:gd name="connsiteY1" fmla="*/ 125361 h 2458832"/>
              <a:gd name="connsiteX2" fmla="*/ 881856 w 888736"/>
              <a:gd name="connsiteY2" fmla="*/ 1189003 h 2458832"/>
              <a:gd name="connsiteX3" fmla="*/ 691256 w 888736"/>
              <a:gd name="connsiteY3" fmla="*/ 1628147 h 2458832"/>
              <a:gd name="connsiteX4" fmla="*/ 118397 w 888736"/>
              <a:gd name="connsiteY4" fmla="*/ 2331723 h 2458832"/>
              <a:gd name="connsiteX5" fmla="*/ 0 w 888736"/>
              <a:gd name="connsiteY5" fmla="*/ 2458832 h 2458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8736" h="2458832">
                <a:moveTo>
                  <a:pt x="0" y="0"/>
                </a:moveTo>
                <a:lnTo>
                  <a:pt x="177394" y="125361"/>
                </a:lnTo>
                <a:cubicBezTo>
                  <a:pt x="548898" y="378359"/>
                  <a:pt x="946091" y="744358"/>
                  <a:pt x="881856" y="1189003"/>
                </a:cubicBezTo>
                <a:cubicBezTo>
                  <a:pt x="858787" y="1347884"/>
                  <a:pt x="777253" y="1491554"/>
                  <a:pt x="691256" y="1628147"/>
                </a:cubicBezTo>
                <a:cubicBezTo>
                  <a:pt x="609261" y="1758448"/>
                  <a:pt x="399047" y="2022344"/>
                  <a:pt x="118397" y="2331723"/>
                </a:cubicBezTo>
                <a:lnTo>
                  <a:pt x="0" y="2458832"/>
                </a:lnTo>
                <a:close/>
              </a:path>
            </a:pathLst>
          </a:custGeom>
          <a:solidFill>
            <a:schemeClr val="accent6">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2" name="Graphic 78">
            <a:extLst>
              <a:ext uri="{FF2B5EF4-FFF2-40B4-BE49-F238E27FC236}">
                <a16:creationId xmlns:a16="http://schemas.microsoft.com/office/drawing/2014/main" id="{C5035748-E666-464D-B95F-ED814634680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542299" y="1617538"/>
            <a:ext cx="972241" cy="45718"/>
            <a:chOff x="4886325" y="3371754"/>
            <a:chExt cx="2418492" cy="113728"/>
          </a:xfrm>
          <a:solidFill>
            <a:schemeClr val="accent1"/>
          </a:solidFill>
        </p:grpSpPr>
        <p:sp>
          <p:nvSpPr>
            <p:cNvPr id="13" name="Graphic 78">
              <a:extLst>
                <a:ext uri="{FF2B5EF4-FFF2-40B4-BE49-F238E27FC236}">
                  <a16:creationId xmlns:a16="http://schemas.microsoft.com/office/drawing/2014/main" id="{4D85EFE8-5037-4E99-8D29-64B5CE9D2C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886325" y="3428428"/>
              <a:ext cx="2418302" cy="9525"/>
            </a:xfrm>
            <a:custGeom>
              <a:avLst/>
              <a:gdLst>
                <a:gd name="connsiteX0" fmla="*/ 0 w 2418302"/>
                <a:gd name="connsiteY0" fmla="*/ 0 h 9525"/>
                <a:gd name="connsiteX1" fmla="*/ 2418302 w 2418302"/>
                <a:gd name="connsiteY1" fmla="*/ 0 h 9525"/>
              </a:gdLst>
              <a:ahLst/>
              <a:cxnLst>
                <a:cxn ang="0">
                  <a:pos x="connsiteX0" y="connsiteY0"/>
                </a:cxn>
                <a:cxn ang="0">
                  <a:pos x="connsiteX1" y="connsiteY1"/>
                </a:cxn>
              </a:cxnLst>
              <a:rect l="l" t="t" r="r" b="b"/>
              <a:pathLst>
                <a:path w="2418302" h="9525">
                  <a:moveTo>
                    <a:pt x="0" y="0"/>
                  </a:moveTo>
                  <a:lnTo>
                    <a:pt x="2418302" y="0"/>
                  </a:lnTo>
                </a:path>
              </a:pathLst>
            </a:custGeom>
            <a:grpFill/>
            <a:ln w="9525" cap="flat">
              <a:noFill/>
              <a:prstDash val="solid"/>
              <a:miter/>
            </a:ln>
          </p:spPr>
          <p:txBody>
            <a:bodyPr rtlCol="0" anchor="ctr"/>
            <a:lstStyle/>
            <a:p>
              <a:pPr algn="ctr"/>
              <a:endParaRPr lang="en-US"/>
            </a:p>
          </p:txBody>
        </p:sp>
        <p:grpSp>
          <p:nvGrpSpPr>
            <p:cNvPr id="14" name="Graphic 78">
              <a:extLst>
                <a:ext uri="{FF2B5EF4-FFF2-40B4-BE49-F238E27FC236}">
                  <a16:creationId xmlns:a16="http://schemas.microsoft.com/office/drawing/2014/main" id="{9FD653C8-CB16-40C0-BA61-6FA0587D7A20}"/>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4886709" y="3371754"/>
              <a:ext cx="2418108" cy="113728"/>
              <a:chOff x="4886709" y="3371754"/>
              <a:chExt cx="2418108" cy="113728"/>
            </a:xfrm>
            <a:grpFill/>
          </p:grpSpPr>
          <p:sp>
            <p:nvSpPr>
              <p:cNvPr id="15" name="Graphic 78">
                <a:extLst>
                  <a:ext uri="{FF2B5EF4-FFF2-40B4-BE49-F238E27FC236}">
                    <a16:creationId xmlns:a16="http://schemas.microsoft.com/office/drawing/2014/main" id="{ABA973BF-958C-4267-A9F2-CEA64D2849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895088" y="3474384"/>
                <a:ext cx="32575" cy="2906"/>
              </a:xfrm>
              <a:custGeom>
                <a:avLst/>
                <a:gdLst>
                  <a:gd name="connsiteX0" fmla="*/ 0 w 32575"/>
                  <a:gd name="connsiteY0" fmla="*/ 49 h 2906"/>
                  <a:gd name="connsiteX1" fmla="*/ 32576 w 32575"/>
                  <a:gd name="connsiteY1" fmla="*/ 2907 h 2906"/>
                  <a:gd name="connsiteX2" fmla="*/ 0 w 32575"/>
                  <a:gd name="connsiteY2" fmla="*/ 49 h 2906"/>
                </a:gdLst>
                <a:ahLst/>
                <a:cxnLst>
                  <a:cxn ang="0">
                    <a:pos x="connsiteX0" y="connsiteY0"/>
                  </a:cxn>
                  <a:cxn ang="0">
                    <a:pos x="connsiteX1" y="connsiteY1"/>
                  </a:cxn>
                  <a:cxn ang="0">
                    <a:pos x="connsiteX2" y="connsiteY2"/>
                  </a:cxn>
                </a:cxnLst>
                <a:rect l="l" t="t" r="r" b="b"/>
                <a:pathLst>
                  <a:path w="32575" h="2906">
                    <a:moveTo>
                      <a:pt x="0" y="49"/>
                    </a:moveTo>
                    <a:cubicBezTo>
                      <a:pt x="7430" y="2335"/>
                      <a:pt x="20384" y="2526"/>
                      <a:pt x="32576" y="2907"/>
                    </a:cubicBezTo>
                    <a:cubicBezTo>
                      <a:pt x="23146" y="716"/>
                      <a:pt x="13240" y="-236"/>
                      <a:pt x="0" y="49"/>
                    </a:cubicBezTo>
                    <a:close/>
                  </a:path>
                </a:pathLst>
              </a:custGeom>
              <a:grpFill/>
              <a:ln w="9525" cap="flat">
                <a:noFill/>
                <a:prstDash val="solid"/>
                <a:miter/>
              </a:ln>
            </p:spPr>
            <p:txBody>
              <a:bodyPr rtlCol="0" anchor="ctr"/>
              <a:lstStyle/>
              <a:p>
                <a:pPr algn="ctr"/>
                <a:endParaRPr lang="en-US"/>
              </a:p>
            </p:txBody>
          </p:sp>
          <p:sp>
            <p:nvSpPr>
              <p:cNvPr id="16" name="Graphic 78">
                <a:extLst>
                  <a:ext uri="{FF2B5EF4-FFF2-40B4-BE49-F238E27FC236}">
                    <a16:creationId xmlns:a16="http://schemas.microsoft.com/office/drawing/2014/main" id="{B0DAD6C4-EBF1-4DBF-928B-3F52E02440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927758" y="3477344"/>
                <a:ext cx="380" cy="42"/>
              </a:xfrm>
              <a:custGeom>
                <a:avLst/>
                <a:gdLst>
                  <a:gd name="connsiteX0" fmla="*/ 190 w 380"/>
                  <a:gd name="connsiteY0" fmla="*/ 42 h 42"/>
                  <a:gd name="connsiteX1" fmla="*/ 381 w 380"/>
                  <a:gd name="connsiteY1" fmla="*/ 42 h 42"/>
                  <a:gd name="connsiteX2" fmla="*/ 0 w 380"/>
                  <a:gd name="connsiteY2" fmla="*/ 42 h 42"/>
                  <a:gd name="connsiteX3" fmla="*/ 190 w 380"/>
                  <a:gd name="connsiteY3" fmla="*/ 42 h 42"/>
                </a:gdLst>
                <a:ahLst/>
                <a:cxnLst>
                  <a:cxn ang="0">
                    <a:pos x="connsiteX0" y="connsiteY0"/>
                  </a:cxn>
                  <a:cxn ang="0">
                    <a:pos x="connsiteX1" y="connsiteY1"/>
                  </a:cxn>
                  <a:cxn ang="0">
                    <a:pos x="connsiteX2" y="connsiteY2"/>
                  </a:cxn>
                  <a:cxn ang="0">
                    <a:pos x="connsiteX3" y="connsiteY3"/>
                  </a:cxn>
                </a:cxnLst>
                <a:rect l="l" t="t" r="r" b="b"/>
                <a:pathLst>
                  <a:path w="380" h="42">
                    <a:moveTo>
                      <a:pt x="190" y="42"/>
                    </a:moveTo>
                    <a:cubicBezTo>
                      <a:pt x="190" y="42"/>
                      <a:pt x="286" y="42"/>
                      <a:pt x="381" y="42"/>
                    </a:cubicBezTo>
                    <a:cubicBezTo>
                      <a:pt x="190" y="42"/>
                      <a:pt x="95" y="42"/>
                      <a:pt x="0" y="42"/>
                    </a:cubicBezTo>
                    <a:cubicBezTo>
                      <a:pt x="0" y="-53"/>
                      <a:pt x="95" y="42"/>
                      <a:pt x="190" y="42"/>
                    </a:cubicBezTo>
                    <a:close/>
                  </a:path>
                </a:pathLst>
              </a:custGeom>
              <a:grpFill/>
              <a:ln w="9525" cap="flat">
                <a:noFill/>
                <a:prstDash val="solid"/>
                <a:miter/>
              </a:ln>
            </p:spPr>
            <p:txBody>
              <a:bodyPr rtlCol="0" anchor="ctr"/>
              <a:lstStyle/>
              <a:p>
                <a:pPr algn="ctr"/>
                <a:endParaRPr lang="en-US"/>
              </a:p>
            </p:txBody>
          </p:sp>
          <p:sp>
            <p:nvSpPr>
              <p:cNvPr id="17" name="Graphic 78">
                <a:extLst>
                  <a:ext uri="{FF2B5EF4-FFF2-40B4-BE49-F238E27FC236}">
                    <a16:creationId xmlns:a16="http://schemas.microsoft.com/office/drawing/2014/main" id="{B2BD6CA6-C90E-4CC3-B99B-93CE2622E7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285577" y="3374517"/>
                <a:ext cx="10001" cy="190"/>
              </a:xfrm>
              <a:custGeom>
                <a:avLst/>
                <a:gdLst>
                  <a:gd name="connsiteX0" fmla="*/ 10001 w 10001"/>
                  <a:gd name="connsiteY0" fmla="*/ 0 h 190"/>
                  <a:gd name="connsiteX1" fmla="*/ 0 w 10001"/>
                  <a:gd name="connsiteY1" fmla="*/ 191 h 190"/>
                  <a:gd name="connsiteX2" fmla="*/ 10001 w 10001"/>
                  <a:gd name="connsiteY2" fmla="*/ 0 h 190"/>
                </a:gdLst>
                <a:ahLst/>
                <a:cxnLst>
                  <a:cxn ang="0">
                    <a:pos x="connsiteX0" y="connsiteY0"/>
                  </a:cxn>
                  <a:cxn ang="0">
                    <a:pos x="connsiteX1" y="connsiteY1"/>
                  </a:cxn>
                  <a:cxn ang="0">
                    <a:pos x="connsiteX2" y="connsiteY2"/>
                  </a:cxn>
                </a:cxnLst>
                <a:rect l="l" t="t" r="r" b="b"/>
                <a:pathLst>
                  <a:path w="10001" h="190">
                    <a:moveTo>
                      <a:pt x="10001" y="0"/>
                    </a:moveTo>
                    <a:cubicBezTo>
                      <a:pt x="6953" y="0"/>
                      <a:pt x="3524" y="95"/>
                      <a:pt x="0" y="191"/>
                    </a:cubicBezTo>
                    <a:cubicBezTo>
                      <a:pt x="3334" y="191"/>
                      <a:pt x="6763" y="191"/>
                      <a:pt x="10001" y="0"/>
                    </a:cubicBezTo>
                    <a:close/>
                  </a:path>
                </a:pathLst>
              </a:custGeom>
              <a:grpFill/>
              <a:ln w="9525" cap="flat">
                <a:noFill/>
                <a:prstDash val="solid"/>
                <a:miter/>
              </a:ln>
            </p:spPr>
            <p:txBody>
              <a:bodyPr rtlCol="0" anchor="ctr"/>
              <a:lstStyle/>
              <a:p>
                <a:pPr algn="ctr"/>
                <a:endParaRPr lang="en-US"/>
              </a:p>
            </p:txBody>
          </p:sp>
          <p:sp>
            <p:nvSpPr>
              <p:cNvPr id="18" name="Graphic 78">
                <a:extLst>
                  <a:ext uri="{FF2B5EF4-FFF2-40B4-BE49-F238E27FC236}">
                    <a16:creationId xmlns:a16="http://schemas.microsoft.com/office/drawing/2014/main" id="{8E83D65E-8C50-430E-8331-F293349EF6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886709" y="3371754"/>
                <a:ext cx="2418108" cy="113728"/>
              </a:xfrm>
              <a:custGeom>
                <a:avLst/>
                <a:gdLst>
                  <a:gd name="connsiteX0" fmla="*/ 632266 w 2418108"/>
                  <a:gd name="connsiteY0" fmla="*/ 112205 h 113728"/>
                  <a:gd name="connsiteX1" fmla="*/ 723039 w 2418108"/>
                  <a:gd name="connsiteY1" fmla="*/ 109538 h 113728"/>
                  <a:gd name="connsiteX2" fmla="*/ 735136 w 2418108"/>
                  <a:gd name="connsiteY2" fmla="*/ 111823 h 113728"/>
                  <a:gd name="connsiteX3" fmla="*/ 752471 w 2418108"/>
                  <a:gd name="connsiteY3" fmla="*/ 108680 h 113728"/>
                  <a:gd name="connsiteX4" fmla="*/ 772569 w 2418108"/>
                  <a:gd name="connsiteY4" fmla="*/ 110585 h 113728"/>
                  <a:gd name="connsiteX5" fmla="*/ 1112993 w 2418108"/>
                  <a:gd name="connsiteY5" fmla="*/ 112967 h 113728"/>
                  <a:gd name="connsiteX6" fmla="*/ 1083465 w 2418108"/>
                  <a:gd name="connsiteY6" fmla="*/ 108776 h 113728"/>
                  <a:gd name="connsiteX7" fmla="*/ 1296825 w 2418108"/>
                  <a:gd name="connsiteY7" fmla="*/ 108966 h 113728"/>
                  <a:gd name="connsiteX8" fmla="*/ 1346736 w 2418108"/>
                  <a:gd name="connsiteY8" fmla="*/ 103632 h 113728"/>
                  <a:gd name="connsiteX9" fmla="*/ 1360643 w 2418108"/>
                  <a:gd name="connsiteY9" fmla="*/ 107633 h 113728"/>
                  <a:gd name="connsiteX10" fmla="*/ 1381788 w 2418108"/>
                  <a:gd name="connsiteY10" fmla="*/ 107442 h 113728"/>
                  <a:gd name="connsiteX11" fmla="*/ 1371692 w 2418108"/>
                  <a:gd name="connsiteY11" fmla="*/ 106490 h 113728"/>
                  <a:gd name="connsiteX12" fmla="*/ 1430080 w 2418108"/>
                  <a:gd name="connsiteY12" fmla="*/ 105537 h 113728"/>
                  <a:gd name="connsiteX13" fmla="*/ 1420269 w 2418108"/>
                  <a:gd name="connsiteY13" fmla="*/ 104108 h 113728"/>
                  <a:gd name="connsiteX14" fmla="*/ 1455702 w 2418108"/>
                  <a:gd name="connsiteY14" fmla="*/ 107061 h 113728"/>
                  <a:gd name="connsiteX15" fmla="*/ 1439414 w 2418108"/>
                  <a:gd name="connsiteY15" fmla="*/ 108109 h 113728"/>
                  <a:gd name="connsiteX16" fmla="*/ 1503613 w 2418108"/>
                  <a:gd name="connsiteY16" fmla="*/ 105918 h 113728"/>
                  <a:gd name="connsiteX17" fmla="*/ 1495802 w 2418108"/>
                  <a:gd name="connsiteY17" fmla="*/ 105823 h 113728"/>
                  <a:gd name="connsiteX18" fmla="*/ 1695923 w 2418108"/>
                  <a:gd name="connsiteY18" fmla="*/ 95155 h 113728"/>
                  <a:gd name="connsiteX19" fmla="*/ 1684016 w 2418108"/>
                  <a:gd name="connsiteY19" fmla="*/ 92488 h 113728"/>
                  <a:gd name="connsiteX20" fmla="*/ 1706210 w 2418108"/>
                  <a:gd name="connsiteY20" fmla="*/ 90202 h 113728"/>
                  <a:gd name="connsiteX21" fmla="*/ 1693351 w 2418108"/>
                  <a:gd name="connsiteY21" fmla="*/ 98108 h 113728"/>
                  <a:gd name="connsiteX22" fmla="*/ 2058539 w 2418108"/>
                  <a:gd name="connsiteY22" fmla="*/ 102203 h 113728"/>
                  <a:gd name="connsiteX23" fmla="*/ 2064540 w 2418108"/>
                  <a:gd name="connsiteY23" fmla="*/ 95060 h 113728"/>
                  <a:gd name="connsiteX24" fmla="*/ 2227132 w 2418108"/>
                  <a:gd name="connsiteY24" fmla="*/ 96203 h 113728"/>
                  <a:gd name="connsiteX25" fmla="*/ 2245229 w 2418108"/>
                  <a:gd name="connsiteY25" fmla="*/ 96869 h 113728"/>
                  <a:gd name="connsiteX26" fmla="*/ 2254278 w 2418108"/>
                  <a:gd name="connsiteY26" fmla="*/ 94393 h 113728"/>
                  <a:gd name="connsiteX27" fmla="*/ 2418108 w 2418108"/>
                  <a:gd name="connsiteY27" fmla="*/ 5810 h 113728"/>
                  <a:gd name="connsiteX28" fmla="*/ 2399058 w 2418108"/>
                  <a:gd name="connsiteY28" fmla="*/ 2858 h 113728"/>
                  <a:gd name="connsiteX29" fmla="*/ 2241039 w 2418108"/>
                  <a:gd name="connsiteY29" fmla="*/ 1905 h 113728"/>
                  <a:gd name="connsiteX30" fmla="*/ 2243991 w 2418108"/>
                  <a:gd name="connsiteY30" fmla="*/ 1048 h 113728"/>
                  <a:gd name="connsiteX31" fmla="*/ 2197128 w 2418108"/>
                  <a:gd name="connsiteY31" fmla="*/ 0 h 113728"/>
                  <a:gd name="connsiteX32" fmla="*/ 1710591 w 2418108"/>
                  <a:gd name="connsiteY32" fmla="*/ 6287 h 113728"/>
                  <a:gd name="connsiteX33" fmla="*/ 1713353 w 2418108"/>
                  <a:gd name="connsiteY33" fmla="*/ 5906 h 113728"/>
                  <a:gd name="connsiteX34" fmla="*/ 1210814 w 2418108"/>
                  <a:gd name="connsiteY34" fmla="*/ 7715 h 113728"/>
                  <a:gd name="connsiteX35" fmla="*/ 684463 w 2418108"/>
                  <a:gd name="connsiteY35" fmla="*/ 13716 h 113728"/>
                  <a:gd name="connsiteX36" fmla="*/ 687511 w 2418108"/>
                  <a:gd name="connsiteY36" fmla="*/ 12859 h 113728"/>
                  <a:gd name="connsiteX37" fmla="*/ 435670 w 2418108"/>
                  <a:gd name="connsiteY37" fmla="*/ 12192 h 113728"/>
                  <a:gd name="connsiteX38" fmla="*/ 440718 w 2418108"/>
                  <a:gd name="connsiteY38" fmla="*/ 12668 h 113728"/>
                  <a:gd name="connsiteX39" fmla="*/ 386807 w 2418108"/>
                  <a:gd name="connsiteY39" fmla="*/ 9906 h 113728"/>
                  <a:gd name="connsiteX40" fmla="*/ 16856 w 2418108"/>
                  <a:gd name="connsiteY40" fmla="*/ 12192 h 113728"/>
                  <a:gd name="connsiteX41" fmla="*/ 63528 w 2418108"/>
                  <a:gd name="connsiteY41" fmla="*/ 102870 h 113728"/>
                  <a:gd name="connsiteX42" fmla="*/ 42668 w 2418108"/>
                  <a:gd name="connsiteY42" fmla="*/ 102584 h 113728"/>
                  <a:gd name="connsiteX43" fmla="*/ 41430 w 2418108"/>
                  <a:gd name="connsiteY43" fmla="*/ 105537 h 113728"/>
                  <a:gd name="connsiteX44" fmla="*/ 54575 w 2418108"/>
                  <a:gd name="connsiteY44" fmla="*/ 105347 h 113728"/>
                  <a:gd name="connsiteX45" fmla="*/ 388140 w 2418108"/>
                  <a:gd name="connsiteY45" fmla="*/ 112109 h 113728"/>
                  <a:gd name="connsiteX46" fmla="*/ 482152 w 2418108"/>
                  <a:gd name="connsiteY46" fmla="*/ 113729 h 113728"/>
                  <a:gd name="connsiteX47" fmla="*/ 632266 w 2418108"/>
                  <a:gd name="connsiteY47" fmla="*/ 112205 h 113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18108" h="113728">
                    <a:moveTo>
                      <a:pt x="632266" y="112205"/>
                    </a:moveTo>
                    <a:cubicBezTo>
                      <a:pt x="656364" y="104680"/>
                      <a:pt x="694940" y="114110"/>
                      <a:pt x="723039" y="109538"/>
                    </a:cubicBezTo>
                    <a:cubicBezTo>
                      <a:pt x="722849" y="109919"/>
                      <a:pt x="735898" y="110109"/>
                      <a:pt x="735136" y="111823"/>
                    </a:cubicBezTo>
                    <a:cubicBezTo>
                      <a:pt x="735041" y="108776"/>
                      <a:pt x="767616" y="112300"/>
                      <a:pt x="752471" y="108680"/>
                    </a:cubicBezTo>
                    <a:cubicBezTo>
                      <a:pt x="754757" y="107633"/>
                      <a:pt x="790571" y="107633"/>
                      <a:pt x="772569" y="110585"/>
                    </a:cubicBezTo>
                    <a:cubicBezTo>
                      <a:pt x="822099" y="111633"/>
                      <a:pt x="1059653" y="114395"/>
                      <a:pt x="1112993" y="112967"/>
                    </a:cubicBezTo>
                    <a:cubicBezTo>
                      <a:pt x="1106135" y="110776"/>
                      <a:pt x="1089656" y="112205"/>
                      <a:pt x="1083465" y="108776"/>
                    </a:cubicBezTo>
                    <a:cubicBezTo>
                      <a:pt x="1153950" y="111728"/>
                      <a:pt x="1230626" y="113157"/>
                      <a:pt x="1296825" y="108966"/>
                    </a:cubicBezTo>
                    <a:cubicBezTo>
                      <a:pt x="1277680" y="103251"/>
                      <a:pt x="1356071" y="110966"/>
                      <a:pt x="1346736" y="103632"/>
                    </a:cubicBezTo>
                    <a:cubicBezTo>
                      <a:pt x="1351213" y="105347"/>
                      <a:pt x="1374454" y="106109"/>
                      <a:pt x="1360643" y="107633"/>
                    </a:cubicBezTo>
                    <a:cubicBezTo>
                      <a:pt x="1368548" y="107728"/>
                      <a:pt x="1376168" y="108299"/>
                      <a:pt x="1381788" y="107442"/>
                    </a:cubicBezTo>
                    <a:lnTo>
                      <a:pt x="1371692" y="106490"/>
                    </a:lnTo>
                    <a:cubicBezTo>
                      <a:pt x="1398266" y="106013"/>
                      <a:pt x="1412744" y="108680"/>
                      <a:pt x="1430080" y="105537"/>
                    </a:cubicBezTo>
                    <a:lnTo>
                      <a:pt x="1420269" y="104108"/>
                    </a:lnTo>
                    <a:cubicBezTo>
                      <a:pt x="1436176" y="103918"/>
                      <a:pt x="1449416" y="103632"/>
                      <a:pt x="1455702" y="107061"/>
                    </a:cubicBezTo>
                    <a:lnTo>
                      <a:pt x="1439414" y="108109"/>
                    </a:lnTo>
                    <a:cubicBezTo>
                      <a:pt x="1465799" y="108014"/>
                      <a:pt x="1481610" y="107823"/>
                      <a:pt x="1503613" y="105918"/>
                    </a:cubicBezTo>
                    <a:lnTo>
                      <a:pt x="1495802" y="105823"/>
                    </a:lnTo>
                    <a:cubicBezTo>
                      <a:pt x="1523806" y="102394"/>
                      <a:pt x="1670110" y="99441"/>
                      <a:pt x="1695923" y="95155"/>
                    </a:cubicBezTo>
                    <a:lnTo>
                      <a:pt x="1684016" y="92488"/>
                    </a:lnTo>
                    <a:lnTo>
                      <a:pt x="1706210" y="90202"/>
                    </a:lnTo>
                    <a:cubicBezTo>
                      <a:pt x="1703543" y="90202"/>
                      <a:pt x="1695542" y="98965"/>
                      <a:pt x="1693351" y="98108"/>
                    </a:cubicBezTo>
                    <a:cubicBezTo>
                      <a:pt x="1757549" y="99441"/>
                      <a:pt x="2045109" y="91345"/>
                      <a:pt x="2058539" y="102203"/>
                    </a:cubicBezTo>
                    <a:cubicBezTo>
                      <a:pt x="2079780" y="101917"/>
                      <a:pt x="2071303" y="103918"/>
                      <a:pt x="2064540" y="95060"/>
                    </a:cubicBezTo>
                    <a:cubicBezTo>
                      <a:pt x="2086638" y="95441"/>
                      <a:pt x="2259707" y="88773"/>
                      <a:pt x="2227132" y="96203"/>
                    </a:cubicBezTo>
                    <a:cubicBezTo>
                      <a:pt x="2232371" y="96298"/>
                      <a:pt x="2240372" y="95917"/>
                      <a:pt x="2245229" y="96869"/>
                    </a:cubicBezTo>
                    <a:cubicBezTo>
                      <a:pt x="2235704" y="94583"/>
                      <a:pt x="2261708" y="95345"/>
                      <a:pt x="2254278" y="94393"/>
                    </a:cubicBezTo>
                    <a:cubicBezTo>
                      <a:pt x="2395724" y="108776"/>
                      <a:pt x="2341527" y="36576"/>
                      <a:pt x="2418108" y="5810"/>
                    </a:cubicBezTo>
                    <a:cubicBezTo>
                      <a:pt x="2398772" y="4763"/>
                      <a:pt x="2335717" y="7239"/>
                      <a:pt x="2399058" y="2858"/>
                    </a:cubicBezTo>
                    <a:cubicBezTo>
                      <a:pt x="2343527" y="-572"/>
                      <a:pt x="2296283" y="1238"/>
                      <a:pt x="2241039" y="1905"/>
                    </a:cubicBezTo>
                    <a:lnTo>
                      <a:pt x="2243991" y="1048"/>
                    </a:lnTo>
                    <a:cubicBezTo>
                      <a:pt x="2234181" y="-381"/>
                      <a:pt x="2214845" y="1524"/>
                      <a:pt x="2197128" y="0"/>
                    </a:cubicBezTo>
                    <a:cubicBezTo>
                      <a:pt x="2115880" y="6096"/>
                      <a:pt x="1816128" y="3524"/>
                      <a:pt x="1710591" y="6287"/>
                    </a:cubicBezTo>
                    <a:lnTo>
                      <a:pt x="1713353" y="5906"/>
                    </a:lnTo>
                    <a:cubicBezTo>
                      <a:pt x="1577146" y="5429"/>
                      <a:pt x="1349308" y="11240"/>
                      <a:pt x="1210814" y="7715"/>
                    </a:cubicBezTo>
                    <a:cubicBezTo>
                      <a:pt x="1095848" y="23717"/>
                      <a:pt x="819051" y="5429"/>
                      <a:pt x="684463" y="13716"/>
                    </a:cubicBezTo>
                    <a:lnTo>
                      <a:pt x="687511" y="12859"/>
                    </a:lnTo>
                    <a:cubicBezTo>
                      <a:pt x="655316" y="14192"/>
                      <a:pt x="473008" y="10954"/>
                      <a:pt x="435670" y="12192"/>
                    </a:cubicBezTo>
                    <a:lnTo>
                      <a:pt x="440718" y="12668"/>
                    </a:lnTo>
                    <a:cubicBezTo>
                      <a:pt x="408047" y="14764"/>
                      <a:pt x="412524" y="11049"/>
                      <a:pt x="386807" y="9906"/>
                    </a:cubicBezTo>
                    <a:cubicBezTo>
                      <a:pt x="275174" y="28004"/>
                      <a:pt x="142395" y="18764"/>
                      <a:pt x="16856" y="12192"/>
                    </a:cubicBezTo>
                    <a:cubicBezTo>
                      <a:pt x="-6195" y="35528"/>
                      <a:pt x="-17434" y="114395"/>
                      <a:pt x="63528" y="102870"/>
                    </a:cubicBezTo>
                    <a:cubicBezTo>
                      <a:pt x="63528" y="102870"/>
                      <a:pt x="42668" y="102584"/>
                      <a:pt x="42668" y="102584"/>
                    </a:cubicBezTo>
                    <a:cubicBezTo>
                      <a:pt x="58004" y="103156"/>
                      <a:pt x="47336" y="104299"/>
                      <a:pt x="41430" y="105537"/>
                    </a:cubicBezTo>
                    <a:cubicBezTo>
                      <a:pt x="46764" y="105537"/>
                      <a:pt x="68386" y="107442"/>
                      <a:pt x="54575" y="105347"/>
                    </a:cubicBezTo>
                    <a:cubicBezTo>
                      <a:pt x="158588" y="108109"/>
                      <a:pt x="297462" y="110109"/>
                      <a:pt x="388140" y="112109"/>
                    </a:cubicBezTo>
                    <a:cubicBezTo>
                      <a:pt x="420525" y="113348"/>
                      <a:pt x="453577" y="106680"/>
                      <a:pt x="482152" y="113729"/>
                    </a:cubicBezTo>
                    <a:cubicBezTo>
                      <a:pt x="477580" y="111919"/>
                      <a:pt x="629885" y="111728"/>
                      <a:pt x="632266" y="112205"/>
                    </a:cubicBezTo>
                    <a:close/>
                  </a:path>
                </a:pathLst>
              </a:custGeom>
              <a:grpFill/>
              <a:ln w="9525" cap="flat">
                <a:noFill/>
                <a:prstDash val="solid"/>
                <a:miter/>
              </a:ln>
            </p:spPr>
            <p:txBody>
              <a:bodyPr rtlCol="0" anchor="ctr"/>
              <a:lstStyle/>
              <a:p>
                <a:pPr algn="ctr"/>
                <a:endParaRPr lang="en-US"/>
              </a:p>
            </p:txBody>
          </p:sp>
        </p:grpSp>
      </p:grpSp>
      <p:grpSp>
        <p:nvGrpSpPr>
          <p:cNvPr id="20" name="Group 19">
            <a:extLst>
              <a:ext uri="{FF2B5EF4-FFF2-40B4-BE49-F238E27FC236}">
                <a16:creationId xmlns:a16="http://schemas.microsoft.com/office/drawing/2014/main" id="{D5E51A3D-2FA6-4FB0-8E96-240CD790AFB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3046134" flipH="1">
            <a:off x="862428" y="4444126"/>
            <a:ext cx="886141" cy="802496"/>
            <a:chOff x="10948005" y="3272152"/>
            <a:chExt cx="868640" cy="786648"/>
          </a:xfrm>
          <a:solidFill>
            <a:schemeClr val="accent6"/>
          </a:solidFill>
        </p:grpSpPr>
        <p:sp>
          <p:nvSpPr>
            <p:cNvPr id="21" name="Freeform: Shape 20">
              <a:extLst>
                <a:ext uri="{FF2B5EF4-FFF2-40B4-BE49-F238E27FC236}">
                  <a16:creationId xmlns:a16="http://schemas.microsoft.com/office/drawing/2014/main" id="{A9077F9C-631A-40ED-8DF2-6F7CE48C16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194317" y="3944888"/>
              <a:ext cx="128449" cy="113912"/>
            </a:xfrm>
            <a:custGeom>
              <a:avLst/>
              <a:gdLst>
                <a:gd name="connsiteX0" fmla="*/ 237621 w 453152"/>
                <a:gd name="connsiteY0" fmla="*/ 965 h 401867"/>
                <a:gd name="connsiteX1" fmla="*/ 370246 w 453152"/>
                <a:gd name="connsiteY1" fmla="*/ 23666 h 401867"/>
                <a:gd name="connsiteX2" fmla="*/ 437392 w 453152"/>
                <a:gd name="connsiteY2" fmla="*/ 198545 h 401867"/>
                <a:gd name="connsiteX3" fmla="*/ 67745 w 453152"/>
                <a:gd name="connsiteY3" fmla="*/ 392003 h 401867"/>
                <a:gd name="connsiteX4" fmla="*/ 911 w 453152"/>
                <a:gd name="connsiteY4" fmla="*/ 254095 h 401867"/>
                <a:gd name="connsiteX5" fmla="*/ 115564 w 453152"/>
                <a:gd name="connsiteY5" fmla="*/ 51160 h 401867"/>
                <a:gd name="connsiteX6" fmla="*/ 237621 w 453152"/>
                <a:gd name="connsiteY6" fmla="*/ 965 h 401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3152" h="401867">
                  <a:moveTo>
                    <a:pt x="237621" y="965"/>
                  </a:moveTo>
                  <a:cubicBezTo>
                    <a:pt x="283632" y="-2971"/>
                    <a:pt x="331405" y="5243"/>
                    <a:pt x="370246" y="23666"/>
                  </a:cubicBezTo>
                  <a:cubicBezTo>
                    <a:pt x="436830" y="55275"/>
                    <a:pt x="477168" y="116810"/>
                    <a:pt x="437392" y="198545"/>
                  </a:cubicBezTo>
                  <a:cubicBezTo>
                    <a:pt x="391568" y="292624"/>
                    <a:pt x="176850" y="441630"/>
                    <a:pt x="67745" y="392003"/>
                  </a:cubicBezTo>
                  <a:cubicBezTo>
                    <a:pt x="18056" y="369372"/>
                    <a:pt x="-5012" y="308398"/>
                    <a:pt x="911" y="254095"/>
                  </a:cubicBezTo>
                  <a:cubicBezTo>
                    <a:pt x="9203" y="178033"/>
                    <a:pt x="61012" y="103094"/>
                    <a:pt x="115564" y="51160"/>
                  </a:cubicBezTo>
                  <a:cubicBezTo>
                    <a:pt x="147361" y="20985"/>
                    <a:pt x="191610" y="4900"/>
                    <a:pt x="237621" y="96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Light"/>
                <a:ea typeface="+mn-ea"/>
                <a:cs typeface="+mn-cs"/>
              </a:endParaRPr>
            </a:p>
          </p:txBody>
        </p:sp>
        <p:sp>
          <p:nvSpPr>
            <p:cNvPr id="22" name="Freeform: Shape 21">
              <a:extLst>
                <a:ext uri="{FF2B5EF4-FFF2-40B4-BE49-F238E27FC236}">
                  <a16:creationId xmlns:a16="http://schemas.microsoft.com/office/drawing/2014/main" id="{AB5F57A0-CC7E-443D-8694-A244B50F86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53045" y="3808430"/>
              <a:ext cx="144912" cy="193414"/>
            </a:xfrm>
            <a:custGeom>
              <a:avLst/>
              <a:gdLst>
                <a:gd name="connsiteX0" fmla="*/ 390625 w 511232"/>
                <a:gd name="connsiteY0" fmla="*/ 1621 h 682341"/>
                <a:gd name="connsiteX1" fmla="*/ 508142 w 511232"/>
                <a:gd name="connsiteY1" fmla="*/ 64038 h 682341"/>
                <a:gd name="connsiteX2" fmla="*/ 508453 w 511232"/>
                <a:gd name="connsiteY2" fmla="*/ 121832 h 682341"/>
                <a:gd name="connsiteX3" fmla="*/ 316492 w 511232"/>
                <a:gd name="connsiteY3" fmla="*/ 567602 h 682341"/>
                <a:gd name="connsiteX4" fmla="*/ 80265 w 511232"/>
                <a:gd name="connsiteY4" fmla="*/ 640359 h 682341"/>
                <a:gd name="connsiteX5" fmla="*/ 13306 w 511232"/>
                <a:gd name="connsiteY5" fmla="*/ 274828 h 682341"/>
                <a:gd name="connsiteX6" fmla="*/ 140989 w 511232"/>
                <a:gd name="connsiteY6" fmla="*/ 107181 h 682341"/>
                <a:gd name="connsiteX7" fmla="*/ 390625 w 511232"/>
                <a:gd name="connsiteY7" fmla="*/ 1621 h 682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1232" h="682341">
                  <a:moveTo>
                    <a:pt x="390625" y="1621"/>
                  </a:moveTo>
                  <a:cubicBezTo>
                    <a:pt x="446543" y="-5212"/>
                    <a:pt x="493343" y="8441"/>
                    <a:pt x="508142" y="64038"/>
                  </a:cubicBezTo>
                  <a:cubicBezTo>
                    <a:pt x="513192" y="82866"/>
                    <a:pt x="511134" y="102754"/>
                    <a:pt x="508453" y="121832"/>
                  </a:cubicBezTo>
                  <a:cubicBezTo>
                    <a:pt x="485324" y="287796"/>
                    <a:pt x="417242" y="443971"/>
                    <a:pt x="316492" y="567602"/>
                  </a:cubicBezTo>
                  <a:cubicBezTo>
                    <a:pt x="253024" y="645534"/>
                    <a:pt x="165055" y="737743"/>
                    <a:pt x="80265" y="640359"/>
                  </a:cubicBezTo>
                  <a:cubicBezTo>
                    <a:pt x="5014" y="553948"/>
                    <a:pt x="-17368" y="383621"/>
                    <a:pt x="13306" y="274828"/>
                  </a:cubicBezTo>
                  <a:cubicBezTo>
                    <a:pt x="33443" y="203318"/>
                    <a:pt x="83382" y="146521"/>
                    <a:pt x="140989" y="107181"/>
                  </a:cubicBezTo>
                  <a:cubicBezTo>
                    <a:pt x="178904" y="81308"/>
                    <a:pt x="297428" y="13010"/>
                    <a:pt x="390625" y="1621"/>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Light"/>
                <a:ea typeface="+mn-ea"/>
                <a:cs typeface="+mn-cs"/>
              </a:endParaRPr>
            </a:p>
          </p:txBody>
        </p:sp>
        <p:sp>
          <p:nvSpPr>
            <p:cNvPr id="23" name="Freeform: Shape 22">
              <a:extLst>
                <a:ext uri="{FF2B5EF4-FFF2-40B4-BE49-F238E27FC236}">
                  <a16:creationId xmlns:a16="http://schemas.microsoft.com/office/drawing/2014/main" id="{EC28A3D1-4D8C-4C0C-9C35-6A60D2262E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84524" y="3907536"/>
              <a:ext cx="132121" cy="93006"/>
            </a:xfrm>
            <a:custGeom>
              <a:avLst/>
              <a:gdLst>
                <a:gd name="connsiteX0" fmla="*/ 252822 w 466107"/>
                <a:gd name="connsiteY0" fmla="*/ 1539 h 328114"/>
                <a:gd name="connsiteX1" fmla="*/ 451641 w 466107"/>
                <a:gd name="connsiteY1" fmla="*/ 122177 h 328114"/>
                <a:gd name="connsiteX2" fmla="*/ 391790 w 466107"/>
                <a:gd name="connsiteY2" fmla="*/ 297430 h 328114"/>
                <a:gd name="connsiteX3" fmla="*/ 8614 w 466107"/>
                <a:gd name="connsiteY3" fmla="*/ 243252 h 328114"/>
                <a:gd name="connsiteX4" fmla="*/ 45897 w 466107"/>
                <a:gd name="connsiteY4" fmla="*/ 97302 h 328114"/>
                <a:gd name="connsiteX5" fmla="*/ 252822 w 466107"/>
                <a:gd name="connsiteY5" fmla="*/ 1539 h 328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6107" h="328114">
                  <a:moveTo>
                    <a:pt x="252822" y="1539"/>
                  </a:moveTo>
                  <a:cubicBezTo>
                    <a:pt x="335429" y="-10494"/>
                    <a:pt x="418848" y="49794"/>
                    <a:pt x="451641" y="122177"/>
                  </a:cubicBezTo>
                  <a:cubicBezTo>
                    <a:pt x="479697" y="184273"/>
                    <a:pt x="470594" y="255285"/>
                    <a:pt x="391790" y="297430"/>
                  </a:cubicBezTo>
                  <a:cubicBezTo>
                    <a:pt x="301077" y="345935"/>
                    <a:pt x="55935" y="343254"/>
                    <a:pt x="8614" y="243252"/>
                  </a:cubicBezTo>
                  <a:cubicBezTo>
                    <a:pt x="-12895" y="197678"/>
                    <a:pt x="8240" y="136766"/>
                    <a:pt x="45897" y="97302"/>
                  </a:cubicBezTo>
                  <a:cubicBezTo>
                    <a:pt x="98704" y="42064"/>
                    <a:pt x="181872" y="11950"/>
                    <a:pt x="252822" y="1539"/>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Light"/>
                <a:ea typeface="+mn-ea"/>
                <a:cs typeface="+mn-cs"/>
              </a:endParaRPr>
            </a:p>
          </p:txBody>
        </p:sp>
        <p:sp>
          <p:nvSpPr>
            <p:cNvPr id="24" name="Graphic 12">
              <a:extLst>
                <a:ext uri="{FF2B5EF4-FFF2-40B4-BE49-F238E27FC236}">
                  <a16:creationId xmlns:a16="http://schemas.microsoft.com/office/drawing/2014/main" id="{F730EC4F-7921-4623-84EE-AD5E059F9E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142141" y="3272152"/>
              <a:ext cx="180625" cy="158824"/>
            </a:xfrm>
            <a:custGeom>
              <a:avLst/>
              <a:gdLst>
                <a:gd name="connsiteX0" fmla="*/ 63289 w 3341477"/>
                <a:gd name="connsiteY0" fmla="*/ 1933384 h 2938167"/>
                <a:gd name="connsiteX1" fmla="*/ 263314 w 3341477"/>
                <a:gd name="connsiteY1" fmla="*/ 514159 h 2938167"/>
                <a:gd name="connsiteX2" fmla="*/ 1098276 w 3341477"/>
                <a:gd name="connsiteY2" fmla="*/ 952 h 2938167"/>
                <a:gd name="connsiteX3" fmla="*/ 2654089 w 3341477"/>
                <a:gd name="connsiteY3" fmla="*/ 371284 h 2938167"/>
                <a:gd name="connsiteX4" fmla="*/ 3219398 w 3341477"/>
                <a:gd name="connsiteY4" fmla="*/ 2080926 h 2938167"/>
                <a:gd name="connsiteX5" fmla="*/ 2044489 w 3341477"/>
                <a:gd name="connsiteY5" fmla="*/ 2933509 h 2938167"/>
                <a:gd name="connsiteX6" fmla="*/ 453814 w 3341477"/>
                <a:gd name="connsiteY6" fmla="*/ 2495359 h 2938167"/>
                <a:gd name="connsiteX7" fmla="*/ 63289 w 3341477"/>
                <a:gd name="connsiteY7" fmla="*/ 1933384 h 2938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41477" h="2938167">
                  <a:moveTo>
                    <a:pt x="63289" y="1933384"/>
                  </a:moveTo>
                  <a:cubicBezTo>
                    <a:pt x="56717" y="1895856"/>
                    <a:pt x="-165311" y="914209"/>
                    <a:pt x="263314" y="514159"/>
                  </a:cubicBezTo>
                  <a:cubicBezTo>
                    <a:pt x="691939" y="114109"/>
                    <a:pt x="609262" y="11620"/>
                    <a:pt x="1098276" y="952"/>
                  </a:cubicBezTo>
                  <a:cubicBezTo>
                    <a:pt x="1587289" y="-9716"/>
                    <a:pt x="2320714" y="66484"/>
                    <a:pt x="2654089" y="371284"/>
                  </a:cubicBezTo>
                  <a:cubicBezTo>
                    <a:pt x="2987464" y="676084"/>
                    <a:pt x="3603732" y="1514094"/>
                    <a:pt x="3219398" y="2080926"/>
                  </a:cubicBezTo>
                  <a:cubicBezTo>
                    <a:pt x="2835064" y="2647759"/>
                    <a:pt x="2558839" y="2895409"/>
                    <a:pt x="2044489" y="2933509"/>
                  </a:cubicBezTo>
                  <a:cubicBezTo>
                    <a:pt x="1530139" y="2971609"/>
                    <a:pt x="701464" y="2771584"/>
                    <a:pt x="453814" y="2495359"/>
                  </a:cubicBezTo>
                  <a:cubicBezTo>
                    <a:pt x="206164" y="2219134"/>
                    <a:pt x="101389" y="2152459"/>
                    <a:pt x="63289" y="1933384"/>
                  </a:cubicBezTo>
                  <a:close/>
                </a:path>
              </a:pathLst>
            </a:custGeom>
            <a:grpFill/>
            <a:ln w="9525" cap="flat">
              <a:noFill/>
              <a:prstDash val="solid"/>
              <a:miter/>
            </a:ln>
          </p:spPr>
          <p:txBody>
            <a:bodyPr rtlCol="0" anchor="ctr"/>
            <a:lstStyle/>
            <a:p>
              <a:endParaRPr lang="en-US"/>
            </a:p>
          </p:txBody>
        </p:sp>
        <p:sp>
          <p:nvSpPr>
            <p:cNvPr id="25" name="Graphic 15">
              <a:extLst>
                <a:ext uri="{FF2B5EF4-FFF2-40B4-BE49-F238E27FC236}">
                  <a16:creationId xmlns:a16="http://schemas.microsoft.com/office/drawing/2014/main" id="{6C52E193-84A5-4949-8431-6CF8BED868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02136" y="3379098"/>
              <a:ext cx="82388" cy="75292"/>
            </a:xfrm>
            <a:custGeom>
              <a:avLst/>
              <a:gdLst>
                <a:gd name="connsiteX0" fmla="*/ 17664 w 5240764"/>
                <a:gd name="connsiteY0" fmla="*/ 2947947 h 4789394"/>
                <a:gd name="connsiteX1" fmla="*/ 903489 w 5240764"/>
                <a:gd name="connsiteY1" fmla="*/ 195222 h 4789394"/>
                <a:gd name="connsiteX2" fmla="*/ 3560964 w 5240764"/>
                <a:gd name="connsiteY2" fmla="*/ 357147 h 4789394"/>
                <a:gd name="connsiteX3" fmla="*/ 5240602 w 5240764"/>
                <a:gd name="connsiteY3" fmla="*/ 2076409 h 4789394"/>
                <a:gd name="connsiteX4" fmla="*/ 4568328 w 5240764"/>
                <a:gd name="connsiteY4" fmla="*/ 3879397 h 4789394"/>
                <a:gd name="connsiteX5" fmla="*/ 3284739 w 5240764"/>
                <a:gd name="connsiteY5" fmla="*/ 4605297 h 4789394"/>
                <a:gd name="connsiteX6" fmla="*/ 1074939 w 5240764"/>
                <a:gd name="connsiteY6" fmla="*/ 4357647 h 4789394"/>
                <a:gd name="connsiteX7" fmla="*/ 15187 w 5240764"/>
                <a:gd name="connsiteY7" fmla="*/ 2830313 h 478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40764" h="4789394">
                  <a:moveTo>
                    <a:pt x="17664" y="2947947"/>
                  </a:moveTo>
                  <a:cubicBezTo>
                    <a:pt x="17664" y="2900322"/>
                    <a:pt x="-201411" y="490497"/>
                    <a:pt x="903489" y="195222"/>
                  </a:cubicBezTo>
                  <a:cubicBezTo>
                    <a:pt x="2008389" y="-100053"/>
                    <a:pt x="2598939" y="-71478"/>
                    <a:pt x="3560964" y="357147"/>
                  </a:cubicBezTo>
                  <a:cubicBezTo>
                    <a:pt x="4522989" y="785772"/>
                    <a:pt x="5253271" y="1338222"/>
                    <a:pt x="5240602" y="2076409"/>
                  </a:cubicBezTo>
                  <a:cubicBezTo>
                    <a:pt x="5227934" y="2814597"/>
                    <a:pt x="4842267" y="3677276"/>
                    <a:pt x="4568328" y="3879397"/>
                  </a:cubicBezTo>
                  <a:cubicBezTo>
                    <a:pt x="4294389" y="4081422"/>
                    <a:pt x="4065789" y="4548147"/>
                    <a:pt x="3284739" y="4605297"/>
                  </a:cubicBezTo>
                  <a:cubicBezTo>
                    <a:pt x="2503689" y="4662447"/>
                    <a:pt x="1579764" y="5110122"/>
                    <a:pt x="1074939" y="4357647"/>
                  </a:cubicBezTo>
                  <a:cubicBezTo>
                    <a:pt x="570114" y="3605172"/>
                    <a:pt x="12615" y="3617554"/>
                    <a:pt x="15187" y="2830313"/>
                  </a:cubicBezTo>
                </a:path>
              </a:pathLst>
            </a:custGeom>
            <a:grpFill/>
            <a:ln w="9525" cap="flat">
              <a:noFill/>
              <a:prstDash val="solid"/>
              <a:miter/>
            </a:ln>
          </p:spPr>
          <p:txBody>
            <a:bodyPr rtlCol="0" anchor="ctr"/>
            <a:lstStyle/>
            <a:p>
              <a:endParaRPr lang="en-US"/>
            </a:p>
          </p:txBody>
        </p:sp>
        <p:sp>
          <p:nvSpPr>
            <p:cNvPr id="26" name="Graphic 15">
              <a:extLst>
                <a:ext uri="{FF2B5EF4-FFF2-40B4-BE49-F238E27FC236}">
                  <a16:creationId xmlns:a16="http://schemas.microsoft.com/office/drawing/2014/main" id="{9E948C20-2509-497E-8A43-AC9A26FD60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8005" y="3504095"/>
              <a:ext cx="82388" cy="75292"/>
            </a:xfrm>
            <a:custGeom>
              <a:avLst/>
              <a:gdLst>
                <a:gd name="connsiteX0" fmla="*/ 17664 w 5240764"/>
                <a:gd name="connsiteY0" fmla="*/ 2947947 h 4789394"/>
                <a:gd name="connsiteX1" fmla="*/ 903489 w 5240764"/>
                <a:gd name="connsiteY1" fmla="*/ 195222 h 4789394"/>
                <a:gd name="connsiteX2" fmla="*/ 3560964 w 5240764"/>
                <a:gd name="connsiteY2" fmla="*/ 357147 h 4789394"/>
                <a:gd name="connsiteX3" fmla="*/ 5240602 w 5240764"/>
                <a:gd name="connsiteY3" fmla="*/ 2076409 h 4789394"/>
                <a:gd name="connsiteX4" fmla="*/ 4568328 w 5240764"/>
                <a:gd name="connsiteY4" fmla="*/ 3879397 h 4789394"/>
                <a:gd name="connsiteX5" fmla="*/ 3284739 w 5240764"/>
                <a:gd name="connsiteY5" fmla="*/ 4605297 h 4789394"/>
                <a:gd name="connsiteX6" fmla="*/ 1074939 w 5240764"/>
                <a:gd name="connsiteY6" fmla="*/ 4357647 h 4789394"/>
                <a:gd name="connsiteX7" fmla="*/ 15187 w 5240764"/>
                <a:gd name="connsiteY7" fmla="*/ 2830313 h 478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40764" h="4789394">
                  <a:moveTo>
                    <a:pt x="17664" y="2947947"/>
                  </a:moveTo>
                  <a:cubicBezTo>
                    <a:pt x="17664" y="2900322"/>
                    <a:pt x="-201411" y="490497"/>
                    <a:pt x="903489" y="195222"/>
                  </a:cubicBezTo>
                  <a:cubicBezTo>
                    <a:pt x="2008389" y="-100053"/>
                    <a:pt x="2598939" y="-71478"/>
                    <a:pt x="3560964" y="357147"/>
                  </a:cubicBezTo>
                  <a:cubicBezTo>
                    <a:pt x="4522989" y="785772"/>
                    <a:pt x="5253271" y="1338222"/>
                    <a:pt x="5240602" y="2076409"/>
                  </a:cubicBezTo>
                  <a:cubicBezTo>
                    <a:pt x="5227934" y="2814597"/>
                    <a:pt x="4842267" y="3677276"/>
                    <a:pt x="4568328" y="3879397"/>
                  </a:cubicBezTo>
                  <a:cubicBezTo>
                    <a:pt x="4294389" y="4081422"/>
                    <a:pt x="4065789" y="4548147"/>
                    <a:pt x="3284739" y="4605297"/>
                  </a:cubicBezTo>
                  <a:cubicBezTo>
                    <a:pt x="2503689" y="4662447"/>
                    <a:pt x="1579764" y="5110122"/>
                    <a:pt x="1074939" y="4357647"/>
                  </a:cubicBezTo>
                  <a:cubicBezTo>
                    <a:pt x="570114" y="3605172"/>
                    <a:pt x="12615" y="3617554"/>
                    <a:pt x="15187" y="2830313"/>
                  </a:cubicBezTo>
                </a:path>
              </a:pathLst>
            </a:custGeom>
            <a:grpFill/>
            <a:ln w="9525"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5719FF44-226D-4A47-A1C7-BB6FA4315B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43727" y="3666564"/>
              <a:ext cx="173527" cy="138496"/>
            </a:xfrm>
            <a:custGeom>
              <a:avLst/>
              <a:gdLst>
                <a:gd name="connsiteX0" fmla="*/ 237392 w 789043"/>
                <a:gd name="connsiteY0" fmla="*/ 81 h 629754"/>
                <a:gd name="connsiteX1" fmla="*/ 758692 w 789043"/>
                <a:gd name="connsiteY1" fmla="*/ 233550 h 629754"/>
                <a:gd name="connsiteX2" fmla="*/ 650647 w 789043"/>
                <a:gd name="connsiteY2" fmla="*/ 335111 h 629754"/>
                <a:gd name="connsiteX3" fmla="*/ 315041 w 789043"/>
                <a:gd name="connsiteY3" fmla="*/ 584992 h 629754"/>
                <a:gd name="connsiteX4" fmla="*/ 192159 w 789043"/>
                <a:gd name="connsiteY4" fmla="*/ 625953 h 629754"/>
                <a:gd name="connsiteX5" fmla="*/ 124264 w 789043"/>
                <a:gd name="connsiteY5" fmla="*/ 552260 h 629754"/>
                <a:gd name="connsiteX6" fmla="*/ 1631 w 789043"/>
                <a:gd name="connsiteY6" fmla="*/ 133735 h 629754"/>
                <a:gd name="connsiteX7" fmla="*/ 35422 w 789043"/>
                <a:gd name="connsiteY7" fmla="*/ 14157 h 629754"/>
                <a:gd name="connsiteX8" fmla="*/ 113728 w 789043"/>
                <a:gd name="connsiteY8" fmla="*/ 378 h 629754"/>
                <a:gd name="connsiteX9" fmla="*/ 237392 w 789043"/>
                <a:gd name="connsiteY9" fmla="*/ 81 h 629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9043" h="629754">
                  <a:moveTo>
                    <a:pt x="237392" y="81"/>
                  </a:moveTo>
                  <a:cubicBezTo>
                    <a:pt x="474795" y="-992"/>
                    <a:pt x="907215" y="10463"/>
                    <a:pt x="758692" y="233550"/>
                  </a:cubicBezTo>
                  <a:cubicBezTo>
                    <a:pt x="731135" y="274948"/>
                    <a:pt x="690486" y="305435"/>
                    <a:pt x="650647" y="335111"/>
                  </a:cubicBezTo>
                  <a:cubicBezTo>
                    <a:pt x="538737" y="418405"/>
                    <a:pt x="426889" y="501698"/>
                    <a:pt x="315041" y="584992"/>
                  </a:cubicBezTo>
                  <a:cubicBezTo>
                    <a:pt x="278943" y="611863"/>
                    <a:pt x="234865" y="640167"/>
                    <a:pt x="192159" y="625953"/>
                  </a:cubicBezTo>
                  <a:cubicBezTo>
                    <a:pt x="159614" y="615105"/>
                    <a:pt x="139851" y="582810"/>
                    <a:pt x="124264" y="552260"/>
                  </a:cubicBezTo>
                  <a:cubicBezTo>
                    <a:pt x="57742" y="422021"/>
                    <a:pt x="15908" y="279250"/>
                    <a:pt x="1631" y="133735"/>
                  </a:cubicBezTo>
                  <a:cubicBezTo>
                    <a:pt x="-2671" y="90343"/>
                    <a:pt x="-676" y="38596"/>
                    <a:pt x="35422" y="14157"/>
                  </a:cubicBezTo>
                  <a:cubicBezTo>
                    <a:pt x="57804" y="-931"/>
                    <a:pt x="86795" y="-557"/>
                    <a:pt x="113728" y="378"/>
                  </a:cubicBezTo>
                  <a:cubicBezTo>
                    <a:pt x="138207" y="1243"/>
                    <a:pt x="182606" y="328"/>
                    <a:pt x="237392" y="81"/>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9" name="Freeform: Shape 28">
            <a:extLst>
              <a:ext uri="{FF2B5EF4-FFF2-40B4-BE49-F238E27FC236}">
                <a16:creationId xmlns:a16="http://schemas.microsoft.com/office/drawing/2014/main" id="{825CBD1C-2583-4689-9336-2E92126BB8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flipV="1">
            <a:off x="10428708" y="5094708"/>
            <a:ext cx="1446380" cy="2080204"/>
          </a:xfrm>
          <a:custGeom>
            <a:avLst/>
            <a:gdLst>
              <a:gd name="connsiteX0" fmla="*/ 0 w 2331138"/>
              <a:gd name="connsiteY0" fmla="*/ 0 h 3352676"/>
              <a:gd name="connsiteX1" fmla="*/ 2331138 w 2331138"/>
              <a:gd name="connsiteY1" fmla="*/ 0 h 3352676"/>
              <a:gd name="connsiteX2" fmla="*/ 2331138 w 2331138"/>
              <a:gd name="connsiteY2" fmla="*/ 3352676 h 3352676"/>
              <a:gd name="connsiteX3" fmla="*/ 2097210 w 2331138"/>
              <a:gd name="connsiteY3" fmla="*/ 3226228 h 3352676"/>
              <a:gd name="connsiteX4" fmla="*/ 214881 w 2331138"/>
              <a:gd name="connsiteY4" fmla="*/ 1176738 h 3352676"/>
              <a:gd name="connsiteX5" fmla="*/ 1129 w 2331138"/>
              <a:gd name="connsiteY5" fmla="*/ 67475 h 3352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31138" h="3352676">
                <a:moveTo>
                  <a:pt x="0" y="0"/>
                </a:moveTo>
                <a:lnTo>
                  <a:pt x="2331138" y="0"/>
                </a:lnTo>
                <a:lnTo>
                  <a:pt x="2331138" y="3352676"/>
                </a:lnTo>
                <a:lnTo>
                  <a:pt x="2097210" y="3226228"/>
                </a:lnTo>
                <a:cubicBezTo>
                  <a:pt x="1273150" y="2744079"/>
                  <a:pt x="560886" y="2027200"/>
                  <a:pt x="214881" y="1176738"/>
                </a:cubicBezTo>
                <a:cubicBezTo>
                  <a:pt x="72781" y="827511"/>
                  <a:pt x="14297" y="430630"/>
                  <a:pt x="1129" y="67475"/>
                </a:cubicBezTo>
                <a:close/>
              </a:path>
            </a:pathLst>
          </a:custGeom>
          <a:solidFill>
            <a:schemeClr val="accent5">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 name="Content Placeholder 2">
            <a:extLst>
              <a:ext uri="{FF2B5EF4-FFF2-40B4-BE49-F238E27FC236}">
                <a16:creationId xmlns:a16="http://schemas.microsoft.com/office/drawing/2014/main" id="{B6B6A521-439A-8032-5D32-563123B91E68}"/>
              </a:ext>
            </a:extLst>
          </p:cNvPr>
          <p:cNvSpPr>
            <a:spLocks noGrp="1"/>
          </p:cNvSpPr>
          <p:nvPr>
            <p:ph idx="1"/>
          </p:nvPr>
        </p:nvSpPr>
        <p:spPr>
          <a:xfrm>
            <a:off x="5919920" y="1822976"/>
            <a:ext cx="4671494" cy="4659467"/>
          </a:xfrm>
        </p:spPr>
        <p:txBody>
          <a:bodyPr>
            <a:normAutofit/>
          </a:bodyPr>
          <a:lstStyle/>
          <a:p>
            <a:r>
              <a:rPr lang="en-US" sz="2800" dirty="0"/>
              <a:t>Trauma informed practice is when the attorney puts the realities of the client’s trauma experiences at the forefront in engaging with the client and adjusts the practice approach informed by the individual client’s trauma experience.  </a:t>
            </a:r>
          </a:p>
          <a:p>
            <a:endParaRPr lang="en-US" dirty="0"/>
          </a:p>
          <a:p>
            <a:endParaRPr lang="en-US" dirty="0"/>
          </a:p>
          <a:p>
            <a:endParaRPr lang="en-US" dirty="0"/>
          </a:p>
        </p:txBody>
      </p:sp>
    </p:spTree>
    <p:extLst>
      <p:ext uri="{BB962C8B-B14F-4D97-AF65-F5344CB8AC3E}">
        <p14:creationId xmlns:p14="http://schemas.microsoft.com/office/powerpoint/2010/main" val="28485745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7EFB6F-01F5-FADC-BEDC-86B766111EBF}"/>
              </a:ext>
            </a:extLst>
          </p:cNvPr>
          <p:cNvSpPr>
            <a:spLocks noGrp="1"/>
          </p:cNvSpPr>
          <p:nvPr>
            <p:ph type="title"/>
          </p:nvPr>
        </p:nvSpPr>
        <p:spPr/>
        <p:txBody>
          <a:bodyPr/>
          <a:lstStyle/>
          <a:p>
            <a:r>
              <a:rPr lang="en-US" dirty="0"/>
              <a:t>Developing a Trauma-Informed Practice</a:t>
            </a:r>
          </a:p>
        </p:txBody>
      </p:sp>
      <p:sp>
        <p:nvSpPr>
          <p:cNvPr id="3" name="Content Placeholder 2">
            <a:extLst>
              <a:ext uri="{FF2B5EF4-FFF2-40B4-BE49-F238E27FC236}">
                <a16:creationId xmlns:a16="http://schemas.microsoft.com/office/drawing/2014/main" id="{7B7E0F5C-787A-E34F-E003-8C4ADEDDECDA}"/>
              </a:ext>
            </a:extLst>
          </p:cNvPr>
          <p:cNvSpPr>
            <a:spLocks noGrp="1"/>
          </p:cNvSpPr>
          <p:nvPr>
            <p:ph idx="1"/>
          </p:nvPr>
        </p:nvSpPr>
        <p:spPr/>
        <p:txBody>
          <a:bodyPr>
            <a:normAutofit/>
          </a:bodyPr>
          <a:lstStyle/>
          <a:p>
            <a:r>
              <a:rPr lang="en-US" b="1" i="1" dirty="0"/>
              <a:t>If you are developing a trauma informed practice, you will:</a:t>
            </a:r>
          </a:p>
          <a:p>
            <a:pPr marL="342900" indent="-342900">
              <a:buFont typeface="Arial" panose="020B0604020202020204" pitchFamily="34" charset="0"/>
              <a:buChar char="•"/>
            </a:pPr>
            <a:r>
              <a:rPr lang="en-US" dirty="0"/>
              <a:t>Recognize what trauma looks like in a client (memory, anger, denial, depression/anxiety, avoidance, illness)</a:t>
            </a:r>
          </a:p>
          <a:p>
            <a:pPr marL="342900" indent="-342900">
              <a:buFont typeface="Arial" panose="020B0604020202020204" pitchFamily="34" charset="0"/>
              <a:buChar char="•"/>
            </a:pPr>
            <a:r>
              <a:rPr lang="en-US" dirty="0"/>
              <a:t>Be client centered – understanding client’s perspectives, emotions, values. </a:t>
            </a:r>
          </a:p>
          <a:p>
            <a:pPr marL="342900" indent="-342900">
              <a:buFont typeface="Arial" panose="020B0604020202020204" pitchFamily="34" charset="0"/>
              <a:buChar char="•"/>
            </a:pPr>
            <a:r>
              <a:rPr lang="en-US" dirty="0"/>
              <a:t>Maintain respect for client’s decision-making authority</a:t>
            </a:r>
          </a:p>
          <a:p>
            <a:pPr marL="342900" indent="-342900">
              <a:buFont typeface="Arial" panose="020B0604020202020204" pitchFamily="34" charset="0"/>
              <a:buChar char="•"/>
            </a:pPr>
            <a:r>
              <a:rPr lang="en-US" dirty="0"/>
              <a:t>Adjust interviewing and relationship building to meet clients needs</a:t>
            </a:r>
          </a:p>
          <a:p>
            <a:pPr marL="342900" indent="-342900">
              <a:buFont typeface="Arial" panose="020B0604020202020204" pitchFamily="34" charset="0"/>
              <a:buChar char="•"/>
            </a:pPr>
            <a:r>
              <a:rPr lang="en-US" dirty="0"/>
              <a:t>Avoid retraumatizing the client</a:t>
            </a:r>
          </a:p>
          <a:p>
            <a:pPr marL="342900" indent="-342900">
              <a:buFont typeface="Arial" panose="020B0604020202020204" pitchFamily="34" charset="0"/>
              <a:buChar char="•"/>
            </a:pPr>
            <a:r>
              <a:rPr lang="en-US" dirty="0"/>
              <a:t>Identify resources that help clients heal</a:t>
            </a:r>
          </a:p>
          <a:p>
            <a:endParaRPr lang="en-US" dirty="0"/>
          </a:p>
        </p:txBody>
      </p:sp>
    </p:spTree>
    <p:extLst>
      <p:ext uri="{BB962C8B-B14F-4D97-AF65-F5344CB8AC3E}">
        <p14:creationId xmlns:p14="http://schemas.microsoft.com/office/powerpoint/2010/main" val="31547462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5" name="Freeform: Shape 14">
            <a:extLst>
              <a:ext uri="{FF2B5EF4-FFF2-40B4-BE49-F238E27FC236}">
                <a16:creationId xmlns:a16="http://schemas.microsoft.com/office/drawing/2014/main" id="{435959F4-53DA-47FF-BC24-1E5B75C698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753030" y="5516668"/>
            <a:ext cx="2438970" cy="1341332"/>
          </a:xfrm>
          <a:custGeom>
            <a:avLst/>
            <a:gdLst>
              <a:gd name="connsiteX0" fmla="*/ 2025355 w 2438970"/>
              <a:gd name="connsiteY0" fmla="*/ 235 h 1341332"/>
              <a:gd name="connsiteX1" fmla="*/ 2381960 w 2438970"/>
              <a:gd name="connsiteY1" fmla="*/ 44517 h 1341332"/>
              <a:gd name="connsiteX2" fmla="*/ 2438970 w 2438970"/>
              <a:gd name="connsiteY2" fmla="*/ 58872 h 1341332"/>
              <a:gd name="connsiteX3" fmla="*/ 2438970 w 2438970"/>
              <a:gd name="connsiteY3" fmla="*/ 1341332 h 1341332"/>
              <a:gd name="connsiteX4" fmla="*/ 0 w 2438970"/>
              <a:gd name="connsiteY4" fmla="*/ 1341332 h 1341332"/>
              <a:gd name="connsiteX5" fmla="*/ 13333 w 2438970"/>
              <a:gd name="connsiteY5" fmla="*/ 1328018 h 1341332"/>
              <a:gd name="connsiteX6" fmla="*/ 936262 w 2438970"/>
              <a:gd name="connsiteY6" fmla="*/ 459947 h 1341332"/>
              <a:gd name="connsiteX7" fmla="*/ 1554028 w 2438970"/>
              <a:gd name="connsiteY7" fmla="*/ 71153 h 1341332"/>
              <a:gd name="connsiteX8" fmla="*/ 2025355 w 2438970"/>
              <a:gd name="connsiteY8" fmla="*/ 235 h 1341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38970" h="1341332">
                <a:moveTo>
                  <a:pt x="2025355" y="235"/>
                </a:moveTo>
                <a:cubicBezTo>
                  <a:pt x="2143847" y="2306"/>
                  <a:pt x="2262766" y="17993"/>
                  <a:pt x="2381960" y="44517"/>
                </a:cubicBezTo>
                <a:lnTo>
                  <a:pt x="2438970" y="58872"/>
                </a:lnTo>
                <a:lnTo>
                  <a:pt x="2438970" y="1341332"/>
                </a:lnTo>
                <a:lnTo>
                  <a:pt x="0" y="1341332"/>
                </a:lnTo>
                <a:lnTo>
                  <a:pt x="13333" y="1328018"/>
                </a:lnTo>
                <a:cubicBezTo>
                  <a:pt x="324723" y="1028950"/>
                  <a:pt x="645390" y="738459"/>
                  <a:pt x="936262" y="459947"/>
                </a:cubicBezTo>
                <a:cubicBezTo>
                  <a:pt x="1139660" y="265152"/>
                  <a:pt x="1345794" y="140817"/>
                  <a:pt x="1554028" y="71153"/>
                </a:cubicBezTo>
                <a:cubicBezTo>
                  <a:pt x="1710136" y="18918"/>
                  <a:pt x="1867365" y="-2526"/>
                  <a:pt x="2025355" y="235"/>
                </a:cubicBezTo>
                <a:close/>
              </a:path>
            </a:pathLst>
          </a:custGeom>
          <a:solidFill>
            <a:schemeClr val="accent2">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nvGrpSpPr>
          <p:cNvPr id="17" name="Group 16">
            <a:extLst>
              <a:ext uri="{FF2B5EF4-FFF2-40B4-BE49-F238E27FC236}">
                <a16:creationId xmlns:a16="http://schemas.microsoft.com/office/drawing/2014/main" id="{A7CF83E8-F6F0-41E3-B580-7412A04DDFB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776050" y="5204025"/>
            <a:ext cx="886141" cy="802496"/>
            <a:chOff x="10948005" y="3272152"/>
            <a:chExt cx="868640" cy="786648"/>
          </a:xfrm>
          <a:solidFill>
            <a:schemeClr val="accent1"/>
          </a:solidFill>
        </p:grpSpPr>
        <p:sp>
          <p:nvSpPr>
            <p:cNvPr id="18" name="Freeform: Shape 17">
              <a:extLst>
                <a:ext uri="{FF2B5EF4-FFF2-40B4-BE49-F238E27FC236}">
                  <a16:creationId xmlns:a16="http://schemas.microsoft.com/office/drawing/2014/main" id="{1A0B6DBB-705D-48D0-842C-F9DFA7684D1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194317" y="3944888"/>
              <a:ext cx="128449" cy="113912"/>
            </a:xfrm>
            <a:custGeom>
              <a:avLst/>
              <a:gdLst>
                <a:gd name="connsiteX0" fmla="*/ 237621 w 453152"/>
                <a:gd name="connsiteY0" fmla="*/ 965 h 401867"/>
                <a:gd name="connsiteX1" fmla="*/ 370246 w 453152"/>
                <a:gd name="connsiteY1" fmla="*/ 23666 h 401867"/>
                <a:gd name="connsiteX2" fmla="*/ 437392 w 453152"/>
                <a:gd name="connsiteY2" fmla="*/ 198545 h 401867"/>
                <a:gd name="connsiteX3" fmla="*/ 67745 w 453152"/>
                <a:gd name="connsiteY3" fmla="*/ 392003 h 401867"/>
                <a:gd name="connsiteX4" fmla="*/ 911 w 453152"/>
                <a:gd name="connsiteY4" fmla="*/ 254095 h 401867"/>
                <a:gd name="connsiteX5" fmla="*/ 115564 w 453152"/>
                <a:gd name="connsiteY5" fmla="*/ 51160 h 401867"/>
                <a:gd name="connsiteX6" fmla="*/ 237621 w 453152"/>
                <a:gd name="connsiteY6" fmla="*/ 965 h 401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3152" h="401867">
                  <a:moveTo>
                    <a:pt x="237621" y="965"/>
                  </a:moveTo>
                  <a:cubicBezTo>
                    <a:pt x="283632" y="-2971"/>
                    <a:pt x="331405" y="5243"/>
                    <a:pt x="370246" y="23666"/>
                  </a:cubicBezTo>
                  <a:cubicBezTo>
                    <a:pt x="436830" y="55275"/>
                    <a:pt x="477168" y="116810"/>
                    <a:pt x="437392" y="198545"/>
                  </a:cubicBezTo>
                  <a:cubicBezTo>
                    <a:pt x="391568" y="292624"/>
                    <a:pt x="176850" y="441630"/>
                    <a:pt x="67745" y="392003"/>
                  </a:cubicBezTo>
                  <a:cubicBezTo>
                    <a:pt x="18056" y="369372"/>
                    <a:pt x="-5012" y="308398"/>
                    <a:pt x="911" y="254095"/>
                  </a:cubicBezTo>
                  <a:cubicBezTo>
                    <a:pt x="9203" y="178033"/>
                    <a:pt x="61012" y="103094"/>
                    <a:pt x="115564" y="51160"/>
                  </a:cubicBezTo>
                  <a:cubicBezTo>
                    <a:pt x="147361" y="20985"/>
                    <a:pt x="191610" y="4900"/>
                    <a:pt x="237621" y="96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Light"/>
                <a:ea typeface="+mn-ea"/>
                <a:cs typeface="+mn-cs"/>
              </a:endParaRPr>
            </a:p>
          </p:txBody>
        </p:sp>
        <p:sp>
          <p:nvSpPr>
            <p:cNvPr id="19" name="Freeform: Shape 18">
              <a:extLst>
                <a:ext uri="{FF2B5EF4-FFF2-40B4-BE49-F238E27FC236}">
                  <a16:creationId xmlns:a16="http://schemas.microsoft.com/office/drawing/2014/main" id="{C194A764-16E1-4D0D-9357-76F80E6086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53045" y="3808430"/>
              <a:ext cx="144912" cy="193414"/>
            </a:xfrm>
            <a:custGeom>
              <a:avLst/>
              <a:gdLst>
                <a:gd name="connsiteX0" fmla="*/ 390625 w 511232"/>
                <a:gd name="connsiteY0" fmla="*/ 1621 h 682341"/>
                <a:gd name="connsiteX1" fmla="*/ 508142 w 511232"/>
                <a:gd name="connsiteY1" fmla="*/ 64038 h 682341"/>
                <a:gd name="connsiteX2" fmla="*/ 508453 w 511232"/>
                <a:gd name="connsiteY2" fmla="*/ 121832 h 682341"/>
                <a:gd name="connsiteX3" fmla="*/ 316492 w 511232"/>
                <a:gd name="connsiteY3" fmla="*/ 567602 h 682341"/>
                <a:gd name="connsiteX4" fmla="*/ 80265 w 511232"/>
                <a:gd name="connsiteY4" fmla="*/ 640359 h 682341"/>
                <a:gd name="connsiteX5" fmla="*/ 13306 w 511232"/>
                <a:gd name="connsiteY5" fmla="*/ 274828 h 682341"/>
                <a:gd name="connsiteX6" fmla="*/ 140989 w 511232"/>
                <a:gd name="connsiteY6" fmla="*/ 107181 h 682341"/>
                <a:gd name="connsiteX7" fmla="*/ 390625 w 511232"/>
                <a:gd name="connsiteY7" fmla="*/ 1621 h 682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1232" h="682341">
                  <a:moveTo>
                    <a:pt x="390625" y="1621"/>
                  </a:moveTo>
                  <a:cubicBezTo>
                    <a:pt x="446543" y="-5212"/>
                    <a:pt x="493343" y="8441"/>
                    <a:pt x="508142" y="64038"/>
                  </a:cubicBezTo>
                  <a:cubicBezTo>
                    <a:pt x="513192" y="82866"/>
                    <a:pt x="511134" y="102754"/>
                    <a:pt x="508453" y="121832"/>
                  </a:cubicBezTo>
                  <a:cubicBezTo>
                    <a:pt x="485324" y="287796"/>
                    <a:pt x="417242" y="443971"/>
                    <a:pt x="316492" y="567602"/>
                  </a:cubicBezTo>
                  <a:cubicBezTo>
                    <a:pt x="253024" y="645534"/>
                    <a:pt x="165055" y="737743"/>
                    <a:pt x="80265" y="640359"/>
                  </a:cubicBezTo>
                  <a:cubicBezTo>
                    <a:pt x="5014" y="553948"/>
                    <a:pt x="-17368" y="383621"/>
                    <a:pt x="13306" y="274828"/>
                  </a:cubicBezTo>
                  <a:cubicBezTo>
                    <a:pt x="33443" y="203318"/>
                    <a:pt x="83382" y="146521"/>
                    <a:pt x="140989" y="107181"/>
                  </a:cubicBezTo>
                  <a:cubicBezTo>
                    <a:pt x="178904" y="81308"/>
                    <a:pt x="297428" y="13010"/>
                    <a:pt x="390625" y="1621"/>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Light"/>
                <a:ea typeface="+mn-ea"/>
                <a:cs typeface="+mn-cs"/>
              </a:endParaRPr>
            </a:p>
          </p:txBody>
        </p:sp>
        <p:sp>
          <p:nvSpPr>
            <p:cNvPr id="20" name="Freeform: Shape 19">
              <a:extLst>
                <a:ext uri="{FF2B5EF4-FFF2-40B4-BE49-F238E27FC236}">
                  <a16:creationId xmlns:a16="http://schemas.microsoft.com/office/drawing/2014/main" id="{115B7F3F-A40D-4F24-8536-E2420B4332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84524" y="3907536"/>
              <a:ext cx="132121" cy="93006"/>
            </a:xfrm>
            <a:custGeom>
              <a:avLst/>
              <a:gdLst>
                <a:gd name="connsiteX0" fmla="*/ 252822 w 466107"/>
                <a:gd name="connsiteY0" fmla="*/ 1539 h 328114"/>
                <a:gd name="connsiteX1" fmla="*/ 451641 w 466107"/>
                <a:gd name="connsiteY1" fmla="*/ 122177 h 328114"/>
                <a:gd name="connsiteX2" fmla="*/ 391790 w 466107"/>
                <a:gd name="connsiteY2" fmla="*/ 297430 h 328114"/>
                <a:gd name="connsiteX3" fmla="*/ 8614 w 466107"/>
                <a:gd name="connsiteY3" fmla="*/ 243252 h 328114"/>
                <a:gd name="connsiteX4" fmla="*/ 45897 w 466107"/>
                <a:gd name="connsiteY4" fmla="*/ 97302 h 328114"/>
                <a:gd name="connsiteX5" fmla="*/ 252822 w 466107"/>
                <a:gd name="connsiteY5" fmla="*/ 1539 h 328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6107" h="328114">
                  <a:moveTo>
                    <a:pt x="252822" y="1539"/>
                  </a:moveTo>
                  <a:cubicBezTo>
                    <a:pt x="335429" y="-10494"/>
                    <a:pt x="418848" y="49794"/>
                    <a:pt x="451641" y="122177"/>
                  </a:cubicBezTo>
                  <a:cubicBezTo>
                    <a:pt x="479697" y="184273"/>
                    <a:pt x="470594" y="255285"/>
                    <a:pt x="391790" y="297430"/>
                  </a:cubicBezTo>
                  <a:cubicBezTo>
                    <a:pt x="301077" y="345935"/>
                    <a:pt x="55935" y="343254"/>
                    <a:pt x="8614" y="243252"/>
                  </a:cubicBezTo>
                  <a:cubicBezTo>
                    <a:pt x="-12895" y="197678"/>
                    <a:pt x="8240" y="136766"/>
                    <a:pt x="45897" y="97302"/>
                  </a:cubicBezTo>
                  <a:cubicBezTo>
                    <a:pt x="98704" y="42064"/>
                    <a:pt x="181872" y="11950"/>
                    <a:pt x="252822" y="1539"/>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Light"/>
                <a:ea typeface="+mn-ea"/>
                <a:cs typeface="+mn-cs"/>
              </a:endParaRPr>
            </a:p>
          </p:txBody>
        </p:sp>
        <p:sp>
          <p:nvSpPr>
            <p:cNvPr id="21" name="Graphic 12">
              <a:extLst>
                <a:ext uri="{FF2B5EF4-FFF2-40B4-BE49-F238E27FC236}">
                  <a16:creationId xmlns:a16="http://schemas.microsoft.com/office/drawing/2014/main" id="{CEF42844-A829-4ED2-A360-63BB2A7C45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142141" y="3272152"/>
              <a:ext cx="180625" cy="158824"/>
            </a:xfrm>
            <a:custGeom>
              <a:avLst/>
              <a:gdLst>
                <a:gd name="connsiteX0" fmla="*/ 63289 w 3341477"/>
                <a:gd name="connsiteY0" fmla="*/ 1933384 h 2938167"/>
                <a:gd name="connsiteX1" fmla="*/ 263314 w 3341477"/>
                <a:gd name="connsiteY1" fmla="*/ 514159 h 2938167"/>
                <a:gd name="connsiteX2" fmla="*/ 1098276 w 3341477"/>
                <a:gd name="connsiteY2" fmla="*/ 952 h 2938167"/>
                <a:gd name="connsiteX3" fmla="*/ 2654089 w 3341477"/>
                <a:gd name="connsiteY3" fmla="*/ 371284 h 2938167"/>
                <a:gd name="connsiteX4" fmla="*/ 3219398 w 3341477"/>
                <a:gd name="connsiteY4" fmla="*/ 2080926 h 2938167"/>
                <a:gd name="connsiteX5" fmla="*/ 2044489 w 3341477"/>
                <a:gd name="connsiteY5" fmla="*/ 2933509 h 2938167"/>
                <a:gd name="connsiteX6" fmla="*/ 453814 w 3341477"/>
                <a:gd name="connsiteY6" fmla="*/ 2495359 h 2938167"/>
                <a:gd name="connsiteX7" fmla="*/ 63289 w 3341477"/>
                <a:gd name="connsiteY7" fmla="*/ 1933384 h 2938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41477" h="2938167">
                  <a:moveTo>
                    <a:pt x="63289" y="1933384"/>
                  </a:moveTo>
                  <a:cubicBezTo>
                    <a:pt x="56717" y="1895856"/>
                    <a:pt x="-165311" y="914209"/>
                    <a:pt x="263314" y="514159"/>
                  </a:cubicBezTo>
                  <a:cubicBezTo>
                    <a:pt x="691939" y="114109"/>
                    <a:pt x="609262" y="11620"/>
                    <a:pt x="1098276" y="952"/>
                  </a:cubicBezTo>
                  <a:cubicBezTo>
                    <a:pt x="1587289" y="-9716"/>
                    <a:pt x="2320714" y="66484"/>
                    <a:pt x="2654089" y="371284"/>
                  </a:cubicBezTo>
                  <a:cubicBezTo>
                    <a:pt x="2987464" y="676084"/>
                    <a:pt x="3603732" y="1514094"/>
                    <a:pt x="3219398" y="2080926"/>
                  </a:cubicBezTo>
                  <a:cubicBezTo>
                    <a:pt x="2835064" y="2647759"/>
                    <a:pt x="2558839" y="2895409"/>
                    <a:pt x="2044489" y="2933509"/>
                  </a:cubicBezTo>
                  <a:cubicBezTo>
                    <a:pt x="1530139" y="2971609"/>
                    <a:pt x="701464" y="2771584"/>
                    <a:pt x="453814" y="2495359"/>
                  </a:cubicBezTo>
                  <a:cubicBezTo>
                    <a:pt x="206164" y="2219134"/>
                    <a:pt x="101389" y="2152459"/>
                    <a:pt x="63289" y="1933384"/>
                  </a:cubicBezTo>
                  <a:close/>
                </a:path>
              </a:pathLst>
            </a:custGeom>
            <a:grpFill/>
            <a:ln w="9525" cap="flat">
              <a:noFill/>
              <a:prstDash val="solid"/>
              <a:miter/>
            </a:ln>
          </p:spPr>
          <p:txBody>
            <a:bodyPr rtlCol="0" anchor="ctr"/>
            <a:lstStyle/>
            <a:p>
              <a:endParaRPr lang="en-US"/>
            </a:p>
          </p:txBody>
        </p:sp>
        <p:sp>
          <p:nvSpPr>
            <p:cNvPr id="22" name="Graphic 15">
              <a:extLst>
                <a:ext uri="{FF2B5EF4-FFF2-40B4-BE49-F238E27FC236}">
                  <a16:creationId xmlns:a16="http://schemas.microsoft.com/office/drawing/2014/main" id="{57B23B52-A1C3-44EF-BC11-9094A0DA11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02136" y="3379098"/>
              <a:ext cx="82388" cy="75292"/>
            </a:xfrm>
            <a:custGeom>
              <a:avLst/>
              <a:gdLst>
                <a:gd name="connsiteX0" fmla="*/ 17664 w 5240764"/>
                <a:gd name="connsiteY0" fmla="*/ 2947947 h 4789394"/>
                <a:gd name="connsiteX1" fmla="*/ 903489 w 5240764"/>
                <a:gd name="connsiteY1" fmla="*/ 195222 h 4789394"/>
                <a:gd name="connsiteX2" fmla="*/ 3560964 w 5240764"/>
                <a:gd name="connsiteY2" fmla="*/ 357147 h 4789394"/>
                <a:gd name="connsiteX3" fmla="*/ 5240602 w 5240764"/>
                <a:gd name="connsiteY3" fmla="*/ 2076409 h 4789394"/>
                <a:gd name="connsiteX4" fmla="*/ 4568328 w 5240764"/>
                <a:gd name="connsiteY4" fmla="*/ 3879397 h 4789394"/>
                <a:gd name="connsiteX5" fmla="*/ 3284739 w 5240764"/>
                <a:gd name="connsiteY5" fmla="*/ 4605297 h 4789394"/>
                <a:gd name="connsiteX6" fmla="*/ 1074939 w 5240764"/>
                <a:gd name="connsiteY6" fmla="*/ 4357647 h 4789394"/>
                <a:gd name="connsiteX7" fmla="*/ 15187 w 5240764"/>
                <a:gd name="connsiteY7" fmla="*/ 2830313 h 478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40764" h="4789394">
                  <a:moveTo>
                    <a:pt x="17664" y="2947947"/>
                  </a:moveTo>
                  <a:cubicBezTo>
                    <a:pt x="17664" y="2900322"/>
                    <a:pt x="-201411" y="490497"/>
                    <a:pt x="903489" y="195222"/>
                  </a:cubicBezTo>
                  <a:cubicBezTo>
                    <a:pt x="2008389" y="-100053"/>
                    <a:pt x="2598939" y="-71478"/>
                    <a:pt x="3560964" y="357147"/>
                  </a:cubicBezTo>
                  <a:cubicBezTo>
                    <a:pt x="4522989" y="785772"/>
                    <a:pt x="5253271" y="1338222"/>
                    <a:pt x="5240602" y="2076409"/>
                  </a:cubicBezTo>
                  <a:cubicBezTo>
                    <a:pt x="5227934" y="2814597"/>
                    <a:pt x="4842267" y="3677276"/>
                    <a:pt x="4568328" y="3879397"/>
                  </a:cubicBezTo>
                  <a:cubicBezTo>
                    <a:pt x="4294389" y="4081422"/>
                    <a:pt x="4065789" y="4548147"/>
                    <a:pt x="3284739" y="4605297"/>
                  </a:cubicBezTo>
                  <a:cubicBezTo>
                    <a:pt x="2503689" y="4662447"/>
                    <a:pt x="1579764" y="5110122"/>
                    <a:pt x="1074939" y="4357647"/>
                  </a:cubicBezTo>
                  <a:cubicBezTo>
                    <a:pt x="570114" y="3605172"/>
                    <a:pt x="12615" y="3617554"/>
                    <a:pt x="15187" y="2830313"/>
                  </a:cubicBezTo>
                </a:path>
              </a:pathLst>
            </a:custGeom>
            <a:grpFill/>
            <a:ln w="9525" cap="flat">
              <a:noFill/>
              <a:prstDash val="solid"/>
              <a:miter/>
            </a:ln>
          </p:spPr>
          <p:txBody>
            <a:bodyPr rtlCol="0" anchor="ctr"/>
            <a:lstStyle/>
            <a:p>
              <a:endParaRPr lang="en-US"/>
            </a:p>
          </p:txBody>
        </p:sp>
        <p:sp>
          <p:nvSpPr>
            <p:cNvPr id="23" name="Graphic 15">
              <a:extLst>
                <a:ext uri="{FF2B5EF4-FFF2-40B4-BE49-F238E27FC236}">
                  <a16:creationId xmlns:a16="http://schemas.microsoft.com/office/drawing/2014/main" id="{064E08E5-DA92-4CF2-A0BF-E341800227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8005" y="3504095"/>
              <a:ext cx="82388" cy="75292"/>
            </a:xfrm>
            <a:custGeom>
              <a:avLst/>
              <a:gdLst>
                <a:gd name="connsiteX0" fmla="*/ 17664 w 5240764"/>
                <a:gd name="connsiteY0" fmla="*/ 2947947 h 4789394"/>
                <a:gd name="connsiteX1" fmla="*/ 903489 w 5240764"/>
                <a:gd name="connsiteY1" fmla="*/ 195222 h 4789394"/>
                <a:gd name="connsiteX2" fmla="*/ 3560964 w 5240764"/>
                <a:gd name="connsiteY2" fmla="*/ 357147 h 4789394"/>
                <a:gd name="connsiteX3" fmla="*/ 5240602 w 5240764"/>
                <a:gd name="connsiteY3" fmla="*/ 2076409 h 4789394"/>
                <a:gd name="connsiteX4" fmla="*/ 4568328 w 5240764"/>
                <a:gd name="connsiteY4" fmla="*/ 3879397 h 4789394"/>
                <a:gd name="connsiteX5" fmla="*/ 3284739 w 5240764"/>
                <a:gd name="connsiteY5" fmla="*/ 4605297 h 4789394"/>
                <a:gd name="connsiteX6" fmla="*/ 1074939 w 5240764"/>
                <a:gd name="connsiteY6" fmla="*/ 4357647 h 4789394"/>
                <a:gd name="connsiteX7" fmla="*/ 15187 w 5240764"/>
                <a:gd name="connsiteY7" fmla="*/ 2830313 h 478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40764" h="4789394">
                  <a:moveTo>
                    <a:pt x="17664" y="2947947"/>
                  </a:moveTo>
                  <a:cubicBezTo>
                    <a:pt x="17664" y="2900322"/>
                    <a:pt x="-201411" y="490497"/>
                    <a:pt x="903489" y="195222"/>
                  </a:cubicBezTo>
                  <a:cubicBezTo>
                    <a:pt x="2008389" y="-100053"/>
                    <a:pt x="2598939" y="-71478"/>
                    <a:pt x="3560964" y="357147"/>
                  </a:cubicBezTo>
                  <a:cubicBezTo>
                    <a:pt x="4522989" y="785772"/>
                    <a:pt x="5253271" y="1338222"/>
                    <a:pt x="5240602" y="2076409"/>
                  </a:cubicBezTo>
                  <a:cubicBezTo>
                    <a:pt x="5227934" y="2814597"/>
                    <a:pt x="4842267" y="3677276"/>
                    <a:pt x="4568328" y="3879397"/>
                  </a:cubicBezTo>
                  <a:cubicBezTo>
                    <a:pt x="4294389" y="4081422"/>
                    <a:pt x="4065789" y="4548147"/>
                    <a:pt x="3284739" y="4605297"/>
                  </a:cubicBezTo>
                  <a:cubicBezTo>
                    <a:pt x="2503689" y="4662447"/>
                    <a:pt x="1579764" y="5110122"/>
                    <a:pt x="1074939" y="4357647"/>
                  </a:cubicBezTo>
                  <a:cubicBezTo>
                    <a:pt x="570114" y="3605172"/>
                    <a:pt x="12615" y="3617554"/>
                    <a:pt x="15187" y="2830313"/>
                  </a:cubicBezTo>
                </a:path>
              </a:pathLst>
            </a:custGeom>
            <a:grpFill/>
            <a:ln w="9525"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7A222560-E657-4CAE-B667-7BE9E224B2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43727" y="3666564"/>
              <a:ext cx="173527" cy="138496"/>
            </a:xfrm>
            <a:custGeom>
              <a:avLst/>
              <a:gdLst>
                <a:gd name="connsiteX0" fmla="*/ 237392 w 789043"/>
                <a:gd name="connsiteY0" fmla="*/ 81 h 629754"/>
                <a:gd name="connsiteX1" fmla="*/ 758692 w 789043"/>
                <a:gd name="connsiteY1" fmla="*/ 233550 h 629754"/>
                <a:gd name="connsiteX2" fmla="*/ 650647 w 789043"/>
                <a:gd name="connsiteY2" fmla="*/ 335111 h 629754"/>
                <a:gd name="connsiteX3" fmla="*/ 315041 w 789043"/>
                <a:gd name="connsiteY3" fmla="*/ 584992 h 629754"/>
                <a:gd name="connsiteX4" fmla="*/ 192159 w 789043"/>
                <a:gd name="connsiteY4" fmla="*/ 625953 h 629754"/>
                <a:gd name="connsiteX5" fmla="*/ 124264 w 789043"/>
                <a:gd name="connsiteY5" fmla="*/ 552260 h 629754"/>
                <a:gd name="connsiteX6" fmla="*/ 1631 w 789043"/>
                <a:gd name="connsiteY6" fmla="*/ 133735 h 629754"/>
                <a:gd name="connsiteX7" fmla="*/ 35422 w 789043"/>
                <a:gd name="connsiteY7" fmla="*/ 14157 h 629754"/>
                <a:gd name="connsiteX8" fmla="*/ 113728 w 789043"/>
                <a:gd name="connsiteY8" fmla="*/ 378 h 629754"/>
                <a:gd name="connsiteX9" fmla="*/ 237392 w 789043"/>
                <a:gd name="connsiteY9" fmla="*/ 81 h 629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9043" h="629754">
                  <a:moveTo>
                    <a:pt x="237392" y="81"/>
                  </a:moveTo>
                  <a:cubicBezTo>
                    <a:pt x="474795" y="-992"/>
                    <a:pt x="907215" y="10463"/>
                    <a:pt x="758692" y="233550"/>
                  </a:cubicBezTo>
                  <a:cubicBezTo>
                    <a:pt x="731135" y="274948"/>
                    <a:pt x="690486" y="305435"/>
                    <a:pt x="650647" y="335111"/>
                  </a:cubicBezTo>
                  <a:cubicBezTo>
                    <a:pt x="538737" y="418405"/>
                    <a:pt x="426889" y="501698"/>
                    <a:pt x="315041" y="584992"/>
                  </a:cubicBezTo>
                  <a:cubicBezTo>
                    <a:pt x="278943" y="611863"/>
                    <a:pt x="234865" y="640167"/>
                    <a:pt x="192159" y="625953"/>
                  </a:cubicBezTo>
                  <a:cubicBezTo>
                    <a:pt x="159614" y="615105"/>
                    <a:pt x="139851" y="582810"/>
                    <a:pt x="124264" y="552260"/>
                  </a:cubicBezTo>
                  <a:cubicBezTo>
                    <a:pt x="57742" y="422021"/>
                    <a:pt x="15908" y="279250"/>
                    <a:pt x="1631" y="133735"/>
                  </a:cubicBezTo>
                  <a:cubicBezTo>
                    <a:pt x="-2671" y="90343"/>
                    <a:pt x="-676" y="38596"/>
                    <a:pt x="35422" y="14157"/>
                  </a:cubicBezTo>
                  <a:cubicBezTo>
                    <a:pt x="57804" y="-931"/>
                    <a:pt x="86795" y="-557"/>
                    <a:pt x="113728" y="378"/>
                  </a:cubicBezTo>
                  <a:cubicBezTo>
                    <a:pt x="138207" y="1243"/>
                    <a:pt x="182606" y="328"/>
                    <a:pt x="237392" y="81"/>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6" name="Freeform: Shape 25">
            <a:extLst>
              <a:ext uri="{FF2B5EF4-FFF2-40B4-BE49-F238E27FC236}">
                <a16:creationId xmlns:a16="http://schemas.microsoft.com/office/drawing/2014/main" id="{59226104-0061-4319-8237-9C001BF85D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15181" y="-615181"/>
            <a:ext cx="1085312" cy="2315675"/>
          </a:xfrm>
          <a:custGeom>
            <a:avLst/>
            <a:gdLst>
              <a:gd name="connsiteX0" fmla="*/ 0 w 1085312"/>
              <a:gd name="connsiteY0" fmla="*/ 2315675 h 2315675"/>
              <a:gd name="connsiteX1" fmla="*/ 0 w 1085312"/>
              <a:gd name="connsiteY1" fmla="*/ 0 h 2315675"/>
              <a:gd name="connsiteX2" fmla="*/ 53089 w 1085312"/>
              <a:gd name="connsiteY2" fmla="*/ 4542 h 2315675"/>
              <a:gd name="connsiteX3" fmla="*/ 790077 w 1085312"/>
              <a:gd name="connsiteY3" fmla="*/ 872756 h 2315675"/>
              <a:gd name="connsiteX4" fmla="*/ 1085252 w 1085312"/>
              <a:gd name="connsiteY4" fmla="*/ 1943649 h 2315675"/>
              <a:gd name="connsiteX5" fmla="*/ 1064832 w 1085312"/>
              <a:gd name="connsiteY5" fmla="*/ 2198094 h 2315675"/>
              <a:gd name="connsiteX6" fmla="*/ 1043734 w 1085312"/>
              <a:gd name="connsiteY6" fmla="*/ 2315675 h 2315675"/>
              <a:gd name="connsiteX7" fmla="*/ 0 w 1085312"/>
              <a:gd name="connsiteY7" fmla="*/ 2315675 h 2315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85312" h="2315675">
                <a:moveTo>
                  <a:pt x="0" y="2315675"/>
                </a:moveTo>
                <a:lnTo>
                  <a:pt x="0" y="0"/>
                </a:lnTo>
                <a:lnTo>
                  <a:pt x="53089" y="4542"/>
                </a:lnTo>
                <a:cubicBezTo>
                  <a:pt x="405263" y="73503"/>
                  <a:pt x="612623" y="486635"/>
                  <a:pt x="790077" y="872756"/>
                </a:cubicBezTo>
                <a:cubicBezTo>
                  <a:pt x="937425" y="1193596"/>
                  <a:pt x="1088787" y="1533232"/>
                  <a:pt x="1085252" y="1943649"/>
                </a:cubicBezTo>
                <a:cubicBezTo>
                  <a:pt x="1084528" y="2029058"/>
                  <a:pt x="1077341" y="2113833"/>
                  <a:pt x="1064832" y="2198094"/>
                </a:cubicBezTo>
                <a:lnTo>
                  <a:pt x="1043734" y="2315675"/>
                </a:lnTo>
                <a:lnTo>
                  <a:pt x="0" y="2315675"/>
                </a:lnTo>
                <a:close/>
              </a:path>
            </a:pathLst>
          </a:custGeom>
          <a:solidFill>
            <a:schemeClr val="accent5">
              <a:lumMod val="40000"/>
              <a:lumOff val="6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28" name="Graphic 78">
            <a:extLst>
              <a:ext uri="{FF2B5EF4-FFF2-40B4-BE49-F238E27FC236}">
                <a16:creationId xmlns:a16="http://schemas.microsoft.com/office/drawing/2014/main" id="{51B01909-73B8-4486-A749-C643B1D7E36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30225" y="3267662"/>
            <a:ext cx="972241" cy="45718"/>
            <a:chOff x="4886325" y="3371754"/>
            <a:chExt cx="2418492" cy="113728"/>
          </a:xfrm>
          <a:solidFill>
            <a:schemeClr val="accent1"/>
          </a:solidFill>
        </p:grpSpPr>
        <p:sp>
          <p:nvSpPr>
            <p:cNvPr id="29" name="Graphic 78">
              <a:extLst>
                <a:ext uri="{FF2B5EF4-FFF2-40B4-BE49-F238E27FC236}">
                  <a16:creationId xmlns:a16="http://schemas.microsoft.com/office/drawing/2014/main" id="{5E279D86-4533-45F1-B0AA-D237399A5ED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886325" y="3428428"/>
              <a:ext cx="2418302" cy="9525"/>
            </a:xfrm>
            <a:custGeom>
              <a:avLst/>
              <a:gdLst>
                <a:gd name="connsiteX0" fmla="*/ 0 w 2418302"/>
                <a:gd name="connsiteY0" fmla="*/ 0 h 9525"/>
                <a:gd name="connsiteX1" fmla="*/ 2418302 w 2418302"/>
                <a:gd name="connsiteY1" fmla="*/ 0 h 9525"/>
              </a:gdLst>
              <a:ahLst/>
              <a:cxnLst>
                <a:cxn ang="0">
                  <a:pos x="connsiteX0" y="connsiteY0"/>
                </a:cxn>
                <a:cxn ang="0">
                  <a:pos x="connsiteX1" y="connsiteY1"/>
                </a:cxn>
              </a:cxnLst>
              <a:rect l="l" t="t" r="r" b="b"/>
              <a:pathLst>
                <a:path w="2418302" h="9525">
                  <a:moveTo>
                    <a:pt x="0" y="0"/>
                  </a:moveTo>
                  <a:lnTo>
                    <a:pt x="2418302" y="0"/>
                  </a:lnTo>
                </a:path>
              </a:pathLst>
            </a:custGeom>
            <a:grpFill/>
            <a:ln w="9525" cap="flat">
              <a:noFill/>
              <a:prstDash val="solid"/>
              <a:miter/>
            </a:ln>
          </p:spPr>
          <p:txBody>
            <a:bodyPr rtlCol="0" anchor="ctr"/>
            <a:lstStyle/>
            <a:p>
              <a:pPr algn="ctr"/>
              <a:endParaRPr lang="en-US"/>
            </a:p>
          </p:txBody>
        </p:sp>
        <p:grpSp>
          <p:nvGrpSpPr>
            <p:cNvPr id="30" name="Graphic 78">
              <a:extLst>
                <a:ext uri="{FF2B5EF4-FFF2-40B4-BE49-F238E27FC236}">
                  <a16:creationId xmlns:a16="http://schemas.microsoft.com/office/drawing/2014/main" id="{764FD722-CB31-4326-ADD8-CBA52FD1FF59}"/>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4886709" y="3371754"/>
              <a:ext cx="2418108" cy="113728"/>
              <a:chOff x="4886709" y="3371754"/>
              <a:chExt cx="2418108" cy="113728"/>
            </a:xfrm>
            <a:grpFill/>
          </p:grpSpPr>
          <p:sp>
            <p:nvSpPr>
              <p:cNvPr id="31" name="Graphic 78">
                <a:extLst>
                  <a:ext uri="{FF2B5EF4-FFF2-40B4-BE49-F238E27FC236}">
                    <a16:creationId xmlns:a16="http://schemas.microsoft.com/office/drawing/2014/main" id="{24E4BCEC-8B0A-444E-8509-1B3BB0449E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895088" y="3474384"/>
                <a:ext cx="32575" cy="2906"/>
              </a:xfrm>
              <a:custGeom>
                <a:avLst/>
                <a:gdLst>
                  <a:gd name="connsiteX0" fmla="*/ 0 w 32575"/>
                  <a:gd name="connsiteY0" fmla="*/ 49 h 2906"/>
                  <a:gd name="connsiteX1" fmla="*/ 32576 w 32575"/>
                  <a:gd name="connsiteY1" fmla="*/ 2907 h 2906"/>
                  <a:gd name="connsiteX2" fmla="*/ 0 w 32575"/>
                  <a:gd name="connsiteY2" fmla="*/ 49 h 2906"/>
                </a:gdLst>
                <a:ahLst/>
                <a:cxnLst>
                  <a:cxn ang="0">
                    <a:pos x="connsiteX0" y="connsiteY0"/>
                  </a:cxn>
                  <a:cxn ang="0">
                    <a:pos x="connsiteX1" y="connsiteY1"/>
                  </a:cxn>
                  <a:cxn ang="0">
                    <a:pos x="connsiteX2" y="connsiteY2"/>
                  </a:cxn>
                </a:cxnLst>
                <a:rect l="l" t="t" r="r" b="b"/>
                <a:pathLst>
                  <a:path w="32575" h="2906">
                    <a:moveTo>
                      <a:pt x="0" y="49"/>
                    </a:moveTo>
                    <a:cubicBezTo>
                      <a:pt x="7430" y="2335"/>
                      <a:pt x="20384" y="2526"/>
                      <a:pt x="32576" y="2907"/>
                    </a:cubicBezTo>
                    <a:cubicBezTo>
                      <a:pt x="23146" y="716"/>
                      <a:pt x="13240" y="-236"/>
                      <a:pt x="0" y="49"/>
                    </a:cubicBezTo>
                    <a:close/>
                  </a:path>
                </a:pathLst>
              </a:custGeom>
              <a:grpFill/>
              <a:ln w="9525" cap="flat">
                <a:noFill/>
                <a:prstDash val="solid"/>
                <a:miter/>
              </a:ln>
            </p:spPr>
            <p:txBody>
              <a:bodyPr rtlCol="0" anchor="ctr"/>
              <a:lstStyle/>
              <a:p>
                <a:pPr algn="ctr"/>
                <a:endParaRPr lang="en-US"/>
              </a:p>
            </p:txBody>
          </p:sp>
          <p:sp>
            <p:nvSpPr>
              <p:cNvPr id="32" name="Graphic 78">
                <a:extLst>
                  <a:ext uri="{FF2B5EF4-FFF2-40B4-BE49-F238E27FC236}">
                    <a16:creationId xmlns:a16="http://schemas.microsoft.com/office/drawing/2014/main" id="{9DB36622-1DC7-4B17-8984-588BA8999F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927758" y="3477344"/>
                <a:ext cx="380" cy="42"/>
              </a:xfrm>
              <a:custGeom>
                <a:avLst/>
                <a:gdLst>
                  <a:gd name="connsiteX0" fmla="*/ 190 w 380"/>
                  <a:gd name="connsiteY0" fmla="*/ 42 h 42"/>
                  <a:gd name="connsiteX1" fmla="*/ 381 w 380"/>
                  <a:gd name="connsiteY1" fmla="*/ 42 h 42"/>
                  <a:gd name="connsiteX2" fmla="*/ 0 w 380"/>
                  <a:gd name="connsiteY2" fmla="*/ 42 h 42"/>
                  <a:gd name="connsiteX3" fmla="*/ 190 w 380"/>
                  <a:gd name="connsiteY3" fmla="*/ 42 h 42"/>
                </a:gdLst>
                <a:ahLst/>
                <a:cxnLst>
                  <a:cxn ang="0">
                    <a:pos x="connsiteX0" y="connsiteY0"/>
                  </a:cxn>
                  <a:cxn ang="0">
                    <a:pos x="connsiteX1" y="connsiteY1"/>
                  </a:cxn>
                  <a:cxn ang="0">
                    <a:pos x="connsiteX2" y="connsiteY2"/>
                  </a:cxn>
                  <a:cxn ang="0">
                    <a:pos x="connsiteX3" y="connsiteY3"/>
                  </a:cxn>
                </a:cxnLst>
                <a:rect l="l" t="t" r="r" b="b"/>
                <a:pathLst>
                  <a:path w="380" h="42">
                    <a:moveTo>
                      <a:pt x="190" y="42"/>
                    </a:moveTo>
                    <a:cubicBezTo>
                      <a:pt x="190" y="42"/>
                      <a:pt x="286" y="42"/>
                      <a:pt x="381" y="42"/>
                    </a:cubicBezTo>
                    <a:cubicBezTo>
                      <a:pt x="190" y="42"/>
                      <a:pt x="95" y="42"/>
                      <a:pt x="0" y="42"/>
                    </a:cubicBezTo>
                    <a:cubicBezTo>
                      <a:pt x="0" y="-53"/>
                      <a:pt x="95" y="42"/>
                      <a:pt x="190" y="42"/>
                    </a:cubicBezTo>
                    <a:close/>
                  </a:path>
                </a:pathLst>
              </a:custGeom>
              <a:grpFill/>
              <a:ln w="9525" cap="flat">
                <a:noFill/>
                <a:prstDash val="solid"/>
                <a:miter/>
              </a:ln>
            </p:spPr>
            <p:txBody>
              <a:bodyPr rtlCol="0" anchor="ctr"/>
              <a:lstStyle/>
              <a:p>
                <a:pPr algn="ctr"/>
                <a:endParaRPr lang="en-US"/>
              </a:p>
            </p:txBody>
          </p:sp>
          <p:sp>
            <p:nvSpPr>
              <p:cNvPr id="33" name="Graphic 78">
                <a:extLst>
                  <a:ext uri="{FF2B5EF4-FFF2-40B4-BE49-F238E27FC236}">
                    <a16:creationId xmlns:a16="http://schemas.microsoft.com/office/drawing/2014/main" id="{51B97AF0-1974-42B9-B5FC-A332C52E82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285577" y="3374517"/>
                <a:ext cx="10001" cy="190"/>
              </a:xfrm>
              <a:custGeom>
                <a:avLst/>
                <a:gdLst>
                  <a:gd name="connsiteX0" fmla="*/ 10001 w 10001"/>
                  <a:gd name="connsiteY0" fmla="*/ 0 h 190"/>
                  <a:gd name="connsiteX1" fmla="*/ 0 w 10001"/>
                  <a:gd name="connsiteY1" fmla="*/ 191 h 190"/>
                  <a:gd name="connsiteX2" fmla="*/ 10001 w 10001"/>
                  <a:gd name="connsiteY2" fmla="*/ 0 h 190"/>
                </a:gdLst>
                <a:ahLst/>
                <a:cxnLst>
                  <a:cxn ang="0">
                    <a:pos x="connsiteX0" y="connsiteY0"/>
                  </a:cxn>
                  <a:cxn ang="0">
                    <a:pos x="connsiteX1" y="connsiteY1"/>
                  </a:cxn>
                  <a:cxn ang="0">
                    <a:pos x="connsiteX2" y="connsiteY2"/>
                  </a:cxn>
                </a:cxnLst>
                <a:rect l="l" t="t" r="r" b="b"/>
                <a:pathLst>
                  <a:path w="10001" h="190">
                    <a:moveTo>
                      <a:pt x="10001" y="0"/>
                    </a:moveTo>
                    <a:cubicBezTo>
                      <a:pt x="6953" y="0"/>
                      <a:pt x="3524" y="95"/>
                      <a:pt x="0" y="191"/>
                    </a:cubicBezTo>
                    <a:cubicBezTo>
                      <a:pt x="3334" y="191"/>
                      <a:pt x="6763" y="191"/>
                      <a:pt x="10001" y="0"/>
                    </a:cubicBezTo>
                    <a:close/>
                  </a:path>
                </a:pathLst>
              </a:custGeom>
              <a:grpFill/>
              <a:ln w="9525" cap="flat">
                <a:noFill/>
                <a:prstDash val="solid"/>
                <a:miter/>
              </a:ln>
            </p:spPr>
            <p:txBody>
              <a:bodyPr rtlCol="0" anchor="ctr"/>
              <a:lstStyle/>
              <a:p>
                <a:pPr algn="ctr"/>
                <a:endParaRPr lang="en-US"/>
              </a:p>
            </p:txBody>
          </p:sp>
          <p:sp>
            <p:nvSpPr>
              <p:cNvPr id="34" name="Graphic 78">
                <a:extLst>
                  <a:ext uri="{FF2B5EF4-FFF2-40B4-BE49-F238E27FC236}">
                    <a16:creationId xmlns:a16="http://schemas.microsoft.com/office/drawing/2014/main" id="{95A298AD-BE5D-4BE1-8CDF-DBFB42D63F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886709" y="3371754"/>
                <a:ext cx="2418108" cy="113728"/>
              </a:xfrm>
              <a:custGeom>
                <a:avLst/>
                <a:gdLst>
                  <a:gd name="connsiteX0" fmla="*/ 632266 w 2418108"/>
                  <a:gd name="connsiteY0" fmla="*/ 112205 h 113728"/>
                  <a:gd name="connsiteX1" fmla="*/ 723039 w 2418108"/>
                  <a:gd name="connsiteY1" fmla="*/ 109538 h 113728"/>
                  <a:gd name="connsiteX2" fmla="*/ 735136 w 2418108"/>
                  <a:gd name="connsiteY2" fmla="*/ 111823 h 113728"/>
                  <a:gd name="connsiteX3" fmla="*/ 752471 w 2418108"/>
                  <a:gd name="connsiteY3" fmla="*/ 108680 h 113728"/>
                  <a:gd name="connsiteX4" fmla="*/ 772569 w 2418108"/>
                  <a:gd name="connsiteY4" fmla="*/ 110585 h 113728"/>
                  <a:gd name="connsiteX5" fmla="*/ 1112993 w 2418108"/>
                  <a:gd name="connsiteY5" fmla="*/ 112967 h 113728"/>
                  <a:gd name="connsiteX6" fmla="*/ 1083465 w 2418108"/>
                  <a:gd name="connsiteY6" fmla="*/ 108776 h 113728"/>
                  <a:gd name="connsiteX7" fmla="*/ 1296825 w 2418108"/>
                  <a:gd name="connsiteY7" fmla="*/ 108966 h 113728"/>
                  <a:gd name="connsiteX8" fmla="*/ 1346736 w 2418108"/>
                  <a:gd name="connsiteY8" fmla="*/ 103632 h 113728"/>
                  <a:gd name="connsiteX9" fmla="*/ 1360643 w 2418108"/>
                  <a:gd name="connsiteY9" fmla="*/ 107633 h 113728"/>
                  <a:gd name="connsiteX10" fmla="*/ 1381788 w 2418108"/>
                  <a:gd name="connsiteY10" fmla="*/ 107442 h 113728"/>
                  <a:gd name="connsiteX11" fmla="*/ 1371692 w 2418108"/>
                  <a:gd name="connsiteY11" fmla="*/ 106490 h 113728"/>
                  <a:gd name="connsiteX12" fmla="*/ 1430080 w 2418108"/>
                  <a:gd name="connsiteY12" fmla="*/ 105537 h 113728"/>
                  <a:gd name="connsiteX13" fmla="*/ 1420269 w 2418108"/>
                  <a:gd name="connsiteY13" fmla="*/ 104108 h 113728"/>
                  <a:gd name="connsiteX14" fmla="*/ 1455702 w 2418108"/>
                  <a:gd name="connsiteY14" fmla="*/ 107061 h 113728"/>
                  <a:gd name="connsiteX15" fmla="*/ 1439414 w 2418108"/>
                  <a:gd name="connsiteY15" fmla="*/ 108109 h 113728"/>
                  <a:gd name="connsiteX16" fmla="*/ 1503613 w 2418108"/>
                  <a:gd name="connsiteY16" fmla="*/ 105918 h 113728"/>
                  <a:gd name="connsiteX17" fmla="*/ 1495802 w 2418108"/>
                  <a:gd name="connsiteY17" fmla="*/ 105823 h 113728"/>
                  <a:gd name="connsiteX18" fmla="*/ 1695923 w 2418108"/>
                  <a:gd name="connsiteY18" fmla="*/ 95155 h 113728"/>
                  <a:gd name="connsiteX19" fmla="*/ 1684016 w 2418108"/>
                  <a:gd name="connsiteY19" fmla="*/ 92488 h 113728"/>
                  <a:gd name="connsiteX20" fmla="*/ 1706210 w 2418108"/>
                  <a:gd name="connsiteY20" fmla="*/ 90202 h 113728"/>
                  <a:gd name="connsiteX21" fmla="*/ 1693351 w 2418108"/>
                  <a:gd name="connsiteY21" fmla="*/ 98108 h 113728"/>
                  <a:gd name="connsiteX22" fmla="*/ 2058539 w 2418108"/>
                  <a:gd name="connsiteY22" fmla="*/ 102203 h 113728"/>
                  <a:gd name="connsiteX23" fmla="*/ 2064540 w 2418108"/>
                  <a:gd name="connsiteY23" fmla="*/ 95060 h 113728"/>
                  <a:gd name="connsiteX24" fmla="*/ 2227132 w 2418108"/>
                  <a:gd name="connsiteY24" fmla="*/ 96203 h 113728"/>
                  <a:gd name="connsiteX25" fmla="*/ 2245229 w 2418108"/>
                  <a:gd name="connsiteY25" fmla="*/ 96869 h 113728"/>
                  <a:gd name="connsiteX26" fmla="*/ 2254278 w 2418108"/>
                  <a:gd name="connsiteY26" fmla="*/ 94393 h 113728"/>
                  <a:gd name="connsiteX27" fmla="*/ 2418108 w 2418108"/>
                  <a:gd name="connsiteY27" fmla="*/ 5810 h 113728"/>
                  <a:gd name="connsiteX28" fmla="*/ 2399058 w 2418108"/>
                  <a:gd name="connsiteY28" fmla="*/ 2858 h 113728"/>
                  <a:gd name="connsiteX29" fmla="*/ 2241039 w 2418108"/>
                  <a:gd name="connsiteY29" fmla="*/ 1905 h 113728"/>
                  <a:gd name="connsiteX30" fmla="*/ 2243991 w 2418108"/>
                  <a:gd name="connsiteY30" fmla="*/ 1048 h 113728"/>
                  <a:gd name="connsiteX31" fmla="*/ 2197128 w 2418108"/>
                  <a:gd name="connsiteY31" fmla="*/ 0 h 113728"/>
                  <a:gd name="connsiteX32" fmla="*/ 1710591 w 2418108"/>
                  <a:gd name="connsiteY32" fmla="*/ 6287 h 113728"/>
                  <a:gd name="connsiteX33" fmla="*/ 1713353 w 2418108"/>
                  <a:gd name="connsiteY33" fmla="*/ 5906 h 113728"/>
                  <a:gd name="connsiteX34" fmla="*/ 1210814 w 2418108"/>
                  <a:gd name="connsiteY34" fmla="*/ 7715 h 113728"/>
                  <a:gd name="connsiteX35" fmla="*/ 684463 w 2418108"/>
                  <a:gd name="connsiteY35" fmla="*/ 13716 h 113728"/>
                  <a:gd name="connsiteX36" fmla="*/ 687511 w 2418108"/>
                  <a:gd name="connsiteY36" fmla="*/ 12859 h 113728"/>
                  <a:gd name="connsiteX37" fmla="*/ 435670 w 2418108"/>
                  <a:gd name="connsiteY37" fmla="*/ 12192 h 113728"/>
                  <a:gd name="connsiteX38" fmla="*/ 440718 w 2418108"/>
                  <a:gd name="connsiteY38" fmla="*/ 12668 h 113728"/>
                  <a:gd name="connsiteX39" fmla="*/ 386807 w 2418108"/>
                  <a:gd name="connsiteY39" fmla="*/ 9906 h 113728"/>
                  <a:gd name="connsiteX40" fmla="*/ 16856 w 2418108"/>
                  <a:gd name="connsiteY40" fmla="*/ 12192 h 113728"/>
                  <a:gd name="connsiteX41" fmla="*/ 63528 w 2418108"/>
                  <a:gd name="connsiteY41" fmla="*/ 102870 h 113728"/>
                  <a:gd name="connsiteX42" fmla="*/ 42668 w 2418108"/>
                  <a:gd name="connsiteY42" fmla="*/ 102584 h 113728"/>
                  <a:gd name="connsiteX43" fmla="*/ 41430 w 2418108"/>
                  <a:gd name="connsiteY43" fmla="*/ 105537 h 113728"/>
                  <a:gd name="connsiteX44" fmla="*/ 54575 w 2418108"/>
                  <a:gd name="connsiteY44" fmla="*/ 105347 h 113728"/>
                  <a:gd name="connsiteX45" fmla="*/ 388140 w 2418108"/>
                  <a:gd name="connsiteY45" fmla="*/ 112109 h 113728"/>
                  <a:gd name="connsiteX46" fmla="*/ 482152 w 2418108"/>
                  <a:gd name="connsiteY46" fmla="*/ 113729 h 113728"/>
                  <a:gd name="connsiteX47" fmla="*/ 632266 w 2418108"/>
                  <a:gd name="connsiteY47" fmla="*/ 112205 h 113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18108" h="113728">
                    <a:moveTo>
                      <a:pt x="632266" y="112205"/>
                    </a:moveTo>
                    <a:cubicBezTo>
                      <a:pt x="656364" y="104680"/>
                      <a:pt x="694940" y="114110"/>
                      <a:pt x="723039" y="109538"/>
                    </a:cubicBezTo>
                    <a:cubicBezTo>
                      <a:pt x="722849" y="109919"/>
                      <a:pt x="735898" y="110109"/>
                      <a:pt x="735136" y="111823"/>
                    </a:cubicBezTo>
                    <a:cubicBezTo>
                      <a:pt x="735041" y="108776"/>
                      <a:pt x="767616" y="112300"/>
                      <a:pt x="752471" y="108680"/>
                    </a:cubicBezTo>
                    <a:cubicBezTo>
                      <a:pt x="754757" y="107633"/>
                      <a:pt x="790571" y="107633"/>
                      <a:pt x="772569" y="110585"/>
                    </a:cubicBezTo>
                    <a:cubicBezTo>
                      <a:pt x="822099" y="111633"/>
                      <a:pt x="1059653" y="114395"/>
                      <a:pt x="1112993" y="112967"/>
                    </a:cubicBezTo>
                    <a:cubicBezTo>
                      <a:pt x="1106135" y="110776"/>
                      <a:pt x="1089656" y="112205"/>
                      <a:pt x="1083465" y="108776"/>
                    </a:cubicBezTo>
                    <a:cubicBezTo>
                      <a:pt x="1153950" y="111728"/>
                      <a:pt x="1230626" y="113157"/>
                      <a:pt x="1296825" y="108966"/>
                    </a:cubicBezTo>
                    <a:cubicBezTo>
                      <a:pt x="1277680" y="103251"/>
                      <a:pt x="1356071" y="110966"/>
                      <a:pt x="1346736" y="103632"/>
                    </a:cubicBezTo>
                    <a:cubicBezTo>
                      <a:pt x="1351213" y="105347"/>
                      <a:pt x="1374454" y="106109"/>
                      <a:pt x="1360643" y="107633"/>
                    </a:cubicBezTo>
                    <a:cubicBezTo>
                      <a:pt x="1368548" y="107728"/>
                      <a:pt x="1376168" y="108299"/>
                      <a:pt x="1381788" y="107442"/>
                    </a:cubicBezTo>
                    <a:lnTo>
                      <a:pt x="1371692" y="106490"/>
                    </a:lnTo>
                    <a:cubicBezTo>
                      <a:pt x="1398266" y="106013"/>
                      <a:pt x="1412744" y="108680"/>
                      <a:pt x="1430080" y="105537"/>
                    </a:cubicBezTo>
                    <a:lnTo>
                      <a:pt x="1420269" y="104108"/>
                    </a:lnTo>
                    <a:cubicBezTo>
                      <a:pt x="1436176" y="103918"/>
                      <a:pt x="1449416" y="103632"/>
                      <a:pt x="1455702" y="107061"/>
                    </a:cubicBezTo>
                    <a:lnTo>
                      <a:pt x="1439414" y="108109"/>
                    </a:lnTo>
                    <a:cubicBezTo>
                      <a:pt x="1465799" y="108014"/>
                      <a:pt x="1481610" y="107823"/>
                      <a:pt x="1503613" y="105918"/>
                    </a:cubicBezTo>
                    <a:lnTo>
                      <a:pt x="1495802" y="105823"/>
                    </a:lnTo>
                    <a:cubicBezTo>
                      <a:pt x="1523806" y="102394"/>
                      <a:pt x="1670110" y="99441"/>
                      <a:pt x="1695923" y="95155"/>
                    </a:cubicBezTo>
                    <a:lnTo>
                      <a:pt x="1684016" y="92488"/>
                    </a:lnTo>
                    <a:lnTo>
                      <a:pt x="1706210" y="90202"/>
                    </a:lnTo>
                    <a:cubicBezTo>
                      <a:pt x="1703543" y="90202"/>
                      <a:pt x="1695542" y="98965"/>
                      <a:pt x="1693351" y="98108"/>
                    </a:cubicBezTo>
                    <a:cubicBezTo>
                      <a:pt x="1757549" y="99441"/>
                      <a:pt x="2045109" y="91345"/>
                      <a:pt x="2058539" y="102203"/>
                    </a:cubicBezTo>
                    <a:cubicBezTo>
                      <a:pt x="2079780" y="101917"/>
                      <a:pt x="2071303" y="103918"/>
                      <a:pt x="2064540" y="95060"/>
                    </a:cubicBezTo>
                    <a:cubicBezTo>
                      <a:pt x="2086638" y="95441"/>
                      <a:pt x="2259707" y="88773"/>
                      <a:pt x="2227132" y="96203"/>
                    </a:cubicBezTo>
                    <a:cubicBezTo>
                      <a:pt x="2232371" y="96298"/>
                      <a:pt x="2240372" y="95917"/>
                      <a:pt x="2245229" y="96869"/>
                    </a:cubicBezTo>
                    <a:cubicBezTo>
                      <a:pt x="2235704" y="94583"/>
                      <a:pt x="2261708" y="95345"/>
                      <a:pt x="2254278" y="94393"/>
                    </a:cubicBezTo>
                    <a:cubicBezTo>
                      <a:pt x="2395724" y="108776"/>
                      <a:pt x="2341527" y="36576"/>
                      <a:pt x="2418108" y="5810"/>
                    </a:cubicBezTo>
                    <a:cubicBezTo>
                      <a:pt x="2398772" y="4763"/>
                      <a:pt x="2335717" y="7239"/>
                      <a:pt x="2399058" y="2858"/>
                    </a:cubicBezTo>
                    <a:cubicBezTo>
                      <a:pt x="2343527" y="-572"/>
                      <a:pt x="2296283" y="1238"/>
                      <a:pt x="2241039" y="1905"/>
                    </a:cubicBezTo>
                    <a:lnTo>
                      <a:pt x="2243991" y="1048"/>
                    </a:lnTo>
                    <a:cubicBezTo>
                      <a:pt x="2234181" y="-381"/>
                      <a:pt x="2214845" y="1524"/>
                      <a:pt x="2197128" y="0"/>
                    </a:cubicBezTo>
                    <a:cubicBezTo>
                      <a:pt x="2115880" y="6096"/>
                      <a:pt x="1816128" y="3524"/>
                      <a:pt x="1710591" y="6287"/>
                    </a:cubicBezTo>
                    <a:lnTo>
                      <a:pt x="1713353" y="5906"/>
                    </a:lnTo>
                    <a:cubicBezTo>
                      <a:pt x="1577146" y="5429"/>
                      <a:pt x="1349308" y="11240"/>
                      <a:pt x="1210814" y="7715"/>
                    </a:cubicBezTo>
                    <a:cubicBezTo>
                      <a:pt x="1095848" y="23717"/>
                      <a:pt x="819051" y="5429"/>
                      <a:pt x="684463" y="13716"/>
                    </a:cubicBezTo>
                    <a:lnTo>
                      <a:pt x="687511" y="12859"/>
                    </a:lnTo>
                    <a:cubicBezTo>
                      <a:pt x="655316" y="14192"/>
                      <a:pt x="473008" y="10954"/>
                      <a:pt x="435670" y="12192"/>
                    </a:cubicBezTo>
                    <a:lnTo>
                      <a:pt x="440718" y="12668"/>
                    </a:lnTo>
                    <a:cubicBezTo>
                      <a:pt x="408047" y="14764"/>
                      <a:pt x="412524" y="11049"/>
                      <a:pt x="386807" y="9906"/>
                    </a:cubicBezTo>
                    <a:cubicBezTo>
                      <a:pt x="275174" y="28004"/>
                      <a:pt x="142395" y="18764"/>
                      <a:pt x="16856" y="12192"/>
                    </a:cubicBezTo>
                    <a:cubicBezTo>
                      <a:pt x="-6195" y="35528"/>
                      <a:pt x="-17434" y="114395"/>
                      <a:pt x="63528" y="102870"/>
                    </a:cubicBezTo>
                    <a:cubicBezTo>
                      <a:pt x="63528" y="102870"/>
                      <a:pt x="42668" y="102584"/>
                      <a:pt x="42668" y="102584"/>
                    </a:cubicBezTo>
                    <a:cubicBezTo>
                      <a:pt x="58004" y="103156"/>
                      <a:pt x="47336" y="104299"/>
                      <a:pt x="41430" y="105537"/>
                    </a:cubicBezTo>
                    <a:cubicBezTo>
                      <a:pt x="46764" y="105537"/>
                      <a:pt x="68386" y="107442"/>
                      <a:pt x="54575" y="105347"/>
                    </a:cubicBezTo>
                    <a:cubicBezTo>
                      <a:pt x="158588" y="108109"/>
                      <a:pt x="297462" y="110109"/>
                      <a:pt x="388140" y="112109"/>
                    </a:cubicBezTo>
                    <a:cubicBezTo>
                      <a:pt x="420525" y="113348"/>
                      <a:pt x="453577" y="106680"/>
                      <a:pt x="482152" y="113729"/>
                    </a:cubicBezTo>
                    <a:cubicBezTo>
                      <a:pt x="477580" y="111919"/>
                      <a:pt x="629885" y="111728"/>
                      <a:pt x="632266" y="112205"/>
                    </a:cubicBezTo>
                    <a:close/>
                  </a:path>
                </a:pathLst>
              </a:custGeom>
              <a:grpFill/>
              <a:ln w="9525" cap="flat">
                <a:noFill/>
                <a:prstDash val="solid"/>
                <a:miter/>
              </a:ln>
            </p:spPr>
            <p:txBody>
              <a:bodyPr rtlCol="0" anchor="ctr"/>
              <a:lstStyle/>
              <a:p>
                <a:pPr algn="ctr"/>
                <a:endParaRPr lang="en-US"/>
              </a:p>
            </p:txBody>
          </p:sp>
        </p:grpSp>
      </p:grpSp>
      <p:sp useBgFill="1">
        <p:nvSpPr>
          <p:cNvPr id="36" name="Rectangle 35">
            <a:extLst>
              <a:ext uri="{FF2B5EF4-FFF2-40B4-BE49-F238E27FC236}">
                <a16:creationId xmlns:a16="http://schemas.microsoft.com/office/drawing/2014/main" id="{A5D0B0D3-D735-4619-AA45-B57B791E17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2" name="Title 1">
            <a:extLst>
              <a:ext uri="{FF2B5EF4-FFF2-40B4-BE49-F238E27FC236}">
                <a16:creationId xmlns:a16="http://schemas.microsoft.com/office/drawing/2014/main" id="{BF97054B-6554-D658-D2D8-6F62AEECF50A}"/>
              </a:ext>
            </a:extLst>
          </p:cNvPr>
          <p:cNvSpPr>
            <a:spLocks noGrp="1"/>
          </p:cNvSpPr>
          <p:nvPr>
            <p:ph type="title"/>
          </p:nvPr>
        </p:nvSpPr>
        <p:spPr>
          <a:xfrm>
            <a:off x="530352" y="589788"/>
            <a:ext cx="4884481" cy="2510921"/>
          </a:xfrm>
        </p:spPr>
        <p:txBody>
          <a:bodyPr vert="horz" lIns="91440" tIns="45720" rIns="91440" bIns="45720" rtlCol="0" anchor="b">
            <a:normAutofit fontScale="90000"/>
          </a:bodyPr>
          <a:lstStyle/>
          <a:p>
            <a:r>
              <a:rPr lang="en-US" sz="4000" dirty="0"/>
              <a:t>Rewards and Risks of Trauma Informed Lawyering</a:t>
            </a:r>
          </a:p>
        </p:txBody>
      </p:sp>
      <p:grpSp>
        <p:nvGrpSpPr>
          <p:cNvPr id="38" name="Graphic 78">
            <a:extLst>
              <a:ext uri="{FF2B5EF4-FFF2-40B4-BE49-F238E27FC236}">
                <a16:creationId xmlns:a16="http://schemas.microsoft.com/office/drawing/2014/main" id="{06B4C967-D337-479B-87CA-7587B7FCFF5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30352" y="3267662"/>
            <a:ext cx="972241" cy="45718"/>
            <a:chOff x="4886325" y="3371754"/>
            <a:chExt cx="2418492" cy="113728"/>
          </a:xfrm>
          <a:solidFill>
            <a:schemeClr val="accent1"/>
          </a:solidFill>
        </p:grpSpPr>
        <p:sp>
          <p:nvSpPr>
            <p:cNvPr id="39" name="Graphic 78">
              <a:extLst>
                <a:ext uri="{FF2B5EF4-FFF2-40B4-BE49-F238E27FC236}">
                  <a16:creationId xmlns:a16="http://schemas.microsoft.com/office/drawing/2014/main" id="{6EF1A9DB-7052-4254-8534-9AAED6F6B6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886325" y="3428428"/>
              <a:ext cx="2418302" cy="9525"/>
            </a:xfrm>
            <a:custGeom>
              <a:avLst/>
              <a:gdLst>
                <a:gd name="connsiteX0" fmla="*/ 0 w 2418302"/>
                <a:gd name="connsiteY0" fmla="*/ 0 h 9525"/>
                <a:gd name="connsiteX1" fmla="*/ 2418302 w 2418302"/>
                <a:gd name="connsiteY1" fmla="*/ 0 h 9525"/>
              </a:gdLst>
              <a:ahLst/>
              <a:cxnLst>
                <a:cxn ang="0">
                  <a:pos x="connsiteX0" y="connsiteY0"/>
                </a:cxn>
                <a:cxn ang="0">
                  <a:pos x="connsiteX1" y="connsiteY1"/>
                </a:cxn>
              </a:cxnLst>
              <a:rect l="l" t="t" r="r" b="b"/>
              <a:pathLst>
                <a:path w="2418302" h="9525">
                  <a:moveTo>
                    <a:pt x="0" y="0"/>
                  </a:moveTo>
                  <a:lnTo>
                    <a:pt x="2418302" y="0"/>
                  </a:lnTo>
                </a:path>
              </a:pathLst>
            </a:custGeom>
            <a:grpFill/>
            <a:ln w="9525" cap="flat">
              <a:noFill/>
              <a:prstDash val="solid"/>
              <a:miter/>
            </a:ln>
          </p:spPr>
          <p:txBody>
            <a:bodyPr rtlCol="0" anchor="ctr"/>
            <a:lstStyle/>
            <a:p>
              <a:pPr algn="ctr"/>
              <a:endParaRPr lang="en-US"/>
            </a:p>
          </p:txBody>
        </p:sp>
        <p:grpSp>
          <p:nvGrpSpPr>
            <p:cNvPr id="40" name="Graphic 78">
              <a:extLst>
                <a:ext uri="{FF2B5EF4-FFF2-40B4-BE49-F238E27FC236}">
                  <a16:creationId xmlns:a16="http://schemas.microsoft.com/office/drawing/2014/main" id="{55D44775-F9E3-4142-8CDB-277AEF2F3880}"/>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4886709" y="3371754"/>
              <a:ext cx="2418108" cy="113728"/>
              <a:chOff x="4886709" y="3371754"/>
              <a:chExt cx="2418108" cy="113728"/>
            </a:xfrm>
            <a:grpFill/>
          </p:grpSpPr>
          <p:sp>
            <p:nvSpPr>
              <p:cNvPr id="41" name="Graphic 78">
                <a:extLst>
                  <a:ext uri="{FF2B5EF4-FFF2-40B4-BE49-F238E27FC236}">
                    <a16:creationId xmlns:a16="http://schemas.microsoft.com/office/drawing/2014/main" id="{93BB9C83-6DC3-450C-BFAD-0CB5EAD294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895088" y="3474384"/>
                <a:ext cx="32575" cy="2906"/>
              </a:xfrm>
              <a:custGeom>
                <a:avLst/>
                <a:gdLst>
                  <a:gd name="connsiteX0" fmla="*/ 0 w 32575"/>
                  <a:gd name="connsiteY0" fmla="*/ 49 h 2906"/>
                  <a:gd name="connsiteX1" fmla="*/ 32576 w 32575"/>
                  <a:gd name="connsiteY1" fmla="*/ 2907 h 2906"/>
                  <a:gd name="connsiteX2" fmla="*/ 0 w 32575"/>
                  <a:gd name="connsiteY2" fmla="*/ 49 h 2906"/>
                </a:gdLst>
                <a:ahLst/>
                <a:cxnLst>
                  <a:cxn ang="0">
                    <a:pos x="connsiteX0" y="connsiteY0"/>
                  </a:cxn>
                  <a:cxn ang="0">
                    <a:pos x="connsiteX1" y="connsiteY1"/>
                  </a:cxn>
                  <a:cxn ang="0">
                    <a:pos x="connsiteX2" y="connsiteY2"/>
                  </a:cxn>
                </a:cxnLst>
                <a:rect l="l" t="t" r="r" b="b"/>
                <a:pathLst>
                  <a:path w="32575" h="2906">
                    <a:moveTo>
                      <a:pt x="0" y="49"/>
                    </a:moveTo>
                    <a:cubicBezTo>
                      <a:pt x="7430" y="2335"/>
                      <a:pt x="20384" y="2526"/>
                      <a:pt x="32576" y="2907"/>
                    </a:cubicBezTo>
                    <a:cubicBezTo>
                      <a:pt x="23146" y="716"/>
                      <a:pt x="13240" y="-236"/>
                      <a:pt x="0" y="49"/>
                    </a:cubicBezTo>
                    <a:close/>
                  </a:path>
                </a:pathLst>
              </a:custGeom>
              <a:grpFill/>
              <a:ln w="9525" cap="flat">
                <a:noFill/>
                <a:prstDash val="solid"/>
                <a:miter/>
              </a:ln>
            </p:spPr>
            <p:txBody>
              <a:bodyPr rtlCol="0" anchor="ctr"/>
              <a:lstStyle/>
              <a:p>
                <a:pPr algn="ctr"/>
                <a:endParaRPr lang="en-US"/>
              </a:p>
            </p:txBody>
          </p:sp>
          <p:sp>
            <p:nvSpPr>
              <p:cNvPr id="42" name="Graphic 78">
                <a:extLst>
                  <a:ext uri="{FF2B5EF4-FFF2-40B4-BE49-F238E27FC236}">
                    <a16:creationId xmlns:a16="http://schemas.microsoft.com/office/drawing/2014/main" id="{4E01AF91-A65B-4AE1-96C9-4168BD8F90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927758" y="3477344"/>
                <a:ext cx="380" cy="42"/>
              </a:xfrm>
              <a:custGeom>
                <a:avLst/>
                <a:gdLst>
                  <a:gd name="connsiteX0" fmla="*/ 190 w 380"/>
                  <a:gd name="connsiteY0" fmla="*/ 42 h 42"/>
                  <a:gd name="connsiteX1" fmla="*/ 381 w 380"/>
                  <a:gd name="connsiteY1" fmla="*/ 42 h 42"/>
                  <a:gd name="connsiteX2" fmla="*/ 0 w 380"/>
                  <a:gd name="connsiteY2" fmla="*/ 42 h 42"/>
                  <a:gd name="connsiteX3" fmla="*/ 190 w 380"/>
                  <a:gd name="connsiteY3" fmla="*/ 42 h 42"/>
                </a:gdLst>
                <a:ahLst/>
                <a:cxnLst>
                  <a:cxn ang="0">
                    <a:pos x="connsiteX0" y="connsiteY0"/>
                  </a:cxn>
                  <a:cxn ang="0">
                    <a:pos x="connsiteX1" y="connsiteY1"/>
                  </a:cxn>
                  <a:cxn ang="0">
                    <a:pos x="connsiteX2" y="connsiteY2"/>
                  </a:cxn>
                  <a:cxn ang="0">
                    <a:pos x="connsiteX3" y="connsiteY3"/>
                  </a:cxn>
                </a:cxnLst>
                <a:rect l="l" t="t" r="r" b="b"/>
                <a:pathLst>
                  <a:path w="380" h="42">
                    <a:moveTo>
                      <a:pt x="190" y="42"/>
                    </a:moveTo>
                    <a:cubicBezTo>
                      <a:pt x="190" y="42"/>
                      <a:pt x="286" y="42"/>
                      <a:pt x="381" y="42"/>
                    </a:cubicBezTo>
                    <a:cubicBezTo>
                      <a:pt x="190" y="42"/>
                      <a:pt x="95" y="42"/>
                      <a:pt x="0" y="42"/>
                    </a:cubicBezTo>
                    <a:cubicBezTo>
                      <a:pt x="0" y="-53"/>
                      <a:pt x="95" y="42"/>
                      <a:pt x="190" y="42"/>
                    </a:cubicBezTo>
                    <a:close/>
                  </a:path>
                </a:pathLst>
              </a:custGeom>
              <a:grpFill/>
              <a:ln w="9525" cap="flat">
                <a:noFill/>
                <a:prstDash val="solid"/>
                <a:miter/>
              </a:ln>
            </p:spPr>
            <p:txBody>
              <a:bodyPr rtlCol="0" anchor="ctr"/>
              <a:lstStyle/>
              <a:p>
                <a:pPr algn="ctr"/>
                <a:endParaRPr lang="en-US"/>
              </a:p>
            </p:txBody>
          </p:sp>
          <p:sp>
            <p:nvSpPr>
              <p:cNvPr id="43" name="Graphic 78">
                <a:extLst>
                  <a:ext uri="{FF2B5EF4-FFF2-40B4-BE49-F238E27FC236}">
                    <a16:creationId xmlns:a16="http://schemas.microsoft.com/office/drawing/2014/main" id="{0AD45C08-DFB9-441F-A901-BCB9B03058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285577" y="3374517"/>
                <a:ext cx="10001" cy="190"/>
              </a:xfrm>
              <a:custGeom>
                <a:avLst/>
                <a:gdLst>
                  <a:gd name="connsiteX0" fmla="*/ 10001 w 10001"/>
                  <a:gd name="connsiteY0" fmla="*/ 0 h 190"/>
                  <a:gd name="connsiteX1" fmla="*/ 0 w 10001"/>
                  <a:gd name="connsiteY1" fmla="*/ 191 h 190"/>
                  <a:gd name="connsiteX2" fmla="*/ 10001 w 10001"/>
                  <a:gd name="connsiteY2" fmla="*/ 0 h 190"/>
                </a:gdLst>
                <a:ahLst/>
                <a:cxnLst>
                  <a:cxn ang="0">
                    <a:pos x="connsiteX0" y="connsiteY0"/>
                  </a:cxn>
                  <a:cxn ang="0">
                    <a:pos x="connsiteX1" y="connsiteY1"/>
                  </a:cxn>
                  <a:cxn ang="0">
                    <a:pos x="connsiteX2" y="connsiteY2"/>
                  </a:cxn>
                </a:cxnLst>
                <a:rect l="l" t="t" r="r" b="b"/>
                <a:pathLst>
                  <a:path w="10001" h="190">
                    <a:moveTo>
                      <a:pt x="10001" y="0"/>
                    </a:moveTo>
                    <a:cubicBezTo>
                      <a:pt x="6953" y="0"/>
                      <a:pt x="3524" y="95"/>
                      <a:pt x="0" y="191"/>
                    </a:cubicBezTo>
                    <a:cubicBezTo>
                      <a:pt x="3334" y="191"/>
                      <a:pt x="6763" y="191"/>
                      <a:pt x="10001" y="0"/>
                    </a:cubicBezTo>
                    <a:close/>
                  </a:path>
                </a:pathLst>
              </a:custGeom>
              <a:grpFill/>
              <a:ln w="9525" cap="flat">
                <a:noFill/>
                <a:prstDash val="solid"/>
                <a:miter/>
              </a:ln>
            </p:spPr>
            <p:txBody>
              <a:bodyPr rtlCol="0" anchor="ctr"/>
              <a:lstStyle/>
              <a:p>
                <a:pPr algn="ctr"/>
                <a:endParaRPr lang="en-US"/>
              </a:p>
            </p:txBody>
          </p:sp>
          <p:sp>
            <p:nvSpPr>
              <p:cNvPr id="44" name="Graphic 78">
                <a:extLst>
                  <a:ext uri="{FF2B5EF4-FFF2-40B4-BE49-F238E27FC236}">
                    <a16:creationId xmlns:a16="http://schemas.microsoft.com/office/drawing/2014/main" id="{E05BEC0E-4EE4-42C4-BF0B-15F9AC5181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886709" y="3371754"/>
                <a:ext cx="2418108" cy="113728"/>
              </a:xfrm>
              <a:custGeom>
                <a:avLst/>
                <a:gdLst>
                  <a:gd name="connsiteX0" fmla="*/ 632266 w 2418108"/>
                  <a:gd name="connsiteY0" fmla="*/ 112205 h 113728"/>
                  <a:gd name="connsiteX1" fmla="*/ 723039 w 2418108"/>
                  <a:gd name="connsiteY1" fmla="*/ 109538 h 113728"/>
                  <a:gd name="connsiteX2" fmla="*/ 735136 w 2418108"/>
                  <a:gd name="connsiteY2" fmla="*/ 111823 h 113728"/>
                  <a:gd name="connsiteX3" fmla="*/ 752471 w 2418108"/>
                  <a:gd name="connsiteY3" fmla="*/ 108680 h 113728"/>
                  <a:gd name="connsiteX4" fmla="*/ 772569 w 2418108"/>
                  <a:gd name="connsiteY4" fmla="*/ 110585 h 113728"/>
                  <a:gd name="connsiteX5" fmla="*/ 1112993 w 2418108"/>
                  <a:gd name="connsiteY5" fmla="*/ 112967 h 113728"/>
                  <a:gd name="connsiteX6" fmla="*/ 1083465 w 2418108"/>
                  <a:gd name="connsiteY6" fmla="*/ 108776 h 113728"/>
                  <a:gd name="connsiteX7" fmla="*/ 1296825 w 2418108"/>
                  <a:gd name="connsiteY7" fmla="*/ 108966 h 113728"/>
                  <a:gd name="connsiteX8" fmla="*/ 1346736 w 2418108"/>
                  <a:gd name="connsiteY8" fmla="*/ 103632 h 113728"/>
                  <a:gd name="connsiteX9" fmla="*/ 1360643 w 2418108"/>
                  <a:gd name="connsiteY9" fmla="*/ 107633 h 113728"/>
                  <a:gd name="connsiteX10" fmla="*/ 1381788 w 2418108"/>
                  <a:gd name="connsiteY10" fmla="*/ 107442 h 113728"/>
                  <a:gd name="connsiteX11" fmla="*/ 1371692 w 2418108"/>
                  <a:gd name="connsiteY11" fmla="*/ 106490 h 113728"/>
                  <a:gd name="connsiteX12" fmla="*/ 1430080 w 2418108"/>
                  <a:gd name="connsiteY12" fmla="*/ 105537 h 113728"/>
                  <a:gd name="connsiteX13" fmla="*/ 1420269 w 2418108"/>
                  <a:gd name="connsiteY13" fmla="*/ 104108 h 113728"/>
                  <a:gd name="connsiteX14" fmla="*/ 1455702 w 2418108"/>
                  <a:gd name="connsiteY14" fmla="*/ 107061 h 113728"/>
                  <a:gd name="connsiteX15" fmla="*/ 1439414 w 2418108"/>
                  <a:gd name="connsiteY15" fmla="*/ 108109 h 113728"/>
                  <a:gd name="connsiteX16" fmla="*/ 1503613 w 2418108"/>
                  <a:gd name="connsiteY16" fmla="*/ 105918 h 113728"/>
                  <a:gd name="connsiteX17" fmla="*/ 1495802 w 2418108"/>
                  <a:gd name="connsiteY17" fmla="*/ 105823 h 113728"/>
                  <a:gd name="connsiteX18" fmla="*/ 1695923 w 2418108"/>
                  <a:gd name="connsiteY18" fmla="*/ 95155 h 113728"/>
                  <a:gd name="connsiteX19" fmla="*/ 1684016 w 2418108"/>
                  <a:gd name="connsiteY19" fmla="*/ 92488 h 113728"/>
                  <a:gd name="connsiteX20" fmla="*/ 1706210 w 2418108"/>
                  <a:gd name="connsiteY20" fmla="*/ 90202 h 113728"/>
                  <a:gd name="connsiteX21" fmla="*/ 1693351 w 2418108"/>
                  <a:gd name="connsiteY21" fmla="*/ 98108 h 113728"/>
                  <a:gd name="connsiteX22" fmla="*/ 2058539 w 2418108"/>
                  <a:gd name="connsiteY22" fmla="*/ 102203 h 113728"/>
                  <a:gd name="connsiteX23" fmla="*/ 2064540 w 2418108"/>
                  <a:gd name="connsiteY23" fmla="*/ 95060 h 113728"/>
                  <a:gd name="connsiteX24" fmla="*/ 2227132 w 2418108"/>
                  <a:gd name="connsiteY24" fmla="*/ 96203 h 113728"/>
                  <a:gd name="connsiteX25" fmla="*/ 2245229 w 2418108"/>
                  <a:gd name="connsiteY25" fmla="*/ 96869 h 113728"/>
                  <a:gd name="connsiteX26" fmla="*/ 2254278 w 2418108"/>
                  <a:gd name="connsiteY26" fmla="*/ 94393 h 113728"/>
                  <a:gd name="connsiteX27" fmla="*/ 2418108 w 2418108"/>
                  <a:gd name="connsiteY27" fmla="*/ 5810 h 113728"/>
                  <a:gd name="connsiteX28" fmla="*/ 2399058 w 2418108"/>
                  <a:gd name="connsiteY28" fmla="*/ 2858 h 113728"/>
                  <a:gd name="connsiteX29" fmla="*/ 2241039 w 2418108"/>
                  <a:gd name="connsiteY29" fmla="*/ 1905 h 113728"/>
                  <a:gd name="connsiteX30" fmla="*/ 2243991 w 2418108"/>
                  <a:gd name="connsiteY30" fmla="*/ 1048 h 113728"/>
                  <a:gd name="connsiteX31" fmla="*/ 2197128 w 2418108"/>
                  <a:gd name="connsiteY31" fmla="*/ 0 h 113728"/>
                  <a:gd name="connsiteX32" fmla="*/ 1710591 w 2418108"/>
                  <a:gd name="connsiteY32" fmla="*/ 6287 h 113728"/>
                  <a:gd name="connsiteX33" fmla="*/ 1713353 w 2418108"/>
                  <a:gd name="connsiteY33" fmla="*/ 5906 h 113728"/>
                  <a:gd name="connsiteX34" fmla="*/ 1210814 w 2418108"/>
                  <a:gd name="connsiteY34" fmla="*/ 7715 h 113728"/>
                  <a:gd name="connsiteX35" fmla="*/ 684463 w 2418108"/>
                  <a:gd name="connsiteY35" fmla="*/ 13716 h 113728"/>
                  <a:gd name="connsiteX36" fmla="*/ 687511 w 2418108"/>
                  <a:gd name="connsiteY36" fmla="*/ 12859 h 113728"/>
                  <a:gd name="connsiteX37" fmla="*/ 435670 w 2418108"/>
                  <a:gd name="connsiteY37" fmla="*/ 12192 h 113728"/>
                  <a:gd name="connsiteX38" fmla="*/ 440718 w 2418108"/>
                  <a:gd name="connsiteY38" fmla="*/ 12668 h 113728"/>
                  <a:gd name="connsiteX39" fmla="*/ 386807 w 2418108"/>
                  <a:gd name="connsiteY39" fmla="*/ 9906 h 113728"/>
                  <a:gd name="connsiteX40" fmla="*/ 16856 w 2418108"/>
                  <a:gd name="connsiteY40" fmla="*/ 12192 h 113728"/>
                  <a:gd name="connsiteX41" fmla="*/ 63528 w 2418108"/>
                  <a:gd name="connsiteY41" fmla="*/ 102870 h 113728"/>
                  <a:gd name="connsiteX42" fmla="*/ 42668 w 2418108"/>
                  <a:gd name="connsiteY42" fmla="*/ 102584 h 113728"/>
                  <a:gd name="connsiteX43" fmla="*/ 41430 w 2418108"/>
                  <a:gd name="connsiteY43" fmla="*/ 105537 h 113728"/>
                  <a:gd name="connsiteX44" fmla="*/ 54575 w 2418108"/>
                  <a:gd name="connsiteY44" fmla="*/ 105347 h 113728"/>
                  <a:gd name="connsiteX45" fmla="*/ 388140 w 2418108"/>
                  <a:gd name="connsiteY45" fmla="*/ 112109 h 113728"/>
                  <a:gd name="connsiteX46" fmla="*/ 482152 w 2418108"/>
                  <a:gd name="connsiteY46" fmla="*/ 113729 h 113728"/>
                  <a:gd name="connsiteX47" fmla="*/ 632266 w 2418108"/>
                  <a:gd name="connsiteY47" fmla="*/ 112205 h 113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18108" h="113728">
                    <a:moveTo>
                      <a:pt x="632266" y="112205"/>
                    </a:moveTo>
                    <a:cubicBezTo>
                      <a:pt x="656364" y="104680"/>
                      <a:pt x="694940" y="114110"/>
                      <a:pt x="723039" y="109538"/>
                    </a:cubicBezTo>
                    <a:cubicBezTo>
                      <a:pt x="722849" y="109919"/>
                      <a:pt x="735898" y="110109"/>
                      <a:pt x="735136" y="111823"/>
                    </a:cubicBezTo>
                    <a:cubicBezTo>
                      <a:pt x="735041" y="108776"/>
                      <a:pt x="767616" y="112300"/>
                      <a:pt x="752471" y="108680"/>
                    </a:cubicBezTo>
                    <a:cubicBezTo>
                      <a:pt x="754757" y="107633"/>
                      <a:pt x="790571" y="107633"/>
                      <a:pt x="772569" y="110585"/>
                    </a:cubicBezTo>
                    <a:cubicBezTo>
                      <a:pt x="822099" y="111633"/>
                      <a:pt x="1059653" y="114395"/>
                      <a:pt x="1112993" y="112967"/>
                    </a:cubicBezTo>
                    <a:cubicBezTo>
                      <a:pt x="1106135" y="110776"/>
                      <a:pt x="1089656" y="112205"/>
                      <a:pt x="1083465" y="108776"/>
                    </a:cubicBezTo>
                    <a:cubicBezTo>
                      <a:pt x="1153950" y="111728"/>
                      <a:pt x="1230626" y="113157"/>
                      <a:pt x="1296825" y="108966"/>
                    </a:cubicBezTo>
                    <a:cubicBezTo>
                      <a:pt x="1277680" y="103251"/>
                      <a:pt x="1356071" y="110966"/>
                      <a:pt x="1346736" y="103632"/>
                    </a:cubicBezTo>
                    <a:cubicBezTo>
                      <a:pt x="1351213" y="105347"/>
                      <a:pt x="1374454" y="106109"/>
                      <a:pt x="1360643" y="107633"/>
                    </a:cubicBezTo>
                    <a:cubicBezTo>
                      <a:pt x="1368548" y="107728"/>
                      <a:pt x="1376168" y="108299"/>
                      <a:pt x="1381788" y="107442"/>
                    </a:cubicBezTo>
                    <a:lnTo>
                      <a:pt x="1371692" y="106490"/>
                    </a:lnTo>
                    <a:cubicBezTo>
                      <a:pt x="1398266" y="106013"/>
                      <a:pt x="1412744" y="108680"/>
                      <a:pt x="1430080" y="105537"/>
                    </a:cubicBezTo>
                    <a:lnTo>
                      <a:pt x="1420269" y="104108"/>
                    </a:lnTo>
                    <a:cubicBezTo>
                      <a:pt x="1436176" y="103918"/>
                      <a:pt x="1449416" y="103632"/>
                      <a:pt x="1455702" y="107061"/>
                    </a:cubicBezTo>
                    <a:lnTo>
                      <a:pt x="1439414" y="108109"/>
                    </a:lnTo>
                    <a:cubicBezTo>
                      <a:pt x="1465799" y="108014"/>
                      <a:pt x="1481610" y="107823"/>
                      <a:pt x="1503613" y="105918"/>
                    </a:cubicBezTo>
                    <a:lnTo>
                      <a:pt x="1495802" y="105823"/>
                    </a:lnTo>
                    <a:cubicBezTo>
                      <a:pt x="1523806" y="102394"/>
                      <a:pt x="1670110" y="99441"/>
                      <a:pt x="1695923" y="95155"/>
                    </a:cubicBezTo>
                    <a:lnTo>
                      <a:pt x="1684016" y="92488"/>
                    </a:lnTo>
                    <a:lnTo>
                      <a:pt x="1706210" y="90202"/>
                    </a:lnTo>
                    <a:cubicBezTo>
                      <a:pt x="1703543" y="90202"/>
                      <a:pt x="1695542" y="98965"/>
                      <a:pt x="1693351" y="98108"/>
                    </a:cubicBezTo>
                    <a:cubicBezTo>
                      <a:pt x="1757549" y="99441"/>
                      <a:pt x="2045109" y="91345"/>
                      <a:pt x="2058539" y="102203"/>
                    </a:cubicBezTo>
                    <a:cubicBezTo>
                      <a:pt x="2079780" y="101917"/>
                      <a:pt x="2071303" y="103918"/>
                      <a:pt x="2064540" y="95060"/>
                    </a:cubicBezTo>
                    <a:cubicBezTo>
                      <a:pt x="2086638" y="95441"/>
                      <a:pt x="2259707" y="88773"/>
                      <a:pt x="2227132" y="96203"/>
                    </a:cubicBezTo>
                    <a:cubicBezTo>
                      <a:pt x="2232371" y="96298"/>
                      <a:pt x="2240372" y="95917"/>
                      <a:pt x="2245229" y="96869"/>
                    </a:cubicBezTo>
                    <a:cubicBezTo>
                      <a:pt x="2235704" y="94583"/>
                      <a:pt x="2261708" y="95345"/>
                      <a:pt x="2254278" y="94393"/>
                    </a:cubicBezTo>
                    <a:cubicBezTo>
                      <a:pt x="2395724" y="108776"/>
                      <a:pt x="2341527" y="36576"/>
                      <a:pt x="2418108" y="5810"/>
                    </a:cubicBezTo>
                    <a:cubicBezTo>
                      <a:pt x="2398772" y="4763"/>
                      <a:pt x="2335717" y="7239"/>
                      <a:pt x="2399058" y="2858"/>
                    </a:cubicBezTo>
                    <a:cubicBezTo>
                      <a:pt x="2343527" y="-572"/>
                      <a:pt x="2296283" y="1238"/>
                      <a:pt x="2241039" y="1905"/>
                    </a:cubicBezTo>
                    <a:lnTo>
                      <a:pt x="2243991" y="1048"/>
                    </a:lnTo>
                    <a:cubicBezTo>
                      <a:pt x="2234181" y="-381"/>
                      <a:pt x="2214845" y="1524"/>
                      <a:pt x="2197128" y="0"/>
                    </a:cubicBezTo>
                    <a:cubicBezTo>
                      <a:pt x="2115880" y="6096"/>
                      <a:pt x="1816128" y="3524"/>
                      <a:pt x="1710591" y="6287"/>
                    </a:cubicBezTo>
                    <a:lnTo>
                      <a:pt x="1713353" y="5906"/>
                    </a:lnTo>
                    <a:cubicBezTo>
                      <a:pt x="1577146" y="5429"/>
                      <a:pt x="1349308" y="11240"/>
                      <a:pt x="1210814" y="7715"/>
                    </a:cubicBezTo>
                    <a:cubicBezTo>
                      <a:pt x="1095848" y="23717"/>
                      <a:pt x="819051" y="5429"/>
                      <a:pt x="684463" y="13716"/>
                    </a:cubicBezTo>
                    <a:lnTo>
                      <a:pt x="687511" y="12859"/>
                    </a:lnTo>
                    <a:cubicBezTo>
                      <a:pt x="655316" y="14192"/>
                      <a:pt x="473008" y="10954"/>
                      <a:pt x="435670" y="12192"/>
                    </a:cubicBezTo>
                    <a:lnTo>
                      <a:pt x="440718" y="12668"/>
                    </a:lnTo>
                    <a:cubicBezTo>
                      <a:pt x="408047" y="14764"/>
                      <a:pt x="412524" y="11049"/>
                      <a:pt x="386807" y="9906"/>
                    </a:cubicBezTo>
                    <a:cubicBezTo>
                      <a:pt x="275174" y="28004"/>
                      <a:pt x="142395" y="18764"/>
                      <a:pt x="16856" y="12192"/>
                    </a:cubicBezTo>
                    <a:cubicBezTo>
                      <a:pt x="-6195" y="35528"/>
                      <a:pt x="-17434" y="114395"/>
                      <a:pt x="63528" y="102870"/>
                    </a:cubicBezTo>
                    <a:cubicBezTo>
                      <a:pt x="63528" y="102870"/>
                      <a:pt x="42668" y="102584"/>
                      <a:pt x="42668" y="102584"/>
                    </a:cubicBezTo>
                    <a:cubicBezTo>
                      <a:pt x="58004" y="103156"/>
                      <a:pt x="47336" y="104299"/>
                      <a:pt x="41430" y="105537"/>
                    </a:cubicBezTo>
                    <a:cubicBezTo>
                      <a:pt x="46764" y="105537"/>
                      <a:pt x="68386" y="107442"/>
                      <a:pt x="54575" y="105347"/>
                    </a:cubicBezTo>
                    <a:cubicBezTo>
                      <a:pt x="158588" y="108109"/>
                      <a:pt x="297462" y="110109"/>
                      <a:pt x="388140" y="112109"/>
                    </a:cubicBezTo>
                    <a:cubicBezTo>
                      <a:pt x="420525" y="113348"/>
                      <a:pt x="453577" y="106680"/>
                      <a:pt x="482152" y="113729"/>
                    </a:cubicBezTo>
                    <a:cubicBezTo>
                      <a:pt x="477580" y="111919"/>
                      <a:pt x="629885" y="111728"/>
                      <a:pt x="632266" y="112205"/>
                    </a:cubicBezTo>
                    <a:close/>
                  </a:path>
                </a:pathLst>
              </a:custGeom>
              <a:grpFill/>
              <a:ln w="9525" cap="flat">
                <a:noFill/>
                <a:prstDash val="solid"/>
                <a:miter/>
              </a:ln>
            </p:spPr>
            <p:txBody>
              <a:bodyPr rtlCol="0" anchor="ctr"/>
              <a:lstStyle/>
              <a:p>
                <a:pPr algn="ctr"/>
                <a:endParaRPr lang="en-US"/>
              </a:p>
            </p:txBody>
          </p:sp>
        </p:grpSp>
      </p:grpSp>
      <p:sp>
        <p:nvSpPr>
          <p:cNvPr id="46" name="Freeform: Shape 45">
            <a:extLst>
              <a:ext uri="{FF2B5EF4-FFF2-40B4-BE49-F238E27FC236}">
                <a16:creationId xmlns:a16="http://schemas.microsoft.com/office/drawing/2014/main" id="{752C2BA4-3BBE-4D22-A0D9-8D2A7B8F1C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5918708"/>
            <a:ext cx="4187283" cy="939292"/>
          </a:xfrm>
          <a:custGeom>
            <a:avLst/>
            <a:gdLst>
              <a:gd name="connsiteX0" fmla="*/ 2025355 w 2438970"/>
              <a:gd name="connsiteY0" fmla="*/ 235 h 1341332"/>
              <a:gd name="connsiteX1" fmla="*/ 2381960 w 2438970"/>
              <a:gd name="connsiteY1" fmla="*/ 44517 h 1341332"/>
              <a:gd name="connsiteX2" fmla="*/ 2438970 w 2438970"/>
              <a:gd name="connsiteY2" fmla="*/ 58872 h 1341332"/>
              <a:gd name="connsiteX3" fmla="*/ 2438970 w 2438970"/>
              <a:gd name="connsiteY3" fmla="*/ 1341332 h 1341332"/>
              <a:gd name="connsiteX4" fmla="*/ 0 w 2438970"/>
              <a:gd name="connsiteY4" fmla="*/ 1341332 h 1341332"/>
              <a:gd name="connsiteX5" fmla="*/ 13333 w 2438970"/>
              <a:gd name="connsiteY5" fmla="*/ 1328018 h 1341332"/>
              <a:gd name="connsiteX6" fmla="*/ 936262 w 2438970"/>
              <a:gd name="connsiteY6" fmla="*/ 459947 h 1341332"/>
              <a:gd name="connsiteX7" fmla="*/ 1554028 w 2438970"/>
              <a:gd name="connsiteY7" fmla="*/ 71153 h 1341332"/>
              <a:gd name="connsiteX8" fmla="*/ 2025355 w 2438970"/>
              <a:gd name="connsiteY8" fmla="*/ 235 h 1341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38970" h="1341332">
                <a:moveTo>
                  <a:pt x="2025355" y="235"/>
                </a:moveTo>
                <a:cubicBezTo>
                  <a:pt x="2143847" y="2306"/>
                  <a:pt x="2262766" y="17993"/>
                  <a:pt x="2381960" y="44517"/>
                </a:cubicBezTo>
                <a:lnTo>
                  <a:pt x="2438970" y="58872"/>
                </a:lnTo>
                <a:lnTo>
                  <a:pt x="2438970" y="1341332"/>
                </a:lnTo>
                <a:lnTo>
                  <a:pt x="0" y="1341332"/>
                </a:lnTo>
                <a:lnTo>
                  <a:pt x="13333" y="1328018"/>
                </a:lnTo>
                <a:cubicBezTo>
                  <a:pt x="324723" y="1028950"/>
                  <a:pt x="645390" y="738459"/>
                  <a:pt x="936262" y="459947"/>
                </a:cubicBezTo>
                <a:cubicBezTo>
                  <a:pt x="1139660" y="265152"/>
                  <a:pt x="1345794" y="140817"/>
                  <a:pt x="1554028" y="71153"/>
                </a:cubicBezTo>
                <a:cubicBezTo>
                  <a:pt x="1710136" y="18918"/>
                  <a:pt x="1867365" y="-2526"/>
                  <a:pt x="2025355" y="235"/>
                </a:cubicBezTo>
                <a:close/>
              </a:path>
            </a:pathLst>
          </a:custGeom>
          <a:solidFill>
            <a:schemeClr val="accent2">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10" name="Content Placeholder 9">
            <a:extLst>
              <a:ext uri="{FF2B5EF4-FFF2-40B4-BE49-F238E27FC236}">
                <a16:creationId xmlns:a16="http://schemas.microsoft.com/office/drawing/2014/main" id="{D7161CE6-43E5-0218-0B39-71B13A2C2976}"/>
              </a:ext>
            </a:extLst>
          </p:cNvPr>
          <p:cNvPicPr>
            <a:picLocks noGrp="1" noChangeAspect="1"/>
          </p:cNvPicPr>
          <p:nvPr>
            <p:ph sz="half" idx="2"/>
          </p:nvPr>
        </p:nvPicPr>
        <p:blipFill>
          <a:blip r:embed="rId3"/>
          <a:stretch>
            <a:fillRect/>
          </a:stretch>
        </p:blipFill>
        <p:spPr>
          <a:xfrm>
            <a:off x="5961842" y="1532249"/>
            <a:ext cx="5683149" cy="3793501"/>
          </a:xfrm>
          <a:prstGeom prst="rect">
            <a:avLst/>
          </a:prstGeom>
        </p:spPr>
      </p:pic>
      <p:sp>
        <p:nvSpPr>
          <p:cNvPr id="48" name="Freeform: Shape 47">
            <a:extLst>
              <a:ext uri="{FF2B5EF4-FFF2-40B4-BE49-F238E27FC236}">
                <a16:creationId xmlns:a16="http://schemas.microsoft.com/office/drawing/2014/main" id="{82AA7049-B18D-49D6-AD7D-DBB9E19FBB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0713190" y="-534982"/>
            <a:ext cx="943826" cy="2013794"/>
          </a:xfrm>
          <a:custGeom>
            <a:avLst/>
            <a:gdLst>
              <a:gd name="connsiteX0" fmla="*/ 0 w 1085312"/>
              <a:gd name="connsiteY0" fmla="*/ 2315675 h 2315675"/>
              <a:gd name="connsiteX1" fmla="*/ 0 w 1085312"/>
              <a:gd name="connsiteY1" fmla="*/ 0 h 2315675"/>
              <a:gd name="connsiteX2" fmla="*/ 53089 w 1085312"/>
              <a:gd name="connsiteY2" fmla="*/ 4542 h 2315675"/>
              <a:gd name="connsiteX3" fmla="*/ 790077 w 1085312"/>
              <a:gd name="connsiteY3" fmla="*/ 872756 h 2315675"/>
              <a:gd name="connsiteX4" fmla="*/ 1085252 w 1085312"/>
              <a:gd name="connsiteY4" fmla="*/ 1943649 h 2315675"/>
              <a:gd name="connsiteX5" fmla="*/ 1064832 w 1085312"/>
              <a:gd name="connsiteY5" fmla="*/ 2198094 h 2315675"/>
              <a:gd name="connsiteX6" fmla="*/ 1043734 w 1085312"/>
              <a:gd name="connsiteY6" fmla="*/ 2315675 h 2315675"/>
              <a:gd name="connsiteX7" fmla="*/ 0 w 1085312"/>
              <a:gd name="connsiteY7" fmla="*/ 2315675 h 2315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85312" h="2315675">
                <a:moveTo>
                  <a:pt x="0" y="2315675"/>
                </a:moveTo>
                <a:lnTo>
                  <a:pt x="0" y="0"/>
                </a:lnTo>
                <a:lnTo>
                  <a:pt x="53089" y="4542"/>
                </a:lnTo>
                <a:cubicBezTo>
                  <a:pt x="405263" y="73503"/>
                  <a:pt x="612623" y="486635"/>
                  <a:pt x="790077" y="872756"/>
                </a:cubicBezTo>
                <a:cubicBezTo>
                  <a:pt x="937425" y="1193596"/>
                  <a:pt x="1088787" y="1533232"/>
                  <a:pt x="1085252" y="1943649"/>
                </a:cubicBezTo>
                <a:cubicBezTo>
                  <a:pt x="1084528" y="2029058"/>
                  <a:pt x="1077341" y="2113833"/>
                  <a:pt x="1064832" y="2198094"/>
                </a:cubicBezTo>
                <a:lnTo>
                  <a:pt x="1043734" y="2315675"/>
                </a:lnTo>
                <a:lnTo>
                  <a:pt x="0" y="2315675"/>
                </a:lnTo>
                <a:close/>
              </a:path>
            </a:pathLst>
          </a:cu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50" name="Group 49">
            <a:extLst>
              <a:ext uri="{FF2B5EF4-FFF2-40B4-BE49-F238E27FC236}">
                <a16:creationId xmlns:a16="http://schemas.microsoft.com/office/drawing/2014/main" id="{3850DB66-16D1-4953-A6E3-FCA3DC5F276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635690" y="349252"/>
            <a:ext cx="886142" cy="693398"/>
            <a:chOff x="10948005" y="3379098"/>
            <a:chExt cx="868640" cy="679702"/>
          </a:xfrm>
          <a:solidFill>
            <a:schemeClr val="accent6"/>
          </a:solidFill>
        </p:grpSpPr>
        <p:sp>
          <p:nvSpPr>
            <p:cNvPr id="51" name="Freeform: Shape 50">
              <a:extLst>
                <a:ext uri="{FF2B5EF4-FFF2-40B4-BE49-F238E27FC236}">
                  <a16:creationId xmlns:a16="http://schemas.microsoft.com/office/drawing/2014/main" id="{D698AB2F-1D17-4249-81CB-9A41D46B8E3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194317" y="3944888"/>
              <a:ext cx="128449" cy="113912"/>
            </a:xfrm>
            <a:custGeom>
              <a:avLst/>
              <a:gdLst>
                <a:gd name="connsiteX0" fmla="*/ 237621 w 453152"/>
                <a:gd name="connsiteY0" fmla="*/ 965 h 401867"/>
                <a:gd name="connsiteX1" fmla="*/ 370246 w 453152"/>
                <a:gd name="connsiteY1" fmla="*/ 23666 h 401867"/>
                <a:gd name="connsiteX2" fmla="*/ 437392 w 453152"/>
                <a:gd name="connsiteY2" fmla="*/ 198545 h 401867"/>
                <a:gd name="connsiteX3" fmla="*/ 67745 w 453152"/>
                <a:gd name="connsiteY3" fmla="*/ 392003 h 401867"/>
                <a:gd name="connsiteX4" fmla="*/ 911 w 453152"/>
                <a:gd name="connsiteY4" fmla="*/ 254095 h 401867"/>
                <a:gd name="connsiteX5" fmla="*/ 115564 w 453152"/>
                <a:gd name="connsiteY5" fmla="*/ 51160 h 401867"/>
                <a:gd name="connsiteX6" fmla="*/ 237621 w 453152"/>
                <a:gd name="connsiteY6" fmla="*/ 965 h 401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3152" h="401867">
                  <a:moveTo>
                    <a:pt x="237621" y="965"/>
                  </a:moveTo>
                  <a:cubicBezTo>
                    <a:pt x="283632" y="-2971"/>
                    <a:pt x="331405" y="5243"/>
                    <a:pt x="370246" y="23666"/>
                  </a:cubicBezTo>
                  <a:cubicBezTo>
                    <a:pt x="436830" y="55275"/>
                    <a:pt x="477168" y="116810"/>
                    <a:pt x="437392" y="198545"/>
                  </a:cubicBezTo>
                  <a:cubicBezTo>
                    <a:pt x="391568" y="292624"/>
                    <a:pt x="176850" y="441630"/>
                    <a:pt x="67745" y="392003"/>
                  </a:cubicBezTo>
                  <a:cubicBezTo>
                    <a:pt x="18056" y="369372"/>
                    <a:pt x="-5012" y="308398"/>
                    <a:pt x="911" y="254095"/>
                  </a:cubicBezTo>
                  <a:cubicBezTo>
                    <a:pt x="9203" y="178033"/>
                    <a:pt x="61012" y="103094"/>
                    <a:pt x="115564" y="51160"/>
                  </a:cubicBezTo>
                  <a:cubicBezTo>
                    <a:pt x="147361" y="20985"/>
                    <a:pt x="191610" y="4900"/>
                    <a:pt x="237621" y="96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Light"/>
                <a:ea typeface="+mn-ea"/>
                <a:cs typeface="+mn-cs"/>
              </a:endParaRPr>
            </a:p>
          </p:txBody>
        </p:sp>
        <p:sp>
          <p:nvSpPr>
            <p:cNvPr id="52" name="Freeform: Shape 51">
              <a:extLst>
                <a:ext uri="{FF2B5EF4-FFF2-40B4-BE49-F238E27FC236}">
                  <a16:creationId xmlns:a16="http://schemas.microsoft.com/office/drawing/2014/main" id="{F5301961-8687-4ADB-8043-4065F47076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84524" y="3907536"/>
              <a:ext cx="132121" cy="93006"/>
            </a:xfrm>
            <a:custGeom>
              <a:avLst/>
              <a:gdLst>
                <a:gd name="connsiteX0" fmla="*/ 252822 w 466107"/>
                <a:gd name="connsiteY0" fmla="*/ 1539 h 328114"/>
                <a:gd name="connsiteX1" fmla="*/ 451641 w 466107"/>
                <a:gd name="connsiteY1" fmla="*/ 122177 h 328114"/>
                <a:gd name="connsiteX2" fmla="*/ 391790 w 466107"/>
                <a:gd name="connsiteY2" fmla="*/ 297430 h 328114"/>
                <a:gd name="connsiteX3" fmla="*/ 8614 w 466107"/>
                <a:gd name="connsiteY3" fmla="*/ 243252 h 328114"/>
                <a:gd name="connsiteX4" fmla="*/ 45897 w 466107"/>
                <a:gd name="connsiteY4" fmla="*/ 97302 h 328114"/>
                <a:gd name="connsiteX5" fmla="*/ 252822 w 466107"/>
                <a:gd name="connsiteY5" fmla="*/ 1539 h 328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6107" h="328114">
                  <a:moveTo>
                    <a:pt x="252822" y="1539"/>
                  </a:moveTo>
                  <a:cubicBezTo>
                    <a:pt x="335429" y="-10494"/>
                    <a:pt x="418848" y="49794"/>
                    <a:pt x="451641" y="122177"/>
                  </a:cubicBezTo>
                  <a:cubicBezTo>
                    <a:pt x="479697" y="184273"/>
                    <a:pt x="470594" y="255285"/>
                    <a:pt x="391790" y="297430"/>
                  </a:cubicBezTo>
                  <a:cubicBezTo>
                    <a:pt x="301077" y="345935"/>
                    <a:pt x="55935" y="343254"/>
                    <a:pt x="8614" y="243252"/>
                  </a:cubicBezTo>
                  <a:cubicBezTo>
                    <a:pt x="-12895" y="197678"/>
                    <a:pt x="8240" y="136766"/>
                    <a:pt x="45897" y="97302"/>
                  </a:cubicBezTo>
                  <a:cubicBezTo>
                    <a:pt x="98704" y="42064"/>
                    <a:pt x="181872" y="11950"/>
                    <a:pt x="252822" y="1539"/>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Light"/>
                <a:ea typeface="+mn-ea"/>
                <a:cs typeface="+mn-cs"/>
              </a:endParaRPr>
            </a:p>
          </p:txBody>
        </p:sp>
        <p:sp>
          <p:nvSpPr>
            <p:cNvPr id="53" name="Graphic 15">
              <a:extLst>
                <a:ext uri="{FF2B5EF4-FFF2-40B4-BE49-F238E27FC236}">
                  <a16:creationId xmlns:a16="http://schemas.microsoft.com/office/drawing/2014/main" id="{9DC20816-893A-4201-AA91-22F71E46F9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02136" y="3379098"/>
              <a:ext cx="82388" cy="75292"/>
            </a:xfrm>
            <a:custGeom>
              <a:avLst/>
              <a:gdLst>
                <a:gd name="connsiteX0" fmla="*/ 17664 w 5240764"/>
                <a:gd name="connsiteY0" fmla="*/ 2947947 h 4789394"/>
                <a:gd name="connsiteX1" fmla="*/ 903489 w 5240764"/>
                <a:gd name="connsiteY1" fmla="*/ 195222 h 4789394"/>
                <a:gd name="connsiteX2" fmla="*/ 3560964 w 5240764"/>
                <a:gd name="connsiteY2" fmla="*/ 357147 h 4789394"/>
                <a:gd name="connsiteX3" fmla="*/ 5240602 w 5240764"/>
                <a:gd name="connsiteY3" fmla="*/ 2076409 h 4789394"/>
                <a:gd name="connsiteX4" fmla="*/ 4568328 w 5240764"/>
                <a:gd name="connsiteY4" fmla="*/ 3879397 h 4789394"/>
                <a:gd name="connsiteX5" fmla="*/ 3284739 w 5240764"/>
                <a:gd name="connsiteY5" fmla="*/ 4605297 h 4789394"/>
                <a:gd name="connsiteX6" fmla="*/ 1074939 w 5240764"/>
                <a:gd name="connsiteY6" fmla="*/ 4357647 h 4789394"/>
                <a:gd name="connsiteX7" fmla="*/ 15187 w 5240764"/>
                <a:gd name="connsiteY7" fmla="*/ 2830313 h 478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40764" h="4789394">
                  <a:moveTo>
                    <a:pt x="17664" y="2947947"/>
                  </a:moveTo>
                  <a:cubicBezTo>
                    <a:pt x="17664" y="2900322"/>
                    <a:pt x="-201411" y="490497"/>
                    <a:pt x="903489" y="195222"/>
                  </a:cubicBezTo>
                  <a:cubicBezTo>
                    <a:pt x="2008389" y="-100053"/>
                    <a:pt x="2598939" y="-71478"/>
                    <a:pt x="3560964" y="357147"/>
                  </a:cubicBezTo>
                  <a:cubicBezTo>
                    <a:pt x="4522989" y="785772"/>
                    <a:pt x="5253271" y="1338222"/>
                    <a:pt x="5240602" y="2076409"/>
                  </a:cubicBezTo>
                  <a:cubicBezTo>
                    <a:pt x="5227934" y="2814597"/>
                    <a:pt x="4842267" y="3677276"/>
                    <a:pt x="4568328" y="3879397"/>
                  </a:cubicBezTo>
                  <a:cubicBezTo>
                    <a:pt x="4294389" y="4081422"/>
                    <a:pt x="4065789" y="4548147"/>
                    <a:pt x="3284739" y="4605297"/>
                  </a:cubicBezTo>
                  <a:cubicBezTo>
                    <a:pt x="2503689" y="4662447"/>
                    <a:pt x="1579764" y="5110122"/>
                    <a:pt x="1074939" y="4357647"/>
                  </a:cubicBezTo>
                  <a:cubicBezTo>
                    <a:pt x="570114" y="3605172"/>
                    <a:pt x="12615" y="3617554"/>
                    <a:pt x="15187" y="2830313"/>
                  </a:cubicBezTo>
                </a:path>
              </a:pathLst>
            </a:custGeom>
            <a:grpFill/>
            <a:ln w="9525" cap="flat">
              <a:noFill/>
              <a:prstDash val="solid"/>
              <a:miter/>
            </a:ln>
          </p:spPr>
          <p:txBody>
            <a:bodyPr rtlCol="0" anchor="ctr"/>
            <a:lstStyle/>
            <a:p>
              <a:endParaRPr lang="en-US"/>
            </a:p>
          </p:txBody>
        </p:sp>
        <p:sp>
          <p:nvSpPr>
            <p:cNvPr id="54" name="Graphic 15">
              <a:extLst>
                <a:ext uri="{FF2B5EF4-FFF2-40B4-BE49-F238E27FC236}">
                  <a16:creationId xmlns:a16="http://schemas.microsoft.com/office/drawing/2014/main" id="{866D1F4E-BA21-44F3-A97A-E979C5FE78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8005" y="3504095"/>
              <a:ext cx="82388" cy="75292"/>
            </a:xfrm>
            <a:custGeom>
              <a:avLst/>
              <a:gdLst>
                <a:gd name="connsiteX0" fmla="*/ 17664 w 5240764"/>
                <a:gd name="connsiteY0" fmla="*/ 2947947 h 4789394"/>
                <a:gd name="connsiteX1" fmla="*/ 903489 w 5240764"/>
                <a:gd name="connsiteY1" fmla="*/ 195222 h 4789394"/>
                <a:gd name="connsiteX2" fmla="*/ 3560964 w 5240764"/>
                <a:gd name="connsiteY2" fmla="*/ 357147 h 4789394"/>
                <a:gd name="connsiteX3" fmla="*/ 5240602 w 5240764"/>
                <a:gd name="connsiteY3" fmla="*/ 2076409 h 4789394"/>
                <a:gd name="connsiteX4" fmla="*/ 4568328 w 5240764"/>
                <a:gd name="connsiteY4" fmla="*/ 3879397 h 4789394"/>
                <a:gd name="connsiteX5" fmla="*/ 3284739 w 5240764"/>
                <a:gd name="connsiteY5" fmla="*/ 4605297 h 4789394"/>
                <a:gd name="connsiteX6" fmla="*/ 1074939 w 5240764"/>
                <a:gd name="connsiteY6" fmla="*/ 4357647 h 4789394"/>
                <a:gd name="connsiteX7" fmla="*/ 15187 w 5240764"/>
                <a:gd name="connsiteY7" fmla="*/ 2830313 h 478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40764" h="4789394">
                  <a:moveTo>
                    <a:pt x="17664" y="2947947"/>
                  </a:moveTo>
                  <a:cubicBezTo>
                    <a:pt x="17664" y="2900322"/>
                    <a:pt x="-201411" y="490497"/>
                    <a:pt x="903489" y="195222"/>
                  </a:cubicBezTo>
                  <a:cubicBezTo>
                    <a:pt x="2008389" y="-100053"/>
                    <a:pt x="2598939" y="-71478"/>
                    <a:pt x="3560964" y="357147"/>
                  </a:cubicBezTo>
                  <a:cubicBezTo>
                    <a:pt x="4522989" y="785772"/>
                    <a:pt x="5253271" y="1338222"/>
                    <a:pt x="5240602" y="2076409"/>
                  </a:cubicBezTo>
                  <a:cubicBezTo>
                    <a:pt x="5227934" y="2814597"/>
                    <a:pt x="4842267" y="3677276"/>
                    <a:pt x="4568328" y="3879397"/>
                  </a:cubicBezTo>
                  <a:cubicBezTo>
                    <a:pt x="4294389" y="4081422"/>
                    <a:pt x="4065789" y="4548147"/>
                    <a:pt x="3284739" y="4605297"/>
                  </a:cubicBezTo>
                  <a:cubicBezTo>
                    <a:pt x="2503689" y="4662447"/>
                    <a:pt x="1579764" y="5110122"/>
                    <a:pt x="1074939" y="4357647"/>
                  </a:cubicBezTo>
                  <a:cubicBezTo>
                    <a:pt x="570114" y="3605172"/>
                    <a:pt x="12615" y="3617554"/>
                    <a:pt x="15187" y="2830313"/>
                  </a:cubicBezTo>
                </a:path>
              </a:pathLst>
            </a:custGeom>
            <a:grpFill/>
            <a:ln w="9525" cap="flat">
              <a:noFill/>
              <a:prstDash val="solid"/>
              <a:miter/>
            </a:ln>
          </p:spPr>
          <p:txBody>
            <a:bodyPr rtlCol="0" anchor="ctr"/>
            <a:lstStyle/>
            <a:p>
              <a:endParaRPr lang="en-US"/>
            </a:p>
          </p:txBody>
        </p:sp>
        <p:sp>
          <p:nvSpPr>
            <p:cNvPr id="55" name="Freeform: Shape 54">
              <a:extLst>
                <a:ext uri="{FF2B5EF4-FFF2-40B4-BE49-F238E27FC236}">
                  <a16:creationId xmlns:a16="http://schemas.microsoft.com/office/drawing/2014/main" id="{B35EADCB-1DB5-4B69-892B-14567F5280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43727" y="3666564"/>
              <a:ext cx="173527" cy="138496"/>
            </a:xfrm>
            <a:custGeom>
              <a:avLst/>
              <a:gdLst>
                <a:gd name="connsiteX0" fmla="*/ 237392 w 789043"/>
                <a:gd name="connsiteY0" fmla="*/ 81 h 629754"/>
                <a:gd name="connsiteX1" fmla="*/ 758692 w 789043"/>
                <a:gd name="connsiteY1" fmla="*/ 233550 h 629754"/>
                <a:gd name="connsiteX2" fmla="*/ 650647 w 789043"/>
                <a:gd name="connsiteY2" fmla="*/ 335111 h 629754"/>
                <a:gd name="connsiteX3" fmla="*/ 315041 w 789043"/>
                <a:gd name="connsiteY3" fmla="*/ 584992 h 629754"/>
                <a:gd name="connsiteX4" fmla="*/ 192159 w 789043"/>
                <a:gd name="connsiteY4" fmla="*/ 625953 h 629754"/>
                <a:gd name="connsiteX5" fmla="*/ 124264 w 789043"/>
                <a:gd name="connsiteY5" fmla="*/ 552260 h 629754"/>
                <a:gd name="connsiteX6" fmla="*/ 1631 w 789043"/>
                <a:gd name="connsiteY6" fmla="*/ 133735 h 629754"/>
                <a:gd name="connsiteX7" fmla="*/ 35422 w 789043"/>
                <a:gd name="connsiteY7" fmla="*/ 14157 h 629754"/>
                <a:gd name="connsiteX8" fmla="*/ 113728 w 789043"/>
                <a:gd name="connsiteY8" fmla="*/ 378 h 629754"/>
                <a:gd name="connsiteX9" fmla="*/ 237392 w 789043"/>
                <a:gd name="connsiteY9" fmla="*/ 81 h 629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9043" h="629754">
                  <a:moveTo>
                    <a:pt x="237392" y="81"/>
                  </a:moveTo>
                  <a:cubicBezTo>
                    <a:pt x="474795" y="-992"/>
                    <a:pt x="907215" y="10463"/>
                    <a:pt x="758692" y="233550"/>
                  </a:cubicBezTo>
                  <a:cubicBezTo>
                    <a:pt x="731135" y="274948"/>
                    <a:pt x="690486" y="305435"/>
                    <a:pt x="650647" y="335111"/>
                  </a:cubicBezTo>
                  <a:cubicBezTo>
                    <a:pt x="538737" y="418405"/>
                    <a:pt x="426889" y="501698"/>
                    <a:pt x="315041" y="584992"/>
                  </a:cubicBezTo>
                  <a:cubicBezTo>
                    <a:pt x="278943" y="611863"/>
                    <a:pt x="234865" y="640167"/>
                    <a:pt x="192159" y="625953"/>
                  </a:cubicBezTo>
                  <a:cubicBezTo>
                    <a:pt x="159614" y="615105"/>
                    <a:pt x="139851" y="582810"/>
                    <a:pt x="124264" y="552260"/>
                  </a:cubicBezTo>
                  <a:cubicBezTo>
                    <a:pt x="57742" y="422021"/>
                    <a:pt x="15908" y="279250"/>
                    <a:pt x="1631" y="133735"/>
                  </a:cubicBezTo>
                  <a:cubicBezTo>
                    <a:pt x="-2671" y="90343"/>
                    <a:pt x="-676" y="38596"/>
                    <a:pt x="35422" y="14157"/>
                  </a:cubicBezTo>
                  <a:cubicBezTo>
                    <a:pt x="57804" y="-931"/>
                    <a:pt x="86795" y="-557"/>
                    <a:pt x="113728" y="378"/>
                  </a:cubicBezTo>
                  <a:cubicBezTo>
                    <a:pt x="138207" y="1243"/>
                    <a:pt x="182606" y="328"/>
                    <a:pt x="237392" y="81"/>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26461156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33" name="Rectangle 8">
            <a:extLst>
              <a:ext uri="{FF2B5EF4-FFF2-40B4-BE49-F238E27FC236}">
                <a16:creationId xmlns:a16="http://schemas.microsoft.com/office/drawing/2014/main" id="{142D98E1-37D2-4470-BF74-845E897954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2" name="Title 1">
            <a:extLst>
              <a:ext uri="{FF2B5EF4-FFF2-40B4-BE49-F238E27FC236}">
                <a16:creationId xmlns:a16="http://schemas.microsoft.com/office/drawing/2014/main" id="{06D612AF-378A-1AD2-F685-39064738B4B2}"/>
              </a:ext>
            </a:extLst>
          </p:cNvPr>
          <p:cNvSpPr>
            <a:spLocks noGrp="1"/>
          </p:cNvSpPr>
          <p:nvPr>
            <p:ph type="title"/>
          </p:nvPr>
        </p:nvSpPr>
        <p:spPr>
          <a:xfrm>
            <a:off x="530352" y="638176"/>
            <a:ext cx="4266544" cy="2861770"/>
          </a:xfrm>
        </p:spPr>
        <p:txBody>
          <a:bodyPr anchor="b">
            <a:normAutofit/>
          </a:bodyPr>
          <a:lstStyle/>
          <a:p>
            <a:r>
              <a:rPr lang="en-US" dirty="0"/>
              <a:t>Secondary or Vicarious Trauma</a:t>
            </a:r>
          </a:p>
        </p:txBody>
      </p:sp>
      <p:grpSp>
        <p:nvGrpSpPr>
          <p:cNvPr id="34" name="Graphic 78">
            <a:extLst>
              <a:ext uri="{FF2B5EF4-FFF2-40B4-BE49-F238E27FC236}">
                <a16:creationId xmlns:a16="http://schemas.microsoft.com/office/drawing/2014/main" id="{91868ACA-CC8C-4FA4-8E32-6DB1C7DA9E2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30225" y="3695859"/>
            <a:ext cx="972241" cy="45718"/>
            <a:chOff x="4886325" y="3371754"/>
            <a:chExt cx="2418492" cy="113728"/>
          </a:xfrm>
          <a:solidFill>
            <a:schemeClr val="accent1"/>
          </a:solidFill>
        </p:grpSpPr>
        <p:sp>
          <p:nvSpPr>
            <p:cNvPr id="12" name="Graphic 78">
              <a:extLst>
                <a:ext uri="{FF2B5EF4-FFF2-40B4-BE49-F238E27FC236}">
                  <a16:creationId xmlns:a16="http://schemas.microsoft.com/office/drawing/2014/main" id="{7C343158-D3CD-4482-AAA0-375D2E6667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886325" y="3428428"/>
              <a:ext cx="2418302" cy="9525"/>
            </a:xfrm>
            <a:custGeom>
              <a:avLst/>
              <a:gdLst>
                <a:gd name="connsiteX0" fmla="*/ 0 w 2418302"/>
                <a:gd name="connsiteY0" fmla="*/ 0 h 9525"/>
                <a:gd name="connsiteX1" fmla="*/ 2418302 w 2418302"/>
                <a:gd name="connsiteY1" fmla="*/ 0 h 9525"/>
              </a:gdLst>
              <a:ahLst/>
              <a:cxnLst>
                <a:cxn ang="0">
                  <a:pos x="connsiteX0" y="connsiteY0"/>
                </a:cxn>
                <a:cxn ang="0">
                  <a:pos x="connsiteX1" y="connsiteY1"/>
                </a:cxn>
              </a:cxnLst>
              <a:rect l="l" t="t" r="r" b="b"/>
              <a:pathLst>
                <a:path w="2418302" h="9525">
                  <a:moveTo>
                    <a:pt x="0" y="0"/>
                  </a:moveTo>
                  <a:lnTo>
                    <a:pt x="2418302" y="0"/>
                  </a:lnTo>
                </a:path>
              </a:pathLst>
            </a:custGeom>
            <a:grpFill/>
            <a:ln w="9525" cap="flat">
              <a:noFill/>
              <a:prstDash val="solid"/>
              <a:miter/>
            </a:ln>
          </p:spPr>
          <p:txBody>
            <a:bodyPr rtlCol="0" anchor="ctr"/>
            <a:lstStyle/>
            <a:p>
              <a:pPr algn="ctr"/>
              <a:endParaRPr lang="en-US"/>
            </a:p>
          </p:txBody>
        </p:sp>
        <p:grpSp>
          <p:nvGrpSpPr>
            <p:cNvPr id="35" name="Graphic 78">
              <a:extLst>
                <a:ext uri="{FF2B5EF4-FFF2-40B4-BE49-F238E27FC236}">
                  <a16:creationId xmlns:a16="http://schemas.microsoft.com/office/drawing/2014/main" id="{12BFE3E3-92EC-47DC-8E6A-6E77132C2D8B}"/>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4886709" y="3371754"/>
              <a:ext cx="2418108" cy="113728"/>
              <a:chOff x="4886709" y="3371754"/>
              <a:chExt cx="2418108" cy="113728"/>
            </a:xfrm>
            <a:grpFill/>
          </p:grpSpPr>
          <p:sp>
            <p:nvSpPr>
              <p:cNvPr id="14" name="Graphic 78">
                <a:extLst>
                  <a:ext uri="{FF2B5EF4-FFF2-40B4-BE49-F238E27FC236}">
                    <a16:creationId xmlns:a16="http://schemas.microsoft.com/office/drawing/2014/main" id="{1F0F2188-9504-4EAD-A8A2-B1779FB86B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895088" y="3474384"/>
                <a:ext cx="32575" cy="2906"/>
              </a:xfrm>
              <a:custGeom>
                <a:avLst/>
                <a:gdLst>
                  <a:gd name="connsiteX0" fmla="*/ 0 w 32575"/>
                  <a:gd name="connsiteY0" fmla="*/ 49 h 2906"/>
                  <a:gd name="connsiteX1" fmla="*/ 32576 w 32575"/>
                  <a:gd name="connsiteY1" fmla="*/ 2907 h 2906"/>
                  <a:gd name="connsiteX2" fmla="*/ 0 w 32575"/>
                  <a:gd name="connsiteY2" fmla="*/ 49 h 2906"/>
                </a:gdLst>
                <a:ahLst/>
                <a:cxnLst>
                  <a:cxn ang="0">
                    <a:pos x="connsiteX0" y="connsiteY0"/>
                  </a:cxn>
                  <a:cxn ang="0">
                    <a:pos x="connsiteX1" y="connsiteY1"/>
                  </a:cxn>
                  <a:cxn ang="0">
                    <a:pos x="connsiteX2" y="connsiteY2"/>
                  </a:cxn>
                </a:cxnLst>
                <a:rect l="l" t="t" r="r" b="b"/>
                <a:pathLst>
                  <a:path w="32575" h="2906">
                    <a:moveTo>
                      <a:pt x="0" y="49"/>
                    </a:moveTo>
                    <a:cubicBezTo>
                      <a:pt x="7430" y="2335"/>
                      <a:pt x="20384" y="2526"/>
                      <a:pt x="32576" y="2907"/>
                    </a:cubicBezTo>
                    <a:cubicBezTo>
                      <a:pt x="23146" y="716"/>
                      <a:pt x="13240" y="-236"/>
                      <a:pt x="0" y="49"/>
                    </a:cubicBezTo>
                    <a:close/>
                  </a:path>
                </a:pathLst>
              </a:custGeom>
              <a:grpFill/>
              <a:ln w="9525" cap="flat">
                <a:noFill/>
                <a:prstDash val="solid"/>
                <a:miter/>
              </a:ln>
            </p:spPr>
            <p:txBody>
              <a:bodyPr rtlCol="0" anchor="ctr"/>
              <a:lstStyle/>
              <a:p>
                <a:pPr algn="ctr"/>
                <a:endParaRPr lang="en-US"/>
              </a:p>
            </p:txBody>
          </p:sp>
          <p:sp>
            <p:nvSpPr>
              <p:cNvPr id="15" name="Graphic 78">
                <a:extLst>
                  <a:ext uri="{FF2B5EF4-FFF2-40B4-BE49-F238E27FC236}">
                    <a16:creationId xmlns:a16="http://schemas.microsoft.com/office/drawing/2014/main" id="{14602C7D-08A5-44A5-B005-E79603849E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927758" y="3477344"/>
                <a:ext cx="380" cy="42"/>
              </a:xfrm>
              <a:custGeom>
                <a:avLst/>
                <a:gdLst>
                  <a:gd name="connsiteX0" fmla="*/ 190 w 380"/>
                  <a:gd name="connsiteY0" fmla="*/ 42 h 42"/>
                  <a:gd name="connsiteX1" fmla="*/ 381 w 380"/>
                  <a:gd name="connsiteY1" fmla="*/ 42 h 42"/>
                  <a:gd name="connsiteX2" fmla="*/ 0 w 380"/>
                  <a:gd name="connsiteY2" fmla="*/ 42 h 42"/>
                  <a:gd name="connsiteX3" fmla="*/ 190 w 380"/>
                  <a:gd name="connsiteY3" fmla="*/ 42 h 42"/>
                </a:gdLst>
                <a:ahLst/>
                <a:cxnLst>
                  <a:cxn ang="0">
                    <a:pos x="connsiteX0" y="connsiteY0"/>
                  </a:cxn>
                  <a:cxn ang="0">
                    <a:pos x="connsiteX1" y="connsiteY1"/>
                  </a:cxn>
                  <a:cxn ang="0">
                    <a:pos x="connsiteX2" y="connsiteY2"/>
                  </a:cxn>
                  <a:cxn ang="0">
                    <a:pos x="connsiteX3" y="connsiteY3"/>
                  </a:cxn>
                </a:cxnLst>
                <a:rect l="l" t="t" r="r" b="b"/>
                <a:pathLst>
                  <a:path w="380" h="42">
                    <a:moveTo>
                      <a:pt x="190" y="42"/>
                    </a:moveTo>
                    <a:cubicBezTo>
                      <a:pt x="190" y="42"/>
                      <a:pt x="286" y="42"/>
                      <a:pt x="381" y="42"/>
                    </a:cubicBezTo>
                    <a:cubicBezTo>
                      <a:pt x="190" y="42"/>
                      <a:pt x="95" y="42"/>
                      <a:pt x="0" y="42"/>
                    </a:cubicBezTo>
                    <a:cubicBezTo>
                      <a:pt x="0" y="-53"/>
                      <a:pt x="95" y="42"/>
                      <a:pt x="190" y="42"/>
                    </a:cubicBezTo>
                    <a:close/>
                  </a:path>
                </a:pathLst>
              </a:custGeom>
              <a:grpFill/>
              <a:ln w="9525" cap="flat">
                <a:noFill/>
                <a:prstDash val="solid"/>
                <a:miter/>
              </a:ln>
            </p:spPr>
            <p:txBody>
              <a:bodyPr rtlCol="0" anchor="ctr"/>
              <a:lstStyle/>
              <a:p>
                <a:pPr algn="ctr"/>
                <a:endParaRPr lang="en-US"/>
              </a:p>
            </p:txBody>
          </p:sp>
          <p:sp>
            <p:nvSpPr>
              <p:cNvPr id="16" name="Graphic 78">
                <a:extLst>
                  <a:ext uri="{FF2B5EF4-FFF2-40B4-BE49-F238E27FC236}">
                    <a16:creationId xmlns:a16="http://schemas.microsoft.com/office/drawing/2014/main" id="{099F2E62-E605-487B-AC3C-11052444D83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285577" y="3374517"/>
                <a:ext cx="10001" cy="190"/>
              </a:xfrm>
              <a:custGeom>
                <a:avLst/>
                <a:gdLst>
                  <a:gd name="connsiteX0" fmla="*/ 10001 w 10001"/>
                  <a:gd name="connsiteY0" fmla="*/ 0 h 190"/>
                  <a:gd name="connsiteX1" fmla="*/ 0 w 10001"/>
                  <a:gd name="connsiteY1" fmla="*/ 191 h 190"/>
                  <a:gd name="connsiteX2" fmla="*/ 10001 w 10001"/>
                  <a:gd name="connsiteY2" fmla="*/ 0 h 190"/>
                </a:gdLst>
                <a:ahLst/>
                <a:cxnLst>
                  <a:cxn ang="0">
                    <a:pos x="connsiteX0" y="connsiteY0"/>
                  </a:cxn>
                  <a:cxn ang="0">
                    <a:pos x="connsiteX1" y="connsiteY1"/>
                  </a:cxn>
                  <a:cxn ang="0">
                    <a:pos x="connsiteX2" y="connsiteY2"/>
                  </a:cxn>
                </a:cxnLst>
                <a:rect l="l" t="t" r="r" b="b"/>
                <a:pathLst>
                  <a:path w="10001" h="190">
                    <a:moveTo>
                      <a:pt x="10001" y="0"/>
                    </a:moveTo>
                    <a:cubicBezTo>
                      <a:pt x="6953" y="0"/>
                      <a:pt x="3524" y="95"/>
                      <a:pt x="0" y="191"/>
                    </a:cubicBezTo>
                    <a:cubicBezTo>
                      <a:pt x="3334" y="191"/>
                      <a:pt x="6763" y="191"/>
                      <a:pt x="10001" y="0"/>
                    </a:cubicBezTo>
                    <a:close/>
                  </a:path>
                </a:pathLst>
              </a:custGeom>
              <a:grpFill/>
              <a:ln w="9525" cap="flat">
                <a:noFill/>
                <a:prstDash val="solid"/>
                <a:miter/>
              </a:ln>
            </p:spPr>
            <p:txBody>
              <a:bodyPr rtlCol="0" anchor="ctr"/>
              <a:lstStyle/>
              <a:p>
                <a:pPr algn="ctr"/>
                <a:endParaRPr lang="en-US"/>
              </a:p>
            </p:txBody>
          </p:sp>
          <p:sp>
            <p:nvSpPr>
              <p:cNvPr id="17" name="Graphic 78">
                <a:extLst>
                  <a:ext uri="{FF2B5EF4-FFF2-40B4-BE49-F238E27FC236}">
                    <a16:creationId xmlns:a16="http://schemas.microsoft.com/office/drawing/2014/main" id="{02A21D38-C00D-4E35-8B0F-3E63C4B376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886709" y="3371754"/>
                <a:ext cx="2418108" cy="113728"/>
              </a:xfrm>
              <a:custGeom>
                <a:avLst/>
                <a:gdLst>
                  <a:gd name="connsiteX0" fmla="*/ 632266 w 2418108"/>
                  <a:gd name="connsiteY0" fmla="*/ 112205 h 113728"/>
                  <a:gd name="connsiteX1" fmla="*/ 723039 w 2418108"/>
                  <a:gd name="connsiteY1" fmla="*/ 109538 h 113728"/>
                  <a:gd name="connsiteX2" fmla="*/ 735136 w 2418108"/>
                  <a:gd name="connsiteY2" fmla="*/ 111823 h 113728"/>
                  <a:gd name="connsiteX3" fmla="*/ 752471 w 2418108"/>
                  <a:gd name="connsiteY3" fmla="*/ 108680 h 113728"/>
                  <a:gd name="connsiteX4" fmla="*/ 772569 w 2418108"/>
                  <a:gd name="connsiteY4" fmla="*/ 110585 h 113728"/>
                  <a:gd name="connsiteX5" fmla="*/ 1112993 w 2418108"/>
                  <a:gd name="connsiteY5" fmla="*/ 112967 h 113728"/>
                  <a:gd name="connsiteX6" fmla="*/ 1083465 w 2418108"/>
                  <a:gd name="connsiteY6" fmla="*/ 108776 h 113728"/>
                  <a:gd name="connsiteX7" fmla="*/ 1296825 w 2418108"/>
                  <a:gd name="connsiteY7" fmla="*/ 108966 h 113728"/>
                  <a:gd name="connsiteX8" fmla="*/ 1346736 w 2418108"/>
                  <a:gd name="connsiteY8" fmla="*/ 103632 h 113728"/>
                  <a:gd name="connsiteX9" fmla="*/ 1360643 w 2418108"/>
                  <a:gd name="connsiteY9" fmla="*/ 107633 h 113728"/>
                  <a:gd name="connsiteX10" fmla="*/ 1381788 w 2418108"/>
                  <a:gd name="connsiteY10" fmla="*/ 107442 h 113728"/>
                  <a:gd name="connsiteX11" fmla="*/ 1371692 w 2418108"/>
                  <a:gd name="connsiteY11" fmla="*/ 106490 h 113728"/>
                  <a:gd name="connsiteX12" fmla="*/ 1430080 w 2418108"/>
                  <a:gd name="connsiteY12" fmla="*/ 105537 h 113728"/>
                  <a:gd name="connsiteX13" fmla="*/ 1420269 w 2418108"/>
                  <a:gd name="connsiteY13" fmla="*/ 104108 h 113728"/>
                  <a:gd name="connsiteX14" fmla="*/ 1455702 w 2418108"/>
                  <a:gd name="connsiteY14" fmla="*/ 107061 h 113728"/>
                  <a:gd name="connsiteX15" fmla="*/ 1439414 w 2418108"/>
                  <a:gd name="connsiteY15" fmla="*/ 108109 h 113728"/>
                  <a:gd name="connsiteX16" fmla="*/ 1503613 w 2418108"/>
                  <a:gd name="connsiteY16" fmla="*/ 105918 h 113728"/>
                  <a:gd name="connsiteX17" fmla="*/ 1495802 w 2418108"/>
                  <a:gd name="connsiteY17" fmla="*/ 105823 h 113728"/>
                  <a:gd name="connsiteX18" fmla="*/ 1695923 w 2418108"/>
                  <a:gd name="connsiteY18" fmla="*/ 95155 h 113728"/>
                  <a:gd name="connsiteX19" fmla="*/ 1684016 w 2418108"/>
                  <a:gd name="connsiteY19" fmla="*/ 92488 h 113728"/>
                  <a:gd name="connsiteX20" fmla="*/ 1706210 w 2418108"/>
                  <a:gd name="connsiteY20" fmla="*/ 90202 h 113728"/>
                  <a:gd name="connsiteX21" fmla="*/ 1693351 w 2418108"/>
                  <a:gd name="connsiteY21" fmla="*/ 98108 h 113728"/>
                  <a:gd name="connsiteX22" fmla="*/ 2058539 w 2418108"/>
                  <a:gd name="connsiteY22" fmla="*/ 102203 h 113728"/>
                  <a:gd name="connsiteX23" fmla="*/ 2064540 w 2418108"/>
                  <a:gd name="connsiteY23" fmla="*/ 95060 h 113728"/>
                  <a:gd name="connsiteX24" fmla="*/ 2227132 w 2418108"/>
                  <a:gd name="connsiteY24" fmla="*/ 96203 h 113728"/>
                  <a:gd name="connsiteX25" fmla="*/ 2245229 w 2418108"/>
                  <a:gd name="connsiteY25" fmla="*/ 96869 h 113728"/>
                  <a:gd name="connsiteX26" fmla="*/ 2254278 w 2418108"/>
                  <a:gd name="connsiteY26" fmla="*/ 94393 h 113728"/>
                  <a:gd name="connsiteX27" fmla="*/ 2418108 w 2418108"/>
                  <a:gd name="connsiteY27" fmla="*/ 5810 h 113728"/>
                  <a:gd name="connsiteX28" fmla="*/ 2399058 w 2418108"/>
                  <a:gd name="connsiteY28" fmla="*/ 2858 h 113728"/>
                  <a:gd name="connsiteX29" fmla="*/ 2241039 w 2418108"/>
                  <a:gd name="connsiteY29" fmla="*/ 1905 h 113728"/>
                  <a:gd name="connsiteX30" fmla="*/ 2243991 w 2418108"/>
                  <a:gd name="connsiteY30" fmla="*/ 1048 h 113728"/>
                  <a:gd name="connsiteX31" fmla="*/ 2197128 w 2418108"/>
                  <a:gd name="connsiteY31" fmla="*/ 0 h 113728"/>
                  <a:gd name="connsiteX32" fmla="*/ 1710591 w 2418108"/>
                  <a:gd name="connsiteY32" fmla="*/ 6287 h 113728"/>
                  <a:gd name="connsiteX33" fmla="*/ 1713353 w 2418108"/>
                  <a:gd name="connsiteY33" fmla="*/ 5906 h 113728"/>
                  <a:gd name="connsiteX34" fmla="*/ 1210814 w 2418108"/>
                  <a:gd name="connsiteY34" fmla="*/ 7715 h 113728"/>
                  <a:gd name="connsiteX35" fmla="*/ 684463 w 2418108"/>
                  <a:gd name="connsiteY35" fmla="*/ 13716 h 113728"/>
                  <a:gd name="connsiteX36" fmla="*/ 687511 w 2418108"/>
                  <a:gd name="connsiteY36" fmla="*/ 12859 h 113728"/>
                  <a:gd name="connsiteX37" fmla="*/ 435670 w 2418108"/>
                  <a:gd name="connsiteY37" fmla="*/ 12192 h 113728"/>
                  <a:gd name="connsiteX38" fmla="*/ 440718 w 2418108"/>
                  <a:gd name="connsiteY38" fmla="*/ 12668 h 113728"/>
                  <a:gd name="connsiteX39" fmla="*/ 386807 w 2418108"/>
                  <a:gd name="connsiteY39" fmla="*/ 9906 h 113728"/>
                  <a:gd name="connsiteX40" fmla="*/ 16856 w 2418108"/>
                  <a:gd name="connsiteY40" fmla="*/ 12192 h 113728"/>
                  <a:gd name="connsiteX41" fmla="*/ 63528 w 2418108"/>
                  <a:gd name="connsiteY41" fmla="*/ 102870 h 113728"/>
                  <a:gd name="connsiteX42" fmla="*/ 42668 w 2418108"/>
                  <a:gd name="connsiteY42" fmla="*/ 102584 h 113728"/>
                  <a:gd name="connsiteX43" fmla="*/ 41430 w 2418108"/>
                  <a:gd name="connsiteY43" fmla="*/ 105537 h 113728"/>
                  <a:gd name="connsiteX44" fmla="*/ 54575 w 2418108"/>
                  <a:gd name="connsiteY44" fmla="*/ 105347 h 113728"/>
                  <a:gd name="connsiteX45" fmla="*/ 388140 w 2418108"/>
                  <a:gd name="connsiteY45" fmla="*/ 112109 h 113728"/>
                  <a:gd name="connsiteX46" fmla="*/ 482152 w 2418108"/>
                  <a:gd name="connsiteY46" fmla="*/ 113729 h 113728"/>
                  <a:gd name="connsiteX47" fmla="*/ 632266 w 2418108"/>
                  <a:gd name="connsiteY47" fmla="*/ 112205 h 113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18108" h="113728">
                    <a:moveTo>
                      <a:pt x="632266" y="112205"/>
                    </a:moveTo>
                    <a:cubicBezTo>
                      <a:pt x="656364" y="104680"/>
                      <a:pt x="694940" y="114110"/>
                      <a:pt x="723039" y="109538"/>
                    </a:cubicBezTo>
                    <a:cubicBezTo>
                      <a:pt x="722849" y="109919"/>
                      <a:pt x="735898" y="110109"/>
                      <a:pt x="735136" y="111823"/>
                    </a:cubicBezTo>
                    <a:cubicBezTo>
                      <a:pt x="735041" y="108776"/>
                      <a:pt x="767616" y="112300"/>
                      <a:pt x="752471" y="108680"/>
                    </a:cubicBezTo>
                    <a:cubicBezTo>
                      <a:pt x="754757" y="107633"/>
                      <a:pt x="790571" y="107633"/>
                      <a:pt x="772569" y="110585"/>
                    </a:cubicBezTo>
                    <a:cubicBezTo>
                      <a:pt x="822099" y="111633"/>
                      <a:pt x="1059653" y="114395"/>
                      <a:pt x="1112993" y="112967"/>
                    </a:cubicBezTo>
                    <a:cubicBezTo>
                      <a:pt x="1106135" y="110776"/>
                      <a:pt x="1089656" y="112205"/>
                      <a:pt x="1083465" y="108776"/>
                    </a:cubicBezTo>
                    <a:cubicBezTo>
                      <a:pt x="1153950" y="111728"/>
                      <a:pt x="1230626" y="113157"/>
                      <a:pt x="1296825" y="108966"/>
                    </a:cubicBezTo>
                    <a:cubicBezTo>
                      <a:pt x="1277680" y="103251"/>
                      <a:pt x="1356071" y="110966"/>
                      <a:pt x="1346736" y="103632"/>
                    </a:cubicBezTo>
                    <a:cubicBezTo>
                      <a:pt x="1351213" y="105347"/>
                      <a:pt x="1374454" y="106109"/>
                      <a:pt x="1360643" y="107633"/>
                    </a:cubicBezTo>
                    <a:cubicBezTo>
                      <a:pt x="1368548" y="107728"/>
                      <a:pt x="1376168" y="108299"/>
                      <a:pt x="1381788" y="107442"/>
                    </a:cubicBezTo>
                    <a:lnTo>
                      <a:pt x="1371692" y="106490"/>
                    </a:lnTo>
                    <a:cubicBezTo>
                      <a:pt x="1398266" y="106013"/>
                      <a:pt x="1412744" y="108680"/>
                      <a:pt x="1430080" y="105537"/>
                    </a:cubicBezTo>
                    <a:lnTo>
                      <a:pt x="1420269" y="104108"/>
                    </a:lnTo>
                    <a:cubicBezTo>
                      <a:pt x="1436176" y="103918"/>
                      <a:pt x="1449416" y="103632"/>
                      <a:pt x="1455702" y="107061"/>
                    </a:cubicBezTo>
                    <a:lnTo>
                      <a:pt x="1439414" y="108109"/>
                    </a:lnTo>
                    <a:cubicBezTo>
                      <a:pt x="1465799" y="108014"/>
                      <a:pt x="1481610" y="107823"/>
                      <a:pt x="1503613" y="105918"/>
                    </a:cubicBezTo>
                    <a:lnTo>
                      <a:pt x="1495802" y="105823"/>
                    </a:lnTo>
                    <a:cubicBezTo>
                      <a:pt x="1523806" y="102394"/>
                      <a:pt x="1670110" y="99441"/>
                      <a:pt x="1695923" y="95155"/>
                    </a:cubicBezTo>
                    <a:lnTo>
                      <a:pt x="1684016" y="92488"/>
                    </a:lnTo>
                    <a:lnTo>
                      <a:pt x="1706210" y="90202"/>
                    </a:lnTo>
                    <a:cubicBezTo>
                      <a:pt x="1703543" y="90202"/>
                      <a:pt x="1695542" y="98965"/>
                      <a:pt x="1693351" y="98108"/>
                    </a:cubicBezTo>
                    <a:cubicBezTo>
                      <a:pt x="1757549" y="99441"/>
                      <a:pt x="2045109" y="91345"/>
                      <a:pt x="2058539" y="102203"/>
                    </a:cubicBezTo>
                    <a:cubicBezTo>
                      <a:pt x="2079780" y="101917"/>
                      <a:pt x="2071303" y="103918"/>
                      <a:pt x="2064540" y="95060"/>
                    </a:cubicBezTo>
                    <a:cubicBezTo>
                      <a:pt x="2086638" y="95441"/>
                      <a:pt x="2259707" y="88773"/>
                      <a:pt x="2227132" y="96203"/>
                    </a:cubicBezTo>
                    <a:cubicBezTo>
                      <a:pt x="2232371" y="96298"/>
                      <a:pt x="2240372" y="95917"/>
                      <a:pt x="2245229" y="96869"/>
                    </a:cubicBezTo>
                    <a:cubicBezTo>
                      <a:pt x="2235704" y="94583"/>
                      <a:pt x="2261708" y="95345"/>
                      <a:pt x="2254278" y="94393"/>
                    </a:cubicBezTo>
                    <a:cubicBezTo>
                      <a:pt x="2395724" y="108776"/>
                      <a:pt x="2341527" y="36576"/>
                      <a:pt x="2418108" y="5810"/>
                    </a:cubicBezTo>
                    <a:cubicBezTo>
                      <a:pt x="2398772" y="4763"/>
                      <a:pt x="2335717" y="7239"/>
                      <a:pt x="2399058" y="2858"/>
                    </a:cubicBezTo>
                    <a:cubicBezTo>
                      <a:pt x="2343527" y="-572"/>
                      <a:pt x="2296283" y="1238"/>
                      <a:pt x="2241039" y="1905"/>
                    </a:cubicBezTo>
                    <a:lnTo>
                      <a:pt x="2243991" y="1048"/>
                    </a:lnTo>
                    <a:cubicBezTo>
                      <a:pt x="2234181" y="-381"/>
                      <a:pt x="2214845" y="1524"/>
                      <a:pt x="2197128" y="0"/>
                    </a:cubicBezTo>
                    <a:cubicBezTo>
                      <a:pt x="2115880" y="6096"/>
                      <a:pt x="1816128" y="3524"/>
                      <a:pt x="1710591" y="6287"/>
                    </a:cubicBezTo>
                    <a:lnTo>
                      <a:pt x="1713353" y="5906"/>
                    </a:lnTo>
                    <a:cubicBezTo>
                      <a:pt x="1577146" y="5429"/>
                      <a:pt x="1349308" y="11240"/>
                      <a:pt x="1210814" y="7715"/>
                    </a:cubicBezTo>
                    <a:cubicBezTo>
                      <a:pt x="1095848" y="23717"/>
                      <a:pt x="819051" y="5429"/>
                      <a:pt x="684463" y="13716"/>
                    </a:cubicBezTo>
                    <a:lnTo>
                      <a:pt x="687511" y="12859"/>
                    </a:lnTo>
                    <a:cubicBezTo>
                      <a:pt x="655316" y="14192"/>
                      <a:pt x="473008" y="10954"/>
                      <a:pt x="435670" y="12192"/>
                    </a:cubicBezTo>
                    <a:lnTo>
                      <a:pt x="440718" y="12668"/>
                    </a:lnTo>
                    <a:cubicBezTo>
                      <a:pt x="408047" y="14764"/>
                      <a:pt x="412524" y="11049"/>
                      <a:pt x="386807" y="9906"/>
                    </a:cubicBezTo>
                    <a:cubicBezTo>
                      <a:pt x="275174" y="28004"/>
                      <a:pt x="142395" y="18764"/>
                      <a:pt x="16856" y="12192"/>
                    </a:cubicBezTo>
                    <a:cubicBezTo>
                      <a:pt x="-6195" y="35528"/>
                      <a:pt x="-17434" y="114395"/>
                      <a:pt x="63528" y="102870"/>
                    </a:cubicBezTo>
                    <a:cubicBezTo>
                      <a:pt x="63528" y="102870"/>
                      <a:pt x="42668" y="102584"/>
                      <a:pt x="42668" y="102584"/>
                    </a:cubicBezTo>
                    <a:cubicBezTo>
                      <a:pt x="58004" y="103156"/>
                      <a:pt x="47336" y="104299"/>
                      <a:pt x="41430" y="105537"/>
                    </a:cubicBezTo>
                    <a:cubicBezTo>
                      <a:pt x="46764" y="105537"/>
                      <a:pt x="68386" y="107442"/>
                      <a:pt x="54575" y="105347"/>
                    </a:cubicBezTo>
                    <a:cubicBezTo>
                      <a:pt x="158588" y="108109"/>
                      <a:pt x="297462" y="110109"/>
                      <a:pt x="388140" y="112109"/>
                    </a:cubicBezTo>
                    <a:cubicBezTo>
                      <a:pt x="420525" y="113348"/>
                      <a:pt x="453577" y="106680"/>
                      <a:pt x="482152" y="113729"/>
                    </a:cubicBezTo>
                    <a:cubicBezTo>
                      <a:pt x="477580" y="111919"/>
                      <a:pt x="629885" y="111728"/>
                      <a:pt x="632266" y="112205"/>
                    </a:cubicBezTo>
                    <a:close/>
                  </a:path>
                </a:pathLst>
              </a:custGeom>
              <a:grpFill/>
              <a:ln w="9525" cap="flat">
                <a:noFill/>
                <a:prstDash val="solid"/>
                <a:miter/>
              </a:ln>
            </p:spPr>
            <p:txBody>
              <a:bodyPr rtlCol="0" anchor="ctr"/>
              <a:lstStyle/>
              <a:p>
                <a:pPr algn="ctr"/>
                <a:endParaRPr lang="en-US"/>
              </a:p>
            </p:txBody>
          </p:sp>
        </p:grpSp>
      </p:grpSp>
      <p:graphicFrame>
        <p:nvGraphicFramePr>
          <p:cNvPr id="36" name="Content Placeholder 2">
            <a:extLst>
              <a:ext uri="{FF2B5EF4-FFF2-40B4-BE49-F238E27FC236}">
                <a16:creationId xmlns:a16="http://schemas.microsoft.com/office/drawing/2014/main" id="{F2955E41-7D79-D32F-4B22-CEAD4753DE07}"/>
              </a:ext>
            </a:extLst>
          </p:cNvPr>
          <p:cNvGraphicFramePr>
            <a:graphicFrameLocks noGrp="1"/>
          </p:cNvGraphicFramePr>
          <p:nvPr>
            <p:ph idx="1"/>
            <p:extLst>
              <p:ext uri="{D42A27DB-BD31-4B8C-83A1-F6EECF244321}">
                <p14:modId xmlns:p14="http://schemas.microsoft.com/office/powerpoint/2010/main" val="1907302560"/>
              </p:ext>
            </p:extLst>
          </p:nvPr>
        </p:nvGraphicFramePr>
        <p:xfrm>
          <a:off x="5402620" y="497732"/>
          <a:ext cx="6151831" cy="570745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3508268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F420BC5C-C418-4843-B04B-6918968D09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79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163D37C-22EF-E060-52B2-78A969915A8E}"/>
              </a:ext>
            </a:extLst>
          </p:cNvPr>
          <p:cNvSpPr>
            <a:spLocks noGrp="1"/>
          </p:cNvSpPr>
          <p:nvPr>
            <p:ph type="title"/>
          </p:nvPr>
        </p:nvSpPr>
        <p:spPr>
          <a:xfrm>
            <a:off x="517871" y="976160"/>
            <a:ext cx="4767930" cy="1848734"/>
          </a:xfrm>
        </p:spPr>
        <p:txBody>
          <a:bodyPr>
            <a:normAutofit/>
          </a:bodyPr>
          <a:lstStyle/>
          <a:p>
            <a:r>
              <a:rPr lang="en-US" dirty="0"/>
              <a:t>Hives</a:t>
            </a:r>
          </a:p>
        </p:txBody>
      </p:sp>
      <p:sp>
        <p:nvSpPr>
          <p:cNvPr id="13" name="Freeform: Shape 12">
            <a:extLst>
              <a:ext uri="{FF2B5EF4-FFF2-40B4-BE49-F238E27FC236}">
                <a16:creationId xmlns:a16="http://schemas.microsoft.com/office/drawing/2014/main" id="{13E5F285-BD95-4989-B20B-7789901594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839951" cy="1423657"/>
          </a:xfrm>
          <a:custGeom>
            <a:avLst/>
            <a:gdLst>
              <a:gd name="connsiteX0" fmla="*/ 0 w 2331138"/>
              <a:gd name="connsiteY0" fmla="*/ 0 h 3352676"/>
              <a:gd name="connsiteX1" fmla="*/ 2331138 w 2331138"/>
              <a:gd name="connsiteY1" fmla="*/ 0 h 3352676"/>
              <a:gd name="connsiteX2" fmla="*/ 2331138 w 2331138"/>
              <a:gd name="connsiteY2" fmla="*/ 3352676 h 3352676"/>
              <a:gd name="connsiteX3" fmla="*/ 2097210 w 2331138"/>
              <a:gd name="connsiteY3" fmla="*/ 3226228 h 3352676"/>
              <a:gd name="connsiteX4" fmla="*/ 214881 w 2331138"/>
              <a:gd name="connsiteY4" fmla="*/ 1176738 h 3352676"/>
              <a:gd name="connsiteX5" fmla="*/ 1129 w 2331138"/>
              <a:gd name="connsiteY5" fmla="*/ 67475 h 3352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31138" h="3352676">
                <a:moveTo>
                  <a:pt x="0" y="0"/>
                </a:moveTo>
                <a:lnTo>
                  <a:pt x="2331138" y="0"/>
                </a:lnTo>
                <a:lnTo>
                  <a:pt x="2331138" y="3352676"/>
                </a:lnTo>
                <a:lnTo>
                  <a:pt x="2097210" y="3226228"/>
                </a:lnTo>
                <a:cubicBezTo>
                  <a:pt x="1273150" y="2744079"/>
                  <a:pt x="560886" y="2027200"/>
                  <a:pt x="214881" y="1176738"/>
                </a:cubicBezTo>
                <a:cubicBezTo>
                  <a:pt x="72781" y="827511"/>
                  <a:pt x="14297" y="430630"/>
                  <a:pt x="1129" y="67475"/>
                </a:cubicBezTo>
                <a:close/>
              </a:path>
            </a:pathLst>
          </a:custGeom>
          <a:solidFill>
            <a:schemeClr val="accent1">
              <a:lumMod val="40000"/>
              <a:lumOff val="6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nvGrpSpPr>
          <p:cNvPr id="15" name="Graphic 78">
            <a:extLst>
              <a:ext uri="{FF2B5EF4-FFF2-40B4-BE49-F238E27FC236}">
                <a16:creationId xmlns:a16="http://schemas.microsoft.com/office/drawing/2014/main" id="{6C02F4BE-6538-4CAD-B506-5FEB41D378B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74415" y="3039261"/>
            <a:ext cx="1020166" cy="45718"/>
            <a:chOff x="4886325" y="3371754"/>
            <a:chExt cx="2418492" cy="113728"/>
          </a:xfrm>
          <a:solidFill>
            <a:schemeClr val="accent1"/>
          </a:solidFill>
        </p:grpSpPr>
        <p:sp>
          <p:nvSpPr>
            <p:cNvPr id="16" name="Graphic 78">
              <a:extLst>
                <a:ext uri="{FF2B5EF4-FFF2-40B4-BE49-F238E27FC236}">
                  <a16:creationId xmlns:a16="http://schemas.microsoft.com/office/drawing/2014/main" id="{3937246C-D7B5-4CC9-B979-0999DFD5BF0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886325" y="3428428"/>
              <a:ext cx="2418302" cy="9525"/>
            </a:xfrm>
            <a:custGeom>
              <a:avLst/>
              <a:gdLst>
                <a:gd name="connsiteX0" fmla="*/ 0 w 2418302"/>
                <a:gd name="connsiteY0" fmla="*/ 0 h 9525"/>
                <a:gd name="connsiteX1" fmla="*/ 2418302 w 2418302"/>
                <a:gd name="connsiteY1" fmla="*/ 0 h 9525"/>
              </a:gdLst>
              <a:ahLst/>
              <a:cxnLst>
                <a:cxn ang="0">
                  <a:pos x="connsiteX0" y="connsiteY0"/>
                </a:cxn>
                <a:cxn ang="0">
                  <a:pos x="connsiteX1" y="connsiteY1"/>
                </a:cxn>
              </a:cxnLst>
              <a:rect l="l" t="t" r="r" b="b"/>
              <a:pathLst>
                <a:path w="2418302" h="9525">
                  <a:moveTo>
                    <a:pt x="0" y="0"/>
                  </a:moveTo>
                  <a:lnTo>
                    <a:pt x="2418302" y="0"/>
                  </a:lnTo>
                </a:path>
              </a:pathLst>
            </a:custGeom>
            <a:grpFill/>
            <a:ln w="9525" cap="flat">
              <a:noFill/>
              <a:prstDash val="solid"/>
              <a:miter/>
            </a:ln>
          </p:spPr>
          <p:txBody>
            <a:bodyPr rtlCol="0" anchor="ctr"/>
            <a:lstStyle/>
            <a:p>
              <a:pPr algn="ctr"/>
              <a:endParaRPr lang="en-US"/>
            </a:p>
          </p:txBody>
        </p:sp>
        <p:grpSp>
          <p:nvGrpSpPr>
            <p:cNvPr id="17" name="Graphic 78">
              <a:extLst>
                <a:ext uri="{FF2B5EF4-FFF2-40B4-BE49-F238E27FC236}">
                  <a16:creationId xmlns:a16="http://schemas.microsoft.com/office/drawing/2014/main" id="{559392DF-C926-44F7-920D-C232D60C05F3}"/>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4886709" y="3371754"/>
              <a:ext cx="2418108" cy="113728"/>
              <a:chOff x="4886709" y="3371754"/>
              <a:chExt cx="2418108" cy="113728"/>
            </a:xfrm>
            <a:grpFill/>
          </p:grpSpPr>
          <p:sp>
            <p:nvSpPr>
              <p:cNvPr id="18" name="Graphic 78">
                <a:extLst>
                  <a:ext uri="{FF2B5EF4-FFF2-40B4-BE49-F238E27FC236}">
                    <a16:creationId xmlns:a16="http://schemas.microsoft.com/office/drawing/2014/main" id="{437FE2E3-579D-4AA7-8775-C78D1D5631D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895088" y="3474384"/>
                <a:ext cx="32575" cy="2906"/>
              </a:xfrm>
              <a:custGeom>
                <a:avLst/>
                <a:gdLst>
                  <a:gd name="connsiteX0" fmla="*/ 0 w 32575"/>
                  <a:gd name="connsiteY0" fmla="*/ 49 h 2906"/>
                  <a:gd name="connsiteX1" fmla="*/ 32576 w 32575"/>
                  <a:gd name="connsiteY1" fmla="*/ 2907 h 2906"/>
                  <a:gd name="connsiteX2" fmla="*/ 0 w 32575"/>
                  <a:gd name="connsiteY2" fmla="*/ 49 h 2906"/>
                </a:gdLst>
                <a:ahLst/>
                <a:cxnLst>
                  <a:cxn ang="0">
                    <a:pos x="connsiteX0" y="connsiteY0"/>
                  </a:cxn>
                  <a:cxn ang="0">
                    <a:pos x="connsiteX1" y="connsiteY1"/>
                  </a:cxn>
                  <a:cxn ang="0">
                    <a:pos x="connsiteX2" y="connsiteY2"/>
                  </a:cxn>
                </a:cxnLst>
                <a:rect l="l" t="t" r="r" b="b"/>
                <a:pathLst>
                  <a:path w="32575" h="2906">
                    <a:moveTo>
                      <a:pt x="0" y="49"/>
                    </a:moveTo>
                    <a:cubicBezTo>
                      <a:pt x="7430" y="2335"/>
                      <a:pt x="20384" y="2526"/>
                      <a:pt x="32576" y="2907"/>
                    </a:cubicBezTo>
                    <a:cubicBezTo>
                      <a:pt x="23146" y="716"/>
                      <a:pt x="13240" y="-236"/>
                      <a:pt x="0" y="49"/>
                    </a:cubicBezTo>
                    <a:close/>
                  </a:path>
                </a:pathLst>
              </a:custGeom>
              <a:grpFill/>
              <a:ln w="9525" cap="flat">
                <a:noFill/>
                <a:prstDash val="solid"/>
                <a:miter/>
              </a:ln>
            </p:spPr>
            <p:txBody>
              <a:bodyPr rtlCol="0" anchor="ctr"/>
              <a:lstStyle/>
              <a:p>
                <a:pPr algn="ctr"/>
                <a:endParaRPr lang="en-US"/>
              </a:p>
            </p:txBody>
          </p:sp>
          <p:sp>
            <p:nvSpPr>
              <p:cNvPr id="19" name="Graphic 78">
                <a:extLst>
                  <a:ext uri="{FF2B5EF4-FFF2-40B4-BE49-F238E27FC236}">
                    <a16:creationId xmlns:a16="http://schemas.microsoft.com/office/drawing/2014/main" id="{A6A05323-CAFA-4D34-83D6-3B23B02085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927758" y="3477344"/>
                <a:ext cx="380" cy="42"/>
              </a:xfrm>
              <a:custGeom>
                <a:avLst/>
                <a:gdLst>
                  <a:gd name="connsiteX0" fmla="*/ 190 w 380"/>
                  <a:gd name="connsiteY0" fmla="*/ 42 h 42"/>
                  <a:gd name="connsiteX1" fmla="*/ 381 w 380"/>
                  <a:gd name="connsiteY1" fmla="*/ 42 h 42"/>
                  <a:gd name="connsiteX2" fmla="*/ 0 w 380"/>
                  <a:gd name="connsiteY2" fmla="*/ 42 h 42"/>
                  <a:gd name="connsiteX3" fmla="*/ 190 w 380"/>
                  <a:gd name="connsiteY3" fmla="*/ 42 h 42"/>
                </a:gdLst>
                <a:ahLst/>
                <a:cxnLst>
                  <a:cxn ang="0">
                    <a:pos x="connsiteX0" y="connsiteY0"/>
                  </a:cxn>
                  <a:cxn ang="0">
                    <a:pos x="connsiteX1" y="connsiteY1"/>
                  </a:cxn>
                  <a:cxn ang="0">
                    <a:pos x="connsiteX2" y="connsiteY2"/>
                  </a:cxn>
                  <a:cxn ang="0">
                    <a:pos x="connsiteX3" y="connsiteY3"/>
                  </a:cxn>
                </a:cxnLst>
                <a:rect l="l" t="t" r="r" b="b"/>
                <a:pathLst>
                  <a:path w="380" h="42">
                    <a:moveTo>
                      <a:pt x="190" y="42"/>
                    </a:moveTo>
                    <a:cubicBezTo>
                      <a:pt x="190" y="42"/>
                      <a:pt x="286" y="42"/>
                      <a:pt x="381" y="42"/>
                    </a:cubicBezTo>
                    <a:cubicBezTo>
                      <a:pt x="190" y="42"/>
                      <a:pt x="95" y="42"/>
                      <a:pt x="0" y="42"/>
                    </a:cubicBezTo>
                    <a:cubicBezTo>
                      <a:pt x="0" y="-53"/>
                      <a:pt x="95" y="42"/>
                      <a:pt x="190" y="42"/>
                    </a:cubicBezTo>
                    <a:close/>
                  </a:path>
                </a:pathLst>
              </a:custGeom>
              <a:grpFill/>
              <a:ln w="9525" cap="flat">
                <a:noFill/>
                <a:prstDash val="solid"/>
                <a:miter/>
              </a:ln>
            </p:spPr>
            <p:txBody>
              <a:bodyPr rtlCol="0" anchor="ctr"/>
              <a:lstStyle/>
              <a:p>
                <a:pPr algn="ctr"/>
                <a:endParaRPr lang="en-US"/>
              </a:p>
            </p:txBody>
          </p:sp>
          <p:sp>
            <p:nvSpPr>
              <p:cNvPr id="20" name="Graphic 78">
                <a:extLst>
                  <a:ext uri="{FF2B5EF4-FFF2-40B4-BE49-F238E27FC236}">
                    <a16:creationId xmlns:a16="http://schemas.microsoft.com/office/drawing/2014/main" id="{D49C45E0-CA07-4FD4-9097-BF313F498A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285577" y="3374517"/>
                <a:ext cx="10001" cy="190"/>
              </a:xfrm>
              <a:custGeom>
                <a:avLst/>
                <a:gdLst>
                  <a:gd name="connsiteX0" fmla="*/ 10001 w 10001"/>
                  <a:gd name="connsiteY0" fmla="*/ 0 h 190"/>
                  <a:gd name="connsiteX1" fmla="*/ 0 w 10001"/>
                  <a:gd name="connsiteY1" fmla="*/ 191 h 190"/>
                  <a:gd name="connsiteX2" fmla="*/ 10001 w 10001"/>
                  <a:gd name="connsiteY2" fmla="*/ 0 h 190"/>
                </a:gdLst>
                <a:ahLst/>
                <a:cxnLst>
                  <a:cxn ang="0">
                    <a:pos x="connsiteX0" y="connsiteY0"/>
                  </a:cxn>
                  <a:cxn ang="0">
                    <a:pos x="connsiteX1" y="connsiteY1"/>
                  </a:cxn>
                  <a:cxn ang="0">
                    <a:pos x="connsiteX2" y="connsiteY2"/>
                  </a:cxn>
                </a:cxnLst>
                <a:rect l="l" t="t" r="r" b="b"/>
                <a:pathLst>
                  <a:path w="10001" h="190">
                    <a:moveTo>
                      <a:pt x="10001" y="0"/>
                    </a:moveTo>
                    <a:cubicBezTo>
                      <a:pt x="6953" y="0"/>
                      <a:pt x="3524" y="95"/>
                      <a:pt x="0" y="191"/>
                    </a:cubicBezTo>
                    <a:cubicBezTo>
                      <a:pt x="3334" y="191"/>
                      <a:pt x="6763" y="191"/>
                      <a:pt x="10001" y="0"/>
                    </a:cubicBezTo>
                    <a:close/>
                  </a:path>
                </a:pathLst>
              </a:custGeom>
              <a:grpFill/>
              <a:ln w="9525" cap="flat">
                <a:noFill/>
                <a:prstDash val="solid"/>
                <a:miter/>
              </a:ln>
            </p:spPr>
            <p:txBody>
              <a:bodyPr rtlCol="0" anchor="ctr"/>
              <a:lstStyle/>
              <a:p>
                <a:pPr algn="ctr"/>
                <a:endParaRPr lang="en-US"/>
              </a:p>
            </p:txBody>
          </p:sp>
          <p:sp>
            <p:nvSpPr>
              <p:cNvPr id="21" name="Graphic 78">
                <a:extLst>
                  <a:ext uri="{FF2B5EF4-FFF2-40B4-BE49-F238E27FC236}">
                    <a16:creationId xmlns:a16="http://schemas.microsoft.com/office/drawing/2014/main" id="{1EC741B7-EEE8-43D3-9F8E-C2B4DD1965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886709" y="3371754"/>
                <a:ext cx="2418108" cy="113728"/>
              </a:xfrm>
              <a:custGeom>
                <a:avLst/>
                <a:gdLst>
                  <a:gd name="connsiteX0" fmla="*/ 632266 w 2418108"/>
                  <a:gd name="connsiteY0" fmla="*/ 112205 h 113728"/>
                  <a:gd name="connsiteX1" fmla="*/ 723039 w 2418108"/>
                  <a:gd name="connsiteY1" fmla="*/ 109538 h 113728"/>
                  <a:gd name="connsiteX2" fmla="*/ 735136 w 2418108"/>
                  <a:gd name="connsiteY2" fmla="*/ 111823 h 113728"/>
                  <a:gd name="connsiteX3" fmla="*/ 752471 w 2418108"/>
                  <a:gd name="connsiteY3" fmla="*/ 108680 h 113728"/>
                  <a:gd name="connsiteX4" fmla="*/ 772569 w 2418108"/>
                  <a:gd name="connsiteY4" fmla="*/ 110585 h 113728"/>
                  <a:gd name="connsiteX5" fmla="*/ 1112993 w 2418108"/>
                  <a:gd name="connsiteY5" fmla="*/ 112967 h 113728"/>
                  <a:gd name="connsiteX6" fmla="*/ 1083465 w 2418108"/>
                  <a:gd name="connsiteY6" fmla="*/ 108776 h 113728"/>
                  <a:gd name="connsiteX7" fmla="*/ 1296825 w 2418108"/>
                  <a:gd name="connsiteY7" fmla="*/ 108966 h 113728"/>
                  <a:gd name="connsiteX8" fmla="*/ 1346736 w 2418108"/>
                  <a:gd name="connsiteY8" fmla="*/ 103632 h 113728"/>
                  <a:gd name="connsiteX9" fmla="*/ 1360643 w 2418108"/>
                  <a:gd name="connsiteY9" fmla="*/ 107633 h 113728"/>
                  <a:gd name="connsiteX10" fmla="*/ 1381788 w 2418108"/>
                  <a:gd name="connsiteY10" fmla="*/ 107442 h 113728"/>
                  <a:gd name="connsiteX11" fmla="*/ 1371692 w 2418108"/>
                  <a:gd name="connsiteY11" fmla="*/ 106490 h 113728"/>
                  <a:gd name="connsiteX12" fmla="*/ 1430080 w 2418108"/>
                  <a:gd name="connsiteY12" fmla="*/ 105537 h 113728"/>
                  <a:gd name="connsiteX13" fmla="*/ 1420269 w 2418108"/>
                  <a:gd name="connsiteY13" fmla="*/ 104108 h 113728"/>
                  <a:gd name="connsiteX14" fmla="*/ 1455702 w 2418108"/>
                  <a:gd name="connsiteY14" fmla="*/ 107061 h 113728"/>
                  <a:gd name="connsiteX15" fmla="*/ 1439414 w 2418108"/>
                  <a:gd name="connsiteY15" fmla="*/ 108109 h 113728"/>
                  <a:gd name="connsiteX16" fmla="*/ 1503613 w 2418108"/>
                  <a:gd name="connsiteY16" fmla="*/ 105918 h 113728"/>
                  <a:gd name="connsiteX17" fmla="*/ 1495802 w 2418108"/>
                  <a:gd name="connsiteY17" fmla="*/ 105823 h 113728"/>
                  <a:gd name="connsiteX18" fmla="*/ 1695923 w 2418108"/>
                  <a:gd name="connsiteY18" fmla="*/ 95155 h 113728"/>
                  <a:gd name="connsiteX19" fmla="*/ 1684016 w 2418108"/>
                  <a:gd name="connsiteY19" fmla="*/ 92488 h 113728"/>
                  <a:gd name="connsiteX20" fmla="*/ 1706210 w 2418108"/>
                  <a:gd name="connsiteY20" fmla="*/ 90202 h 113728"/>
                  <a:gd name="connsiteX21" fmla="*/ 1693351 w 2418108"/>
                  <a:gd name="connsiteY21" fmla="*/ 98108 h 113728"/>
                  <a:gd name="connsiteX22" fmla="*/ 2058539 w 2418108"/>
                  <a:gd name="connsiteY22" fmla="*/ 102203 h 113728"/>
                  <a:gd name="connsiteX23" fmla="*/ 2064540 w 2418108"/>
                  <a:gd name="connsiteY23" fmla="*/ 95060 h 113728"/>
                  <a:gd name="connsiteX24" fmla="*/ 2227132 w 2418108"/>
                  <a:gd name="connsiteY24" fmla="*/ 96203 h 113728"/>
                  <a:gd name="connsiteX25" fmla="*/ 2245229 w 2418108"/>
                  <a:gd name="connsiteY25" fmla="*/ 96869 h 113728"/>
                  <a:gd name="connsiteX26" fmla="*/ 2254278 w 2418108"/>
                  <a:gd name="connsiteY26" fmla="*/ 94393 h 113728"/>
                  <a:gd name="connsiteX27" fmla="*/ 2418108 w 2418108"/>
                  <a:gd name="connsiteY27" fmla="*/ 5810 h 113728"/>
                  <a:gd name="connsiteX28" fmla="*/ 2399058 w 2418108"/>
                  <a:gd name="connsiteY28" fmla="*/ 2858 h 113728"/>
                  <a:gd name="connsiteX29" fmla="*/ 2241039 w 2418108"/>
                  <a:gd name="connsiteY29" fmla="*/ 1905 h 113728"/>
                  <a:gd name="connsiteX30" fmla="*/ 2243991 w 2418108"/>
                  <a:gd name="connsiteY30" fmla="*/ 1048 h 113728"/>
                  <a:gd name="connsiteX31" fmla="*/ 2197128 w 2418108"/>
                  <a:gd name="connsiteY31" fmla="*/ 0 h 113728"/>
                  <a:gd name="connsiteX32" fmla="*/ 1710591 w 2418108"/>
                  <a:gd name="connsiteY32" fmla="*/ 6287 h 113728"/>
                  <a:gd name="connsiteX33" fmla="*/ 1713353 w 2418108"/>
                  <a:gd name="connsiteY33" fmla="*/ 5906 h 113728"/>
                  <a:gd name="connsiteX34" fmla="*/ 1210814 w 2418108"/>
                  <a:gd name="connsiteY34" fmla="*/ 7715 h 113728"/>
                  <a:gd name="connsiteX35" fmla="*/ 684463 w 2418108"/>
                  <a:gd name="connsiteY35" fmla="*/ 13716 h 113728"/>
                  <a:gd name="connsiteX36" fmla="*/ 687511 w 2418108"/>
                  <a:gd name="connsiteY36" fmla="*/ 12859 h 113728"/>
                  <a:gd name="connsiteX37" fmla="*/ 435670 w 2418108"/>
                  <a:gd name="connsiteY37" fmla="*/ 12192 h 113728"/>
                  <a:gd name="connsiteX38" fmla="*/ 440718 w 2418108"/>
                  <a:gd name="connsiteY38" fmla="*/ 12668 h 113728"/>
                  <a:gd name="connsiteX39" fmla="*/ 386807 w 2418108"/>
                  <a:gd name="connsiteY39" fmla="*/ 9906 h 113728"/>
                  <a:gd name="connsiteX40" fmla="*/ 16856 w 2418108"/>
                  <a:gd name="connsiteY40" fmla="*/ 12192 h 113728"/>
                  <a:gd name="connsiteX41" fmla="*/ 63528 w 2418108"/>
                  <a:gd name="connsiteY41" fmla="*/ 102870 h 113728"/>
                  <a:gd name="connsiteX42" fmla="*/ 42668 w 2418108"/>
                  <a:gd name="connsiteY42" fmla="*/ 102584 h 113728"/>
                  <a:gd name="connsiteX43" fmla="*/ 41430 w 2418108"/>
                  <a:gd name="connsiteY43" fmla="*/ 105537 h 113728"/>
                  <a:gd name="connsiteX44" fmla="*/ 54575 w 2418108"/>
                  <a:gd name="connsiteY44" fmla="*/ 105347 h 113728"/>
                  <a:gd name="connsiteX45" fmla="*/ 388140 w 2418108"/>
                  <a:gd name="connsiteY45" fmla="*/ 112109 h 113728"/>
                  <a:gd name="connsiteX46" fmla="*/ 482152 w 2418108"/>
                  <a:gd name="connsiteY46" fmla="*/ 113729 h 113728"/>
                  <a:gd name="connsiteX47" fmla="*/ 632266 w 2418108"/>
                  <a:gd name="connsiteY47" fmla="*/ 112205 h 113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18108" h="113728">
                    <a:moveTo>
                      <a:pt x="632266" y="112205"/>
                    </a:moveTo>
                    <a:cubicBezTo>
                      <a:pt x="656364" y="104680"/>
                      <a:pt x="694940" y="114110"/>
                      <a:pt x="723039" y="109538"/>
                    </a:cubicBezTo>
                    <a:cubicBezTo>
                      <a:pt x="722849" y="109919"/>
                      <a:pt x="735898" y="110109"/>
                      <a:pt x="735136" y="111823"/>
                    </a:cubicBezTo>
                    <a:cubicBezTo>
                      <a:pt x="735041" y="108776"/>
                      <a:pt x="767616" y="112300"/>
                      <a:pt x="752471" y="108680"/>
                    </a:cubicBezTo>
                    <a:cubicBezTo>
                      <a:pt x="754757" y="107633"/>
                      <a:pt x="790571" y="107633"/>
                      <a:pt x="772569" y="110585"/>
                    </a:cubicBezTo>
                    <a:cubicBezTo>
                      <a:pt x="822099" y="111633"/>
                      <a:pt x="1059653" y="114395"/>
                      <a:pt x="1112993" y="112967"/>
                    </a:cubicBezTo>
                    <a:cubicBezTo>
                      <a:pt x="1106135" y="110776"/>
                      <a:pt x="1089656" y="112205"/>
                      <a:pt x="1083465" y="108776"/>
                    </a:cubicBezTo>
                    <a:cubicBezTo>
                      <a:pt x="1153950" y="111728"/>
                      <a:pt x="1230626" y="113157"/>
                      <a:pt x="1296825" y="108966"/>
                    </a:cubicBezTo>
                    <a:cubicBezTo>
                      <a:pt x="1277680" y="103251"/>
                      <a:pt x="1356071" y="110966"/>
                      <a:pt x="1346736" y="103632"/>
                    </a:cubicBezTo>
                    <a:cubicBezTo>
                      <a:pt x="1351213" y="105347"/>
                      <a:pt x="1374454" y="106109"/>
                      <a:pt x="1360643" y="107633"/>
                    </a:cubicBezTo>
                    <a:cubicBezTo>
                      <a:pt x="1368548" y="107728"/>
                      <a:pt x="1376168" y="108299"/>
                      <a:pt x="1381788" y="107442"/>
                    </a:cubicBezTo>
                    <a:lnTo>
                      <a:pt x="1371692" y="106490"/>
                    </a:lnTo>
                    <a:cubicBezTo>
                      <a:pt x="1398266" y="106013"/>
                      <a:pt x="1412744" y="108680"/>
                      <a:pt x="1430080" y="105537"/>
                    </a:cubicBezTo>
                    <a:lnTo>
                      <a:pt x="1420269" y="104108"/>
                    </a:lnTo>
                    <a:cubicBezTo>
                      <a:pt x="1436176" y="103918"/>
                      <a:pt x="1449416" y="103632"/>
                      <a:pt x="1455702" y="107061"/>
                    </a:cubicBezTo>
                    <a:lnTo>
                      <a:pt x="1439414" y="108109"/>
                    </a:lnTo>
                    <a:cubicBezTo>
                      <a:pt x="1465799" y="108014"/>
                      <a:pt x="1481610" y="107823"/>
                      <a:pt x="1503613" y="105918"/>
                    </a:cubicBezTo>
                    <a:lnTo>
                      <a:pt x="1495802" y="105823"/>
                    </a:lnTo>
                    <a:cubicBezTo>
                      <a:pt x="1523806" y="102394"/>
                      <a:pt x="1670110" y="99441"/>
                      <a:pt x="1695923" y="95155"/>
                    </a:cubicBezTo>
                    <a:lnTo>
                      <a:pt x="1684016" y="92488"/>
                    </a:lnTo>
                    <a:lnTo>
                      <a:pt x="1706210" y="90202"/>
                    </a:lnTo>
                    <a:cubicBezTo>
                      <a:pt x="1703543" y="90202"/>
                      <a:pt x="1695542" y="98965"/>
                      <a:pt x="1693351" y="98108"/>
                    </a:cubicBezTo>
                    <a:cubicBezTo>
                      <a:pt x="1757549" y="99441"/>
                      <a:pt x="2045109" y="91345"/>
                      <a:pt x="2058539" y="102203"/>
                    </a:cubicBezTo>
                    <a:cubicBezTo>
                      <a:pt x="2079780" y="101917"/>
                      <a:pt x="2071303" y="103918"/>
                      <a:pt x="2064540" y="95060"/>
                    </a:cubicBezTo>
                    <a:cubicBezTo>
                      <a:pt x="2086638" y="95441"/>
                      <a:pt x="2259707" y="88773"/>
                      <a:pt x="2227132" y="96203"/>
                    </a:cubicBezTo>
                    <a:cubicBezTo>
                      <a:pt x="2232371" y="96298"/>
                      <a:pt x="2240372" y="95917"/>
                      <a:pt x="2245229" y="96869"/>
                    </a:cubicBezTo>
                    <a:cubicBezTo>
                      <a:pt x="2235704" y="94583"/>
                      <a:pt x="2261708" y="95345"/>
                      <a:pt x="2254278" y="94393"/>
                    </a:cubicBezTo>
                    <a:cubicBezTo>
                      <a:pt x="2395724" y="108776"/>
                      <a:pt x="2341527" y="36576"/>
                      <a:pt x="2418108" y="5810"/>
                    </a:cubicBezTo>
                    <a:cubicBezTo>
                      <a:pt x="2398772" y="4763"/>
                      <a:pt x="2335717" y="7239"/>
                      <a:pt x="2399058" y="2858"/>
                    </a:cubicBezTo>
                    <a:cubicBezTo>
                      <a:pt x="2343527" y="-572"/>
                      <a:pt x="2296283" y="1238"/>
                      <a:pt x="2241039" y="1905"/>
                    </a:cubicBezTo>
                    <a:lnTo>
                      <a:pt x="2243991" y="1048"/>
                    </a:lnTo>
                    <a:cubicBezTo>
                      <a:pt x="2234181" y="-381"/>
                      <a:pt x="2214845" y="1524"/>
                      <a:pt x="2197128" y="0"/>
                    </a:cubicBezTo>
                    <a:cubicBezTo>
                      <a:pt x="2115880" y="6096"/>
                      <a:pt x="1816128" y="3524"/>
                      <a:pt x="1710591" y="6287"/>
                    </a:cubicBezTo>
                    <a:lnTo>
                      <a:pt x="1713353" y="5906"/>
                    </a:lnTo>
                    <a:cubicBezTo>
                      <a:pt x="1577146" y="5429"/>
                      <a:pt x="1349308" y="11240"/>
                      <a:pt x="1210814" y="7715"/>
                    </a:cubicBezTo>
                    <a:cubicBezTo>
                      <a:pt x="1095848" y="23717"/>
                      <a:pt x="819051" y="5429"/>
                      <a:pt x="684463" y="13716"/>
                    </a:cubicBezTo>
                    <a:lnTo>
                      <a:pt x="687511" y="12859"/>
                    </a:lnTo>
                    <a:cubicBezTo>
                      <a:pt x="655316" y="14192"/>
                      <a:pt x="473008" y="10954"/>
                      <a:pt x="435670" y="12192"/>
                    </a:cubicBezTo>
                    <a:lnTo>
                      <a:pt x="440718" y="12668"/>
                    </a:lnTo>
                    <a:cubicBezTo>
                      <a:pt x="408047" y="14764"/>
                      <a:pt x="412524" y="11049"/>
                      <a:pt x="386807" y="9906"/>
                    </a:cubicBezTo>
                    <a:cubicBezTo>
                      <a:pt x="275174" y="28004"/>
                      <a:pt x="142395" y="18764"/>
                      <a:pt x="16856" y="12192"/>
                    </a:cubicBezTo>
                    <a:cubicBezTo>
                      <a:pt x="-6195" y="35528"/>
                      <a:pt x="-17434" y="114395"/>
                      <a:pt x="63528" y="102870"/>
                    </a:cubicBezTo>
                    <a:cubicBezTo>
                      <a:pt x="63528" y="102870"/>
                      <a:pt x="42668" y="102584"/>
                      <a:pt x="42668" y="102584"/>
                    </a:cubicBezTo>
                    <a:cubicBezTo>
                      <a:pt x="58004" y="103156"/>
                      <a:pt x="47336" y="104299"/>
                      <a:pt x="41430" y="105537"/>
                    </a:cubicBezTo>
                    <a:cubicBezTo>
                      <a:pt x="46764" y="105537"/>
                      <a:pt x="68386" y="107442"/>
                      <a:pt x="54575" y="105347"/>
                    </a:cubicBezTo>
                    <a:cubicBezTo>
                      <a:pt x="158588" y="108109"/>
                      <a:pt x="297462" y="110109"/>
                      <a:pt x="388140" y="112109"/>
                    </a:cubicBezTo>
                    <a:cubicBezTo>
                      <a:pt x="420525" y="113348"/>
                      <a:pt x="453577" y="106680"/>
                      <a:pt x="482152" y="113729"/>
                    </a:cubicBezTo>
                    <a:cubicBezTo>
                      <a:pt x="477580" y="111919"/>
                      <a:pt x="629885" y="111728"/>
                      <a:pt x="632266" y="112205"/>
                    </a:cubicBezTo>
                    <a:close/>
                  </a:path>
                </a:pathLst>
              </a:custGeom>
              <a:grpFill/>
              <a:ln w="9525" cap="flat">
                <a:noFill/>
                <a:prstDash val="solid"/>
                <a:miter/>
              </a:ln>
            </p:spPr>
            <p:txBody>
              <a:bodyPr rtlCol="0" anchor="ctr"/>
              <a:lstStyle/>
              <a:p>
                <a:pPr algn="ctr"/>
                <a:endParaRPr lang="en-US"/>
              </a:p>
            </p:txBody>
          </p:sp>
        </p:grpSp>
      </p:grpSp>
      <p:sp>
        <p:nvSpPr>
          <p:cNvPr id="8" name="Content Placeholder 7">
            <a:extLst>
              <a:ext uri="{FF2B5EF4-FFF2-40B4-BE49-F238E27FC236}">
                <a16:creationId xmlns:a16="http://schemas.microsoft.com/office/drawing/2014/main" id="{20F38D50-341D-82C4-D34A-E4103CD06DE6}"/>
              </a:ext>
            </a:extLst>
          </p:cNvPr>
          <p:cNvSpPr>
            <a:spLocks noGrp="1"/>
          </p:cNvSpPr>
          <p:nvPr>
            <p:ph idx="1"/>
          </p:nvPr>
        </p:nvSpPr>
        <p:spPr>
          <a:xfrm>
            <a:off x="517871" y="3299404"/>
            <a:ext cx="4767930" cy="2745750"/>
          </a:xfrm>
        </p:spPr>
        <p:txBody>
          <a:bodyPr>
            <a:normAutofit/>
          </a:bodyPr>
          <a:lstStyle/>
          <a:p>
            <a:endParaRPr lang="en-US"/>
          </a:p>
        </p:txBody>
      </p:sp>
      <p:pic>
        <p:nvPicPr>
          <p:cNvPr id="4" name="Content Placeholder 3">
            <a:extLst>
              <a:ext uri="{FF2B5EF4-FFF2-40B4-BE49-F238E27FC236}">
                <a16:creationId xmlns:a16="http://schemas.microsoft.com/office/drawing/2014/main" id="{29B19EF4-2CBE-6F3C-C0F8-697DADE0A5A8}"/>
              </a:ext>
            </a:extLst>
          </p:cNvPr>
          <p:cNvPicPr>
            <a:picLocks noChangeAspect="1"/>
          </p:cNvPicPr>
          <p:nvPr/>
        </p:nvPicPr>
        <p:blipFill rotWithShape="1">
          <a:blip r:embed="rId3"/>
          <a:srcRect l="14279" r="19220" b="-1"/>
          <a:stretch/>
        </p:blipFill>
        <p:spPr>
          <a:xfrm>
            <a:off x="5980742" y="565167"/>
            <a:ext cx="5654663" cy="5654663"/>
          </a:xfrm>
          <a:prstGeom prst="rect">
            <a:avLst/>
          </a:prstGeom>
        </p:spPr>
      </p:pic>
      <p:sp>
        <p:nvSpPr>
          <p:cNvPr id="23" name="Freeform: Shape 22">
            <a:extLst>
              <a:ext uri="{FF2B5EF4-FFF2-40B4-BE49-F238E27FC236}">
                <a16:creationId xmlns:a16="http://schemas.microsoft.com/office/drawing/2014/main" id="{6B6061A8-D267-4967-AF47-C3CC451385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899042" y="4951350"/>
            <a:ext cx="4292956" cy="1927671"/>
          </a:xfrm>
          <a:custGeom>
            <a:avLst/>
            <a:gdLst>
              <a:gd name="connsiteX0" fmla="*/ 0 w 4238069"/>
              <a:gd name="connsiteY0" fmla="*/ 0 h 1903025"/>
              <a:gd name="connsiteX1" fmla="*/ 113310 w 4238069"/>
              <a:gd name="connsiteY1" fmla="*/ 8960 h 1903025"/>
              <a:gd name="connsiteX2" fmla="*/ 291503 w 4238069"/>
              <a:gd name="connsiteY2" fmla="*/ 37000 h 1903025"/>
              <a:gd name="connsiteX3" fmla="*/ 3082930 w 4238069"/>
              <a:gd name="connsiteY3" fmla="*/ 1104916 h 1903025"/>
              <a:gd name="connsiteX4" fmla="*/ 3881548 w 4238069"/>
              <a:gd name="connsiteY4" fmla="*/ 1668276 h 1903025"/>
              <a:gd name="connsiteX5" fmla="*/ 4238069 w 4238069"/>
              <a:gd name="connsiteY5" fmla="*/ 1903025 h 1903025"/>
              <a:gd name="connsiteX6" fmla="*/ 0 w 4238069"/>
              <a:gd name="connsiteY6" fmla="*/ 1903025 h 1903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38069" h="1903025">
                <a:moveTo>
                  <a:pt x="0" y="0"/>
                </a:moveTo>
                <a:lnTo>
                  <a:pt x="113310" y="8960"/>
                </a:lnTo>
                <a:cubicBezTo>
                  <a:pt x="173365" y="16155"/>
                  <a:pt x="232870" y="25632"/>
                  <a:pt x="291503" y="37000"/>
                </a:cubicBezTo>
                <a:cubicBezTo>
                  <a:pt x="1250780" y="222537"/>
                  <a:pt x="2264787" y="499636"/>
                  <a:pt x="3082930" y="1104916"/>
                </a:cubicBezTo>
                <a:cubicBezTo>
                  <a:pt x="3348371" y="1301283"/>
                  <a:pt x="3614239" y="1488349"/>
                  <a:pt x="3881548" y="1668276"/>
                </a:cubicBezTo>
                <a:lnTo>
                  <a:pt x="4238069" y="1903025"/>
                </a:lnTo>
                <a:lnTo>
                  <a:pt x="0" y="1903025"/>
                </a:lnTo>
                <a:close/>
              </a:path>
            </a:pathLst>
          </a:cu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25" name="Group 24">
            <a:extLst>
              <a:ext uri="{FF2B5EF4-FFF2-40B4-BE49-F238E27FC236}">
                <a16:creationId xmlns:a16="http://schemas.microsoft.com/office/drawing/2014/main" id="{12DB770A-658D-4212-9BF2-236070D5D7A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8447993" y="5742897"/>
            <a:ext cx="886141" cy="802496"/>
            <a:chOff x="10948005" y="3272152"/>
            <a:chExt cx="868640" cy="786648"/>
          </a:xfrm>
          <a:solidFill>
            <a:schemeClr val="accent3">
              <a:lumMod val="60000"/>
              <a:lumOff val="40000"/>
            </a:schemeClr>
          </a:solidFill>
        </p:grpSpPr>
        <p:sp>
          <p:nvSpPr>
            <p:cNvPr id="26" name="Freeform: Shape 25">
              <a:extLst>
                <a:ext uri="{FF2B5EF4-FFF2-40B4-BE49-F238E27FC236}">
                  <a16:creationId xmlns:a16="http://schemas.microsoft.com/office/drawing/2014/main" id="{A9B99195-76A3-4B90-8F45-BAEF05699C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194317" y="3944888"/>
              <a:ext cx="128449" cy="113912"/>
            </a:xfrm>
            <a:custGeom>
              <a:avLst/>
              <a:gdLst>
                <a:gd name="connsiteX0" fmla="*/ 237621 w 453152"/>
                <a:gd name="connsiteY0" fmla="*/ 965 h 401867"/>
                <a:gd name="connsiteX1" fmla="*/ 370246 w 453152"/>
                <a:gd name="connsiteY1" fmla="*/ 23666 h 401867"/>
                <a:gd name="connsiteX2" fmla="*/ 437392 w 453152"/>
                <a:gd name="connsiteY2" fmla="*/ 198545 h 401867"/>
                <a:gd name="connsiteX3" fmla="*/ 67745 w 453152"/>
                <a:gd name="connsiteY3" fmla="*/ 392003 h 401867"/>
                <a:gd name="connsiteX4" fmla="*/ 911 w 453152"/>
                <a:gd name="connsiteY4" fmla="*/ 254095 h 401867"/>
                <a:gd name="connsiteX5" fmla="*/ 115564 w 453152"/>
                <a:gd name="connsiteY5" fmla="*/ 51160 h 401867"/>
                <a:gd name="connsiteX6" fmla="*/ 237621 w 453152"/>
                <a:gd name="connsiteY6" fmla="*/ 965 h 401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3152" h="401867">
                  <a:moveTo>
                    <a:pt x="237621" y="965"/>
                  </a:moveTo>
                  <a:cubicBezTo>
                    <a:pt x="283632" y="-2971"/>
                    <a:pt x="331405" y="5243"/>
                    <a:pt x="370246" y="23666"/>
                  </a:cubicBezTo>
                  <a:cubicBezTo>
                    <a:pt x="436830" y="55275"/>
                    <a:pt x="477168" y="116810"/>
                    <a:pt x="437392" y="198545"/>
                  </a:cubicBezTo>
                  <a:cubicBezTo>
                    <a:pt x="391568" y="292624"/>
                    <a:pt x="176850" y="441630"/>
                    <a:pt x="67745" y="392003"/>
                  </a:cubicBezTo>
                  <a:cubicBezTo>
                    <a:pt x="18056" y="369372"/>
                    <a:pt x="-5012" y="308398"/>
                    <a:pt x="911" y="254095"/>
                  </a:cubicBezTo>
                  <a:cubicBezTo>
                    <a:pt x="9203" y="178033"/>
                    <a:pt x="61012" y="103094"/>
                    <a:pt x="115564" y="51160"/>
                  </a:cubicBezTo>
                  <a:cubicBezTo>
                    <a:pt x="147361" y="20985"/>
                    <a:pt x="191610" y="4900"/>
                    <a:pt x="237621" y="96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Light"/>
                <a:ea typeface="+mn-ea"/>
                <a:cs typeface="+mn-cs"/>
              </a:endParaRPr>
            </a:p>
          </p:txBody>
        </p:sp>
        <p:sp>
          <p:nvSpPr>
            <p:cNvPr id="27" name="Freeform: Shape 26">
              <a:extLst>
                <a:ext uri="{FF2B5EF4-FFF2-40B4-BE49-F238E27FC236}">
                  <a16:creationId xmlns:a16="http://schemas.microsoft.com/office/drawing/2014/main" id="{F1029419-581A-4B40-B3E3-BD5931F996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53045" y="3808430"/>
              <a:ext cx="144912" cy="193414"/>
            </a:xfrm>
            <a:custGeom>
              <a:avLst/>
              <a:gdLst>
                <a:gd name="connsiteX0" fmla="*/ 390625 w 511232"/>
                <a:gd name="connsiteY0" fmla="*/ 1621 h 682341"/>
                <a:gd name="connsiteX1" fmla="*/ 508142 w 511232"/>
                <a:gd name="connsiteY1" fmla="*/ 64038 h 682341"/>
                <a:gd name="connsiteX2" fmla="*/ 508453 w 511232"/>
                <a:gd name="connsiteY2" fmla="*/ 121832 h 682341"/>
                <a:gd name="connsiteX3" fmla="*/ 316492 w 511232"/>
                <a:gd name="connsiteY3" fmla="*/ 567602 h 682341"/>
                <a:gd name="connsiteX4" fmla="*/ 80265 w 511232"/>
                <a:gd name="connsiteY4" fmla="*/ 640359 h 682341"/>
                <a:gd name="connsiteX5" fmla="*/ 13306 w 511232"/>
                <a:gd name="connsiteY5" fmla="*/ 274828 h 682341"/>
                <a:gd name="connsiteX6" fmla="*/ 140989 w 511232"/>
                <a:gd name="connsiteY6" fmla="*/ 107181 h 682341"/>
                <a:gd name="connsiteX7" fmla="*/ 390625 w 511232"/>
                <a:gd name="connsiteY7" fmla="*/ 1621 h 682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1232" h="682341">
                  <a:moveTo>
                    <a:pt x="390625" y="1621"/>
                  </a:moveTo>
                  <a:cubicBezTo>
                    <a:pt x="446543" y="-5212"/>
                    <a:pt x="493343" y="8441"/>
                    <a:pt x="508142" y="64038"/>
                  </a:cubicBezTo>
                  <a:cubicBezTo>
                    <a:pt x="513192" y="82866"/>
                    <a:pt x="511134" y="102754"/>
                    <a:pt x="508453" y="121832"/>
                  </a:cubicBezTo>
                  <a:cubicBezTo>
                    <a:pt x="485324" y="287796"/>
                    <a:pt x="417242" y="443971"/>
                    <a:pt x="316492" y="567602"/>
                  </a:cubicBezTo>
                  <a:cubicBezTo>
                    <a:pt x="253024" y="645534"/>
                    <a:pt x="165055" y="737743"/>
                    <a:pt x="80265" y="640359"/>
                  </a:cubicBezTo>
                  <a:cubicBezTo>
                    <a:pt x="5014" y="553948"/>
                    <a:pt x="-17368" y="383621"/>
                    <a:pt x="13306" y="274828"/>
                  </a:cubicBezTo>
                  <a:cubicBezTo>
                    <a:pt x="33443" y="203318"/>
                    <a:pt x="83382" y="146521"/>
                    <a:pt x="140989" y="107181"/>
                  </a:cubicBezTo>
                  <a:cubicBezTo>
                    <a:pt x="178904" y="81308"/>
                    <a:pt x="297428" y="13010"/>
                    <a:pt x="390625" y="1621"/>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Light"/>
                <a:ea typeface="+mn-ea"/>
                <a:cs typeface="+mn-cs"/>
              </a:endParaRPr>
            </a:p>
          </p:txBody>
        </p:sp>
        <p:sp>
          <p:nvSpPr>
            <p:cNvPr id="28" name="Freeform: Shape 27">
              <a:extLst>
                <a:ext uri="{FF2B5EF4-FFF2-40B4-BE49-F238E27FC236}">
                  <a16:creationId xmlns:a16="http://schemas.microsoft.com/office/drawing/2014/main" id="{38F181C6-C3A7-463D-B837-E6FB1B0801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84524" y="3907536"/>
              <a:ext cx="132121" cy="93006"/>
            </a:xfrm>
            <a:custGeom>
              <a:avLst/>
              <a:gdLst>
                <a:gd name="connsiteX0" fmla="*/ 252822 w 466107"/>
                <a:gd name="connsiteY0" fmla="*/ 1539 h 328114"/>
                <a:gd name="connsiteX1" fmla="*/ 451641 w 466107"/>
                <a:gd name="connsiteY1" fmla="*/ 122177 h 328114"/>
                <a:gd name="connsiteX2" fmla="*/ 391790 w 466107"/>
                <a:gd name="connsiteY2" fmla="*/ 297430 h 328114"/>
                <a:gd name="connsiteX3" fmla="*/ 8614 w 466107"/>
                <a:gd name="connsiteY3" fmla="*/ 243252 h 328114"/>
                <a:gd name="connsiteX4" fmla="*/ 45897 w 466107"/>
                <a:gd name="connsiteY4" fmla="*/ 97302 h 328114"/>
                <a:gd name="connsiteX5" fmla="*/ 252822 w 466107"/>
                <a:gd name="connsiteY5" fmla="*/ 1539 h 328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6107" h="328114">
                  <a:moveTo>
                    <a:pt x="252822" y="1539"/>
                  </a:moveTo>
                  <a:cubicBezTo>
                    <a:pt x="335429" y="-10494"/>
                    <a:pt x="418848" y="49794"/>
                    <a:pt x="451641" y="122177"/>
                  </a:cubicBezTo>
                  <a:cubicBezTo>
                    <a:pt x="479697" y="184273"/>
                    <a:pt x="470594" y="255285"/>
                    <a:pt x="391790" y="297430"/>
                  </a:cubicBezTo>
                  <a:cubicBezTo>
                    <a:pt x="301077" y="345935"/>
                    <a:pt x="55935" y="343254"/>
                    <a:pt x="8614" y="243252"/>
                  </a:cubicBezTo>
                  <a:cubicBezTo>
                    <a:pt x="-12895" y="197678"/>
                    <a:pt x="8240" y="136766"/>
                    <a:pt x="45897" y="97302"/>
                  </a:cubicBezTo>
                  <a:cubicBezTo>
                    <a:pt x="98704" y="42064"/>
                    <a:pt x="181872" y="11950"/>
                    <a:pt x="252822" y="1539"/>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Light"/>
                <a:ea typeface="+mn-ea"/>
                <a:cs typeface="+mn-cs"/>
              </a:endParaRPr>
            </a:p>
          </p:txBody>
        </p:sp>
        <p:sp>
          <p:nvSpPr>
            <p:cNvPr id="29" name="Graphic 12">
              <a:extLst>
                <a:ext uri="{FF2B5EF4-FFF2-40B4-BE49-F238E27FC236}">
                  <a16:creationId xmlns:a16="http://schemas.microsoft.com/office/drawing/2014/main" id="{FB6F6AFA-67F5-4D3A-839B-6B3980B6FC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142141" y="3272152"/>
              <a:ext cx="180625" cy="158824"/>
            </a:xfrm>
            <a:custGeom>
              <a:avLst/>
              <a:gdLst>
                <a:gd name="connsiteX0" fmla="*/ 63289 w 3341477"/>
                <a:gd name="connsiteY0" fmla="*/ 1933384 h 2938167"/>
                <a:gd name="connsiteX1" fmla="*/ 263314 w 3341477"/>
                <a:gd name="connsiteY1" fmla="*/ 514159 h 2938167"/>
                <a:gd name="connsiteX2" fmla="*/ 1098276 w 3341477"/>
                <a:gd name="connsiteY2" fmla="*/ 952 h 2938167"/>
                <a:gd name="connsiteX3" fmla="*/ 2654089 w 3341477"/>
                <a:gd name="connsiteY3" fmla="*/ 371284 h 2938167"/>
                <a:gd name="connsiteX4" fmla="*/ 3219398 w 3341477"/>
                <a:gd name="connsiteY4" fmla="*/ 2080926 h 2938167"/>
                <a:gd name="connsiteX5" fmla="*/ 2044489 w 3341477"/>
                <a:gd name="connsiteY5" fmla="*/ 2933509 h 2938167"/>
                <a:gd name="connsiteX6" fmla="*/ 453814 w 3341477"/>
                <a:gd name="connsiteY6" fmla="*/ 2495359 h 2938167"/>
                <a:gd name="connsiteX7" fmla="*/ 63289 w 3341477"/>
                <a:gd name="connsiteY7" fmla="*/ 1933384 h 2938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41477" h="2938167">
                  <a:moveTo>
                    <a:pt x="63289" y="1933384"/>
                  </a:moveTo>
                  <a:cubicBezTo>
                    <a:pt x="56717" y="1895856"/>
                    <a:pt x="-165311" y="914209"/>
                    <a:pt x="263314" y="514159"/>
                  </a:cubicBezTo>
                  <a:cubicBezTo>
                    <a:pt x="691939" y="114109"/>
                    <a:pt x="609262" y="11620"/>
                    <a:pt x="1098276" y="952"/>
                  </a:cubicBezTo>
                  <a:cubicBezTo>
                    <a:pt x="1587289" y="-9716"/>
                    <a:pt x="2320714" y="66484"/>
                    <a:pt x="2654089" y="371284"/>
                  </a:cubicBezTo>
                  <a:cubicBezTo>
                    <a:pt x="2987464" y="676084"/>
                    <a:pt x="3603732" y="1514094"/>
                    <a:pt x="3219398" y="2080926"/>
                  </a:cubicBezTo>
                  <a:cubicBezTo>
                    <a:pt x="2835064" y="2647759"/>
                    <a:pt x="2558839" y="2895409"/>
                    <a:pt x="2044489" y="2933509"/>
                  </a:cubicBezTo>
                  <a:cubicBezTo>
                    <a:pt x="1530139" y="2971609"/>
                    <a:pt x="701464" y="2771584"/>
                    <a:pt x="453814" y="2495359"/>
                  </a:cubicBezTo>
                  <a:cubicBezTo>
                    <a:pt x="206164" y="2219134"/>
                    <a:pt x="101389" y="2152459"/>
                    <a:pt x="63289" y="1933384"/>
                  </a:cubicBezTo>
                  <a:close/>
                </a:path>
              </a:pathLst>
            </a:custGeom>
            <a:grpFill/>
            <a:ln w="9525" cap="flat">
              <a:noFill/>
              <a:prstDash val="solid"/>
              <a:miter/>
            </a:ln>
          </p:spPr>
          <p:txBody>
            <a:bodyPr rtlCol="0" anchor="ctr"/>
            <a:lstStyle/>
            <a:p>
              <a:endParaRPr lang="en-US"/>
            </a:p>
          </p:txBody>
        </p:sp>
        <p:sp>
          <p:nvSpPr>
            <p:cNvPr id="30" name="Graphic 15">
              <a:extLst>
                <a:ext uri="{FF2B5EF4-FFF2-40B4-BE49-F238E27FC236}">
                  <a16:creationId xmlns:a16="http://schemas.microsoft.com/office/drawing/2014/main" id="{E9F49015-3756-46EC-AF1A-2F33219CB1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02136" y="3379098"/>
              <a:ext cx="82388" cy="75292"/>
            </a:xfrm>
            <a:custGeom>
              <a:avLst/>
              <a:gdLst>
                <a:gd name="connsiteX0" fmla="*/ 17664 w 5240764"/>
                <a:gd name="connsiteY0" fmla="*/ 2947947 h 4789394"/>
                <a:gd name="connsiteX1" fmla="*/ 903489 w 5240764"/>
                <a:gd name="connsiteY1" fmla="*/ 195222 h 4789394"/>
                <a:gd name="connsiteX2" fmla="*/ 3560964 w 5240764"/>
                <a:gd name="connsiteY2" fmla="*/ 357147 h 4789394"/>
                <a:gd name="connsiteX3" fmla="*/ 5240602 w 5240764"/>
                <a:gd name="connsiteY3" fmla="*/ 2076409 h 4789394"/>
                <a:gd name="connsiteX4" fmla="*/ 4568328 w 5240764"/>
                <a:gd name="connsiteY4" fmla="*/ 3879397 h 4789394"/>
                <a:gd name="connsiteX5" fmla="*/ 3284739 w 5240764"/>
                <a:gd name="connsiteY5" fmla="*/ 4605297 h 4789394"/>
                <a:gd name="connsiteX6" fmla="*/ 1074939 w 5240764"/>
                <a:gd name="connsiteY6" fmla="*/ 4357647 h 4789394"/>
                <a:gd name="connsiteX7" fmla="*/ 15187 w 5240764"/>
                <a:gd name="connsiteY7" fmla="*/ 2830313 h 478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40764" h="4789394">
                  <a:moveTo>
                    <a:pt x="17664" y="2947947"/>
                  </a:moveTo>
                  <a:cubicBezTo>
                    <a:pt x="17664" y="2900322"/>
                    <a:pt x="-201411" y="490497"/>
                    <a:pt x="903489" y="195222"/>
                  </a:cubicBezTo>
                  <a:cubicBezTo>
                    <a:pt x="2008389" y="-100053"/>
                    <a:pt x="2598939" y="-71478"/>
                    <a:pt x="3560964" y="357147"/>
                  </a:cubicBezTo>
                  <a:cubicBezTo>
                    <a:pt x="4522989" y="785772"/>
                    <a:pt x="5253271" y="1338222"/>
                    <a:pt x="5240602" y="2076409"/>
                  </a:cubicBezTo>
                  <a:cubicBezTo>
                    <a:pt x="5227934" y="2814597"/>
                    <a:pt x="4842267" y="3677276"/>
                    <a:pt x="4568328" y="3879397"/>
                  </a:cubicBezTo>
                  <a:cubicBezTo>
                    <a:pt x="4294389" y="4081422"/>
                    <a:pt x="4065789" y="4548147"/>
                    <a:pt x="3284739" y="4605297"/>
                  </a:cubicBezTo>
                  <a:cubicBezTo>
                    <a:pt x="2503689" y="4662447"/>
                    <a:pt x="1579764" y="5110122"/>
                    <a:pt x="1074939" y="4357647"/>
                  </a:cubicBezTo>
                  <a:cubicBezTo>
                    <a:pt x="570114" y="3605172"/>
                    <a:pt x="12615" y="3617554"/>
                    <a:pt x="15187" y="2830313"/>
                  </a:cubicBezTo>
                </a:path>
              </a:pathLst>
            </a:custGeom>
            <a:grpFill/>
            <a:ln w="9525" cap="flat">
              <a:noFill/>
              <a:prstDash val="solid"/>
              <a:miter/>
            </a:ln>
          </p:spPr>
          <p:txBody>
            <a:bodyPr rtlCol="0" anchor="ctr"/>
            <a:lstStyle/>
            <a:p>
              <a:endParaRPr lang="en-US"/>
            </a:p>
          </p:txBody>
        </p:sp>
        <p:sp>
          <p:nvSpPr>
            <p:cNvPr id="31" name="Graphic 15">
              <a:extLst>
                <a:ext uri="{FF2B5EF4-FFF2-40B4-BE49-F238E27FC236}">
                  <a16:creationId xmlns:a16="http://schemas.microsoft.com/office/drawing/2014/main" id="{44C1E606-364B-4793-83A8-61AC96EDBE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8005" y="3504095"/>
              <a:ext cx="82388" cy="75292"/>
            </a:xfrm>
            <a:custGeom>
              <a:avLst/>
              <a:gdLst>
                <a:gd name="connsiteX0" fmla="*/ 17664 w 5240764"/>
                <a:gd name="connsiteY0" fmla="*/ 2947947 h 4789394"/>
                <a:gd name="connsiteX1" fmla="*/ 903489 w 5240764"/>
                <a:gd name="connsiteY1" fmla="*/ 195222 h 4789394"/>
                <a:gd name="connsiteX2" fmla="*/ 3560964 w 5240764"/>
                <a:gd name="connsiteY2" fmla="*/ 357147 h 4789394"/>
                <a:gd name="connsiteX3" fmla="*/ 5240602 w 5240764"/>
                <a:gd name="connsiteY3" fmla="*/ 2076409 h 4789394"/>
                <a:gd name="connsiteX4" fmla="*/ 4568328 w 5240764"/>
                <a:gd name="connsiteY4" fmla="*/ 3879397 h 4789394"/>
                <a:gd name="connsiteX5" fmla="*/ 3284739 w 5240764"/>
                <a:gd name="connsiteY5" fmla="*/ 4605297 h 4789394"/>
                <a:gd name="connsiteX6" fmla="*/ 1074939 w 5240764"/>
                <a:gd name="connsiteY6" fmla="*/ 4357647 h 4789394"/>
                <a:gd name="connsiteX7" fmla="*/ 15187 w 5240764"/>
                <a:gd name="connsiteY7" fmla="*/ 2830313 h 478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40764" h="4789394">
                  <a:moveTo>
                    <a:pt x="17664" y="2947947"/>
                  </a:moveTo>
                  <a:cubicBezTo>
                    <a:pt x="17664" y="2900322"/>
                    <a:pt x="-201411" y="490497"/>
                    <a:pt x="903489" y="195222"/>
                  </a:cubicBezTo>
                  <a:cubicBezTo>
                    <a:pt x="2008389" y="-100053"/>
                    <a:pt x="2598939" y="-71478"/>
                    <a:pt x="3560964" y="357147"/>
                  </a:cubicBezTo>
                  <a:cubicBezTo>
                    <a:pt x="4522989" y="785772"/>
                    <a:pt x="5253271" y="1338222"/>
                    <a:pt x="5240602" y="2076409"/>
                  </a:cubicBezTo>
                  <a:cubicBezTo>
                    <a:pt x="5227934" y="2814597"/>
                    <a:pt x="4842267" y="3677276"/>
                    <a:pt x="4568328" y="3879397"/>
                  </a:cubicBezTo>
                  <a:cubicBezTo>
                    <a:pt x="4294389" y="4081422"/>
                    <a:pt x="4065789" y="4548147"/>
                    <a:pt x="3284739" y="4605297"/>
                  </a:cubicBezTo>
                  <a:cubicBezTo>
                    <a:pt x="2503689" y="4662447"/>
                    <a:pt x="1579764" y="5110122"/>
                    <a:pt x="1074939" y="4357647"/>
                  </a:cubicBezTo>
                  <a:cubicBezTo>
                    <a:pt x="570114" y="3605172"/>
                    <a:pt x="12615" y="3617554"/>
                    <a:pt x="15187" y="2830313"/>
                  </a:cubicBezTo>
                </a:path>
              </a:pathLst>
            </a:custGeom>
            <a:grpFill/>
            <a:ln w="9525"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4D62BB33-881E-4E43-A746-75C1E7C322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43727" y="3666564"/>
              <a:ext cx="173527" cy="138496"/>
            </a:xfrm>
            <a:custGeom>
              <a:avLst/>
              <a:gdLst>
                <a:gd name="connsiteX0" fmla="*/ 237392 w 789043"/>
                <a:gd name="connsiteY0" fmla="*/ 81 h 629754"/>
                <a:gd name="connsiteX1" fmla="*/ 758692 w 789043"/>
                <a:gd name="connsiteY1" fmla="*/ 233550 h 629754"/>
                <a:gd name="connsiteX2" fmla="*/ 650647 w 789043"/>
                <a:gd name="connsiteY2" fmla="*/ 335111 h 629754"/>
                <a:gd name="connsiteX3" fmla="*/ 315041 w 789043"/>
                <a:gd name="connsiteY3" fmla="*/ 584992 h 629754"/>
                <a:gd name="connsiteX4" fmla="*/ 192159 w 789043"/>
                <a:gd name="connsiteY4" fmla="*/ 625953 h 629754"/>
                <a:gd name="connsiteX5" fmla="*/ 124264 w 789043"/>
                <a:gd name="connsiteY5" fmla="*/ 552260 h 629754"/>
                <a:gd name="connsiteX6" fmla="*/ 1631 w 789043"/>
                <a:gd name="connsiteY6" fmla="*/ 133735 h 629754"/>
                <a:gd name="connsiteX7" fmla="*/ 35422 w 789043"/>
                <a:gd name="connsiteY7" fmla="*/ 14157 h 629754"/>
                <a:gd name="connsiteX8" fmla="*/ 113728 w 789043"/>
                <a:gd name="connsiteY8" fmla="*/ 378 h 629754"/>
                <a:gd name="connsiteX9" fmla="*/ 237392 w 789043"/>
                <a:gd name="connsiteY9" fmla="*/ 81 h 629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9043" h="629754">
                  <a:moveTo>
                    <a:pt x="237392" y="81"/>
                  </a:moveTo>
                  <a:cubicBezTo>
                    <a:pt x="474795" y="-992"/>
                    <a:pt x="907215" y="10463"/>
                    <a:pt x="758692" y="233550"/>
                  </a:cubicBezTo>
                  <a:cubicBezTo>
                    <a:pt x="731135" y="274948"/>
                    <a:pt x="690486" y="305435"/>
                    <a:pt x="650647" y="335111"/>
                  </a:cubicBezTo>
                  <a:cubicBezTo>
                    <a:pt x="538737" y="418405"/>
                    <a:pt x="426889" y="501698"/>
                    <a:pt x="315041" y="584992"/>
                  </a:cubicBezTo>
                  <a:cubicBezTo>
                    <a:pt x="278943" y="611863"/>
                    <a:pt x="234865" y="640167"/>
                    <a:pt x="192159" y="625953"/>
                  </a:cubicBezTo>
                  <a:cubicBezTo>
                    <a:pt x="159614" y="615105"/>
                    <a:pt x="139851" y="582810"/>
                    <a:pt x="124264" y="552260"/>
                  </a:cubicBezTo>
                  <a:cubicBezTo>
                    <a:pt x="57742" y="422021"/>
                    <a:pt x="15908" y="279250"/>
                    <a:pt x="1631" y="133735"/>
                  </a:cubicBezTo>
                  <a:cubicBezTo>
                    <a:pt x="-2671" y="90343"/>
                    <a:pt x="-676" y="38596"/>
                    <a:pt x="35422" y="14157"/>
                  </a:cubicBezTo>
                  <a:cubicBezTo>
                    <a:pt x="57804" y="-931"/>
                    <a:pt x="86795" y="-557"/>
                    <a:pt x="113728" y="378"/>
                  </a:cubicBezTo>
                  <a:cubicBezTo>
                    <a:pt x="138207" y="1243"/>
                    <a:pt x="182606" y="328"/>
                    <a:pt x="237392" y="81"/>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25209021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6" name="Rectangle 8">
            <a:extLst>
              <a:ext uri="{FF2B5EF4-FFF2-40B4-BE49-F238E27FC236}">
                <a16:creationId xmlns:a16="http://schemas.microsoft.com/office/drawing/2014/main" id="{142D98E1-37D2-4470-BF74-845E897954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2" name="Title 1">
            <a:extLst>
              <a:ext uri="{FF2B5EF4-FFF2-40B4-BE49-F238E27FC236}">
                <a16:creationId xmlns:a16="http://schemas.microsoft.com/office/drawing/2014/main" id="{A6BF1A4D-CD5E-5983-EB1D-9252202B1AF3}"/>
              </a:ext>
            </a:extLst>
          </p:cNvPr>
          <p:cNvSpPr>
            <a:spLocks noGrp="1"/>
          </p:cNvSpPr>
          <p:nvPr>
            <p:ph type="title"/>
          </p:nvPr>
        </p:nvSpPr>
        <p:spPr>
          <a:xfrm>
            <a:off x="530352" y="638176"/>
            <a:ext cx="4266544" cy="2861770"/>
          </a:xfrm>
        </p:spPr>
        <p:txBody>
          <a:bodyPr anchor="b">
            <a:normAutofit/>
          </a:bodyPr>
          <a:lstStyle/>
          <a:p>
            <a:r>
              <a:rPr lang="en-US" dirty="0"/>
              <a:t>Symptoms of Secondary or Vicarious Trauma</a:t>
            </a:r>
          </a:p>
        </p:txBody>
      </p:sp>
      <p:grpSp>
        <p:nvGrpSpPr>
          <p:cNvPr id="7" name="Graphic 78">
            <a:extLst>
              <a:ext uri="{FF2B5EF4-FFF2-40B4-BE49-F238E27FC236}">
                <a16:creationId xmlns:a16="http://schemas.microsoft.com/office/drawing/2014/main" id="{91868ACA-CC8C-4FA4-8E32-6DB1C7DA9E2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30225" y="3695859"/>
            <a:ext cx="972241" cy="45718"/>
            <a:chOff x="4886325" y="3371754"/>
            <a:chExt cx="2418492" cy="113728"/>
          </a:xfrm>
          <a:solidFill>
            <a:schemeClr val="accent1"/>
          </a:solidFill>
        </p:grpSpPr>
        <p:sp>
          <p:nvSpPr>
            <p:cNvPr id="12" name="Graphic 78">
              <a:extLst>
                <a:ext uri="{FF2B5EF4-FFF2-40B4-BE49-F238E27FC236}">
                  <a16:creationId xmlns:a16="http://schemas.microsoft.com/office/drawing/2014/main" id="{7C343158-D3CD-4482-AAA0-375D2E6667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886325" y="3428428"/>
              <a:ext cx="2418302" cy="9525"/>
            </a:xfrm>
            <a:custGeom>
              <a:avLst/>
              <a:gdLst>
                <a:gd name="connsiteX0" fmla="*/ 0 w 2418302"/>
                <a:gd name="connsiteY0" fmla="*/ 0 h 9525"/>
                <a:gd name="connsiteX1" fmla="*/ 2418302 w 2418302"/>
                <a:gd name="connsiteY1" fmla="*/ 0 h 9525"/>
              </a:gdLst>
              <a:ahLst/>
              <a:cxnLst>
                <a:cxn ang="0">
                  <a:pos x="connsiteX0" y="connsiteY0"/>
                </a:cxn>
                <a:cxn ang="0">
                  <a:pos x="connsiteX1" y="connsiteY1"/>
                </a:cxn>
              </a:cxnLst>
              <a:rect l="l" t="t" r="r" b="b"/>
              <a:pathLst>
                <a:path w="2418302" h="9525">
                  <a:moveTo>
                    <a:pt x="0" y="0"/>
                  </a:moveTo>
                  <a:lnTo>
                    <a:pt x="2418302" y="0"/>
                  </a:lnTo>
                </a:path>
              </a:pathLst>
            </a:custGeom>
            <a:grpFill/>
            <a:ln w="9525" cap="flat">
              <a:noFill/>
              <a:prstDash val="solid"/>
              <a:miter/>
            </a:ln>
          </p:spPr>
          <p:txBody>
            <a:bodyPr rtlCol="0" anchor="ctr"/>
            <a:lstStyle/>
            <a:p>
              <a:pPr algn="ctr"/>
              <a:endParaRPr lang="en-US"/>
            </a:p>
          </p:txBody>
        </p:sp>
        <p:grpSp>
          <p:nvGrpSpPr>
            <p:cNvPr id="13" name="Graphic 78">
              <a:extLst>
                <a:ext uri="{FF2B5EF4-FFF2-40B4-BE49-F238E27FC236}">
                  <a16:creationId xmlns:a16="http://schemas.microsoft.com/office/drawing/2014/main" id="{12BFE3E3-92EC-47DC-8E6A-6E77132C2D8B}"/>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4886709" y="3371754"/>
              <a:ext cx="2418108" cy="113728"/>
              <a:chOff x="4886709" y="3371754"/>
              <a:chExt cx="2418108" cy="113728"/>
            </a:xfrm>
            <a:grpFill/>
          </p:grpSpPr>
          <p:sp>
            <p:nvSpPr>
              <p:cNvPr id="14" name="Graphic 78">
                <a:extLst>
                  <a:ext uri="{FF2B5EF4-FFF2-40B4-BE49-F238E27FC236}">
                    <a16:creationId xmlns:a16="http://schemas.microsoft.com/office/drawing/2014/main" id="{1F0F2188-9504-4EAD-A8A2-B1779FB86B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895088" y="3474384"/>
                <a:ext cx="32575" cy="2906"/>
              </a:xfrm>
              <a:custGeom>
                <a:avLst/>
                <a:gdLst>
                  <a:gd name="connsiteX0" fmla="*/ 0 w 32575"/>
                  <a:gd name="connsiteY0" fmla="*/ 49 h 2906"/>
                  <a:gd name="connsiteX1" fmla="*/ 32576 w 32575"/>
                  <a:gd name="connsiteY1" fmla="*/ 2907 h 2906"/>
                  <a:gd name="connsiteX2" fmla="*/ 0 w 32575"/>
                  <a:gd name="connsiteY2" fmla="*/ 49 h 2906"/>
                </a:gdLst>
                <a:ahLst/>
                <a:cxnLst>
                  <a:cxn ang="0">
                    <a:pos x="connsiteX0" y="connsiteY0"/>
                  </a:cxn>
                  <a:cxn ang="0">
                    <a:pos x="connsiteX1" y="connsiteY1"/>
                  </a:cxn>
                  <a:cxn ang="0">
                    <a:pos x="connsiteX2" y="connsiteY2"/>
                  </a:cxn>
                </a:cxnLst>
                <a:rect l="l" t="t" r="r" b="b"/>
                <a:pathLst>
                  <a:path w="32575" h="2906">
                    <a:moveTo>
                      <a:pt x="0" y="49"/>
                    </a:moveTo>
                    <a:cubicBezTo>
                      <a:pt x="7430" y="2335"/>
                      <a:pt x="20384" y="2526"/>
                      <a:pt x="32576" y="2907"/>
                    </a:cubicBezTo>
                    <a:cubicBezTo>
                      <a:pt x="23146" y="716"/>
                      <a:pt x="13240" y="-236"/>
                      <a:pt x="0" y="49"/>
                    </a:cubicBezTo>
                    <a:close/>
                  </a:path>
                </a:pathLst>
              </a:custGeom>
              <a:grpFill/>
              <a:ln w="9525" cap="flat">
                <a:noFill/>
                <a:prstDash val="solid"/>
                <a:miter/>
              </a:ln>
            </p:spPr>
            <p:txBody>
              <a:bodyPr rtlCol="0" anchor="ctr"/>
              <a:lstStyle/>
              <a:p>
                <a:pPr algn="ctr"/>
                <a:endParaRPr lang="en-US"/>
              </a:p>
            </p:txBody>
          </p:sp>
          <p:sp>
            <p:nvSpPr>
              <p:cNvPr id="15" name="Graphic 78">
                <a:extLst>
                  <a:ext uri="{FF2B5EF4-FFF2-40B4-BE49-F238E27FC236}">
                    <a16:creationId xmlns:a16="http://schemas.microsoft.com/office/drawing/2014/main" id="{14602C7D-08A5-44A5-B005-E79603849E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927758" y="3477344"/>
                <a:ext cx="380" cy="42"/>
              </a:xfrm>
              <a:custGeom>
                <a:avLst/>
                <a:gdLst>
                  <a:gd name="connsiteX0" fmla="*/ 190 w 380"/>
                  <a:gd name="connsiteY0" fmla="*/ 42 h 42"/>
                  <a:gd name="connsiteX1" fmla="*/ 381 w 380"/>
                  <a:gd name="connsiteY1" fmla="*/ 42 h 42"/>
                  <a:gd name="connsiteX2" fmla="*/ 0 w 380"/>
                  <a:gd name="connsiteY2" fmla="*/ 42 h 42"/>
                  <a:gd name="connsiteX3" fmla="*/ 190 w 380"/>
                  <a:gd name="connsiteY3" fmla="*/ 42 h 42"/>
                </a:gdLst>
                <a:ahLst/>
                <a:cxnLst>
                  <a:cxn ang="0">
                    <a:pos x="connsiteX0" y="connsiteY0"/>
                  </a:cxn>
                  <a:cxn ang="0">
                    <a:pos x="connsiteX1" y="connsiteY1"/>
                  </a:cxn>
                  <a:cxn ang="0">
                    <a:pos x="connsiteX2" y="connsiteY2"/>
                  </a:cxn>
                  <a:cxn ang="0">
                    <a:pos x="connsiteX3" y="connsiteY3"/>
                  </a:cxn>
                </a:cxnLst>
                <a:rect l="l" t="t" r="r" b="b"/>
                <a:pathLst>
                  <a:path w="380" h="42">
                    <a:moveTo>
                      <a:pt x="190" y="42"/>
                    </a:moveTo>
                    <a:cubicBezTo>
                      <a:pt x="190" y="42"/>
                      <a:pt x="286" y="42"/>
                      <a:pt x="381" y="42"/>
                    </a:cubicBezTo>
                    <a:cubicBezTo>
                      <a:pt x="190" y="42"/>
                      <a:pt x="95" y="42"/>
                      <a:pt x="0" y="42"/>
                    </a:cubicBezTo>
                    <a:cubicBezTo>
                      <a:pt x="0" y="-53"/>
                      <a:pt x="95" y="42"/>
                      <a:pt x="190" y="42"/>
                    </a:cubicBezTo>
                    <a:close/>
                  </a:path>
                </a:pathLst>
              </a:custGeom>
              <a:grpFill/>
              <a:ln w="9525" cap="flat">
                <a:noFill/>
                <a:prstDash val="solid"/>
                <a:miter/>
              </a:ln>
            </p:spPr>
            <p:txBody>
              <a:bodyPr rtlCol="0" anchor="ctr"/>
              <a:lstStyle/>
              <a:p>
                <a:pPr algn="ctr"/>
                <a:endParaRPr lang="en-US"/>
              </a:p>
            </p:txBody>
          </p:sp>
          <p:sp>
            <p:nvSpPr>
              <p:cNvPr id="16" name="Graphic 78">
                <a:extLst>
                  <a:ext uri="{FF2B5EF4-FFF2-40B4-BE49-F238E27FC236}">
                    <a16:creationId xmlns:a16="http://schemas.microsoft.com/office/drawing/2014/main" id="{099F2E62-E605-487B-AC3C-11052444D83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285577" y="3374517"/>
                <a:ext cx="10001" cy="190"/>
              </a:xfrm>
              <a:custGeom>
                <a:avLst/>
                <a:gdLst>
                  <a:gd name="connsiteX0" fmla="*/ 10001 w 10001"/>
                  <a:gd name="connsiteY0" fmla="*/ 0 h 190"/>
                  <a:gd name="connsiteX1" fmla="*/ 0 w 10001"/>
                  <a:gd name="connsiteY1" fmla="*/ 191 h 190"/>
                  <a:gd name="connsiteX2" fmla="*/ 10001 w 10001"/>
                  <a:gd name="connsiteY2" fmla="*/ 0 h 190"/>
                </a:gdLst>
                <a:ahLst/>
                <a:cxnLst>
                  <a:cxn ang="0">
                    <a:pos x="connsiteX0" y="connsiteY0"/>
                  </a:cxn>
                  <a:cxn ang="0">
                    <a:pos x="connsiteX1" y="connsiteY1"/>
                  </a:cxn>
                  <a:cxn ang="0">
                    <a:pos x="connsiteX2" y="connsiteY2"/>
                  </a:cxn>
                </a:cxnLst>
                <a:rect l="l" t="t" r="r" b="b"/>
                <a:pathLst>
                  <a:path w="10001" h="190">
                    <a:moveTo>
                      <a:pt x="10001" y="0"/>
                    </a:moveTo>
                    <a:cubicBezTo>
                      <a:pt x="6953" y="0"/>
                      <a:pt x="3524" y="95"/>
                      <a:pt x="0" y="191"/>
                    </a:cubicBezTo>
                    <a:cubicBezTo>
                      <a:pt x="3334" y="191"/>
                      <a:pt x="6763" y="191"/>
                      <a:pt x="10001" y="0"/>
                    </a:cubicBezTo>
                    <a:close/>
                  </a:path>
                </a:pathLst>
              </a:custGeom>
              <a:grpFill/>
              <a:ln w="9525" cap="flat">
                <a:noFill/>
                <a:prstDash val="solid"/>
                <a:miter/>
              </a:ln>
            </p:spPr>
            <p:txBody>
              <a:bodyPr rtlCol="0" anchor="ctr"/>
              <a:lstStyle/>
              <a:p>
                <a:pPr algn="ctr"/>
                <a:endParaRPr lang="en-US"/>
              </a:p>
            </p:txBody>
          </p:sp>
          <p:sp>
            <p:nvSpPr>
              <p:cNvPr id="17" name="Graphic 78">
                <a:extLst>
                  <a:ext uri="{FF2B5EF4-FFF2-40B4-BE49-F238E27FC236}">
                    <a16:creationId xmlns:a16="http://schemas.microsoft.com/office/drawing/2014/main" id="{02A21D38-C00D-4E35-8B0F-3E63C4B376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886709" y="3371754"/>
                <a:ext cx="2418108" cy="113728"/>
              </a:xfrm>
              <a:custGeom>
                <a:avLst/>
                <a:gdLst>
                  <a:gd name="connsiteX0" fmla="*/ 632266 w 2418108"/>
                  <a:gd name="connsiteY0" fmla="*/ 112205 h 113728"/>
                  <a:gd name="connsiteX1" fmla="*/ 723039 w 2418108"/>
                  <a:gd name="connsiteY1" fmla="*/ 109538 h 113728"/>
                  <a:gd name="connsiteX2" fmla="*/ 735136 w 2418108"/>
                  <a:gd name="connsiteY2" fmla="*/ 111823 h 113728"/>
                  <a:gd name="connsiteX3" fmla="*/ 752471 w 2418108"/>
                  <a:gd name="connsiteY3" fmla="*/ 108680 h 113728"/>
                  <a:gd name="connsiteX4" fmla="*/ 772569 w 2418108"/>
                  <a:gd name="connsiteY4" fmla="*/ 110585 h 113728"/>
                  <a:gd name="connsiteX5" fmla="*/ 1112993 w 2418108"/>
                  <a:gd name="connsiteY5" fmla="*/ 112967 h 113728"/>
                  <a:gd name="connsiteX6" fmla="*/ 1083465 w 2418108"/>
                  <a:gd name="connsiteY6" fmla="*/ 108776 h 113728"/>
                  <a:gd name="connsiteX7" fmla="*/ 1296825 w 2418108"/>
                  <a:gd name="connsiteY7" fmla="*/ 108966 h 113728"/>
                  <a:gd name="connsiteX8" fmla="*/ 1346736 w 2418108"/>
                  <a:gd name="connsiteY8" fmla="*/ 103632 h 113728"/>
                  <a:gd name="connsiteX9" fmla="*/ 1360643 w 2418108"/>
                  <a:gd name="connsiteY9" fmla="*/ 107633 h 113728"/>
                  <a:gd name="connsiteX10" fmla="*/ 1381788 w 2418108"/>
                  <a:gd name="connsiteY10" fmla="*/ 107442 h 113728"/>
                  <a:gd name="connsiteX11" fmla="*/ 1371692 w 2418108"/>
                  <a:gd name="connsiteY11" fmla="*/ 106490 h 113728"/>
                  <a:gd name="connsiteX12" fmla="*/ 1430080 w 2418108"/>
                  <a:gd name="connsiteY12" fmla="*/ 105537 h 113728"/>
                  <a:gd name="connsiteX13" fmla="*/ 1420269 w 2418108"/>
                  <a:gd name="connsiteY13" fmla="*/ 104108 h 113728"/>
                  <a:gd name="connsiteX14" fmla="*/ 1455702 w 2418108"/>
                  <a:gd name="connsiteY14" fmla="*/ 107061 h 113728"/>
                  <a:gd name="connsiteX15" fmla="*/ 1439414 w 2418108"/>
                  <a:gd name="connsiteY15" fmla="*/ 108109 h 113728"/>
                  <a:gd name="connsiteX16" fmla="*/ 1503613 w 2418108"/>
                  <a:gd name="connsiteY16" fmla="*/ 105918 h 113728"/>
                  <a:gd name="connsiteX17" fmla="*/ 1495802 w 2418108"/>
                  <a:gd name="connsiteY17" fmla="*/ 105823 h 113728"/>
                  <a:gd name="connsiteX18" fmla="*/ 1695923 w 2418108"/>
                  <a:gd name="connsiteY18" fmla="*/ 95155 h 113728"/>
                  <a:gd name="connsiteX19" fmla="*/ 1684016 w 2418108"/>
                  <a:gd name="connsiteY19" fmla="*/ 92488 h 113728"/>
                  <a:gd name="connsiteX20" fmla="*/ 1706210 w 2418108"/>
                  <a:gd name="connsiteY20" fmla="*/ 90202 h 113728"/>
                  <a:gd name="connsiteX21" fmla="*/ 1693351 w 2418108"/>
                  <a:gd name="connsiteY21" fmla="*/ 98108 h 113728"/>
                  <a:gd name="connsiteX22" fmla="*/ 2058539 w 2418108"/>
                  <a:gd name="connsiteY22" fmla="*/ 102203 h 113728"/>
                  <a:gd name="connsiteX23" fmla="*/ 2064540 w 2418108"/>
                  <a:gd name="connsiteY23" fmla="*/ 95060 h 113728"/>
                  <a:gd name="connsiteX24" fmla="*/ 2227132 w 2418108"/>
                  <a:gd name="connsiteY24" fmla="*/ 96203 h 113728"/>
                  <a:gd name="connsiteX25" fmla="*/ 2245229 w 2418108"/>
                  <a:gd name="connsiteY25" fmla="*/ 96869 h 113728"/>
                  <a:gd name="connsiteX26" fmla="*/ 2254278 w 2418108"/>
                  <a:gd name="connsiteY26" fmla="*/ 94393 h 113728"/>
                  <a:gd name="connsiteX27" fmla="*/ 2418108 w 2418108"/>
                  <a:gd name="connsiteY27" fmla="*/ 5810 h 113728"/>
                  <a:gd name="connsiteX28" fmla="*/ 2399058 w 2418108"/>
                  <a:gd name="connsiteY28" fmla="*/ 2858 h 113728"/>
                  <a:gd name="connsiteX29" fmla="*/ 2241039 w 2418108"/>
                  <a:gd name="connsiteY29" fmla="*/ 1905 h 113728"/>
                  <a:gd name="connsiteX30" fmla="*/ 2243991 w 2418108"/>
                  <a:gd name="connsiteY30" fmla="*/ 1048 h 113728"/>
                  <a:gd name="connsiteX31" fmla="*/ 2197128 w 2418108"/>
                  <a:gd name="connsiteY31" fmla="*/ 0 h 113728"/>
                  <a:gd name="connsiteX32" fmla="*/ 1710591 w 2418108"/>
                  <a:gd name="connsiteY32" fmla="*/ 6287 h 113728"/>
                  <a:gd name="connsiteX33" fmla="*/ 1713353 w 2418108"/>
                  <a:gd name="connsiteY33" fmla="*/ 5906 h 113728"/>
                  <a:gd name="connsiteX34" fmla="*/ 1210814 w 2418108"/>
                  <a:gd name="connsiteY34" fmla="*/ 7715 h 113728"/>
                  <a:gd name="connsiteX35" fmla="*/ 684463 w 2418108"/>
                  <a:gd name="connsiteY35" fmla="*/ 13716 h 113728"/>
                  <a:gd name="connsiteX36" fmla="*/ 687511 w 2418108"/>
                  <a:gd name="connsiteY36" fmla="*/ 12859 h 113728"/>
                  <a:gd name="connsiteX37" fmla="*/ 435670 w 2418108"/>
                  <a:gd name="connsiteY37" fmla="*/ 12192 h 113728"/>
                  <a:gd name="connsiteX38" fmla="*/ 440718 w 2418108"/>
                  <a:gd name="connsiteY38" fmla="*/ 12668 h 113728"/>
                  <a:gd name="connsiteX39" fmla="*/ 386807 w 2418108"/>
                  <a:gd name="connsiteY39" fmla="*/ 9906 h 113728"/>
                  <a:gd name="connsiteX40" fmla="*/ 16856 w 2418108"/>
                  <a:gd name="connsiteY40" fmla="*/ 12192 h 113728"/>
                  <a:gd name="connsiteX41" fmla="*/ 63528 w 2418108"/>
                  <a:gd name="connsiteY41" fmla="*/ 102870 h 113728"/>
                  <a:gd name="connsiteX42" fmla="*/ 42668 w 2418108"/>
                  <a:gd name="connsiteY42" fmla="*/ 102584 h 113728"/>
                  <a:gd name="connsiteX43" fmla="*/ 41430 w 2418108"/>
                  <a:gd name="connsiteY43" fmla="*/ 105537 h 113728"/>
                  <a:gd name="connsiteX44" fmla="*/ 54575 w 2418108"/>
                  <a:gd name="connsiteY44" fmla="*/ 105347 h 113728"/>
                  <a:gd name="connsiteX45" fmla="*/ 388140 w 2418108"/>
                  <a:gd name="connsiteY45" fmla="*/ 112109 h 113728"/>
                  <a:gd name="connsiteX46" fmla="*/ 482152 w 2418108"/>
                  <a:gd name="connsiteY46" fmla="*/ 113729 h 113728"/>
                  <a:gd name="connsiteX47" fmla="*/ 632266 w 2418108"/>
                  <a:gd name="connsiteY47" fmla="*/ 112205 h 113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18108" h="113728">
                    <a:moveTo>
                      <a:pt x="632266" y="112205"/>
                    </a:moveTo>
                    <a:cubicBezTo>
                      <a:pt x="656364" y="104680"/>
                      <a:pt x="694940" y="114110"/>
                      <a:pt x="723039" y="109538"/>
                    </a:cubicBezTo>
                    <a:cubicBezTo>
                      <a:pt x="722849" y="109919"/>
                      <a:pt x="735898" y="110109"/>
                      <a:pt x="735136" y="111823"/>
                    </a:cubicBezTo>
                    <a:cubicBezTo>
                      <a:pt x="735041" y="108776"/>
                      <a:pt x="767616" y="112300"/>
                      <a:pt x="752471" y="108680"/>
                    </a:cubicBezTo>
                    <a:cubicBezTo>
                      <a:pt x="754757" y="107633"/>
                      <a:pt x="790571" y="107633"/>
                      <a:pt x="772569" y="110585"/>
                    </a:cubicBezTo>
                    <a:cubicBezTo>
                      <a:pt x="822099" y="111633"/>
                      <a:pt x="1059653" y="114395"/>
                      <a:pt x="1112993" y="112967"/>
                    </a:cubicBezTo>
                    <a:cubicBezTo>
                      <a:pt x="1106135" y="110776"/>
                      <a:pt x="1089656" y="112205"/>
                      <a:pt x="1083465" y="108776"/>
                    </a:cubicBezTo>
                    <a:cubicBezTo>
                      <a:pt x="1153950" y="111728"/>
                      <a:pt x="1230626" y="113157"/>
                      <a:pt x="1296825" y="108966"/>
                    </a:cubicBezTo>
                    <a:cubicBezTo>
                      <a:pt x="1277680" y="103251"/>
                      <a:pt x="1356071" y="110966"/>
                      <a:pt x="1346736" y="103632"/>
                    </a:cubicBezTo>
                    <a:cubicBezTo>
                      <a:pt x="1351213" y="105347"/>
                      <a:pt x="1374454" y="106109"/>
                      <a:pt x="1360643" y="107633"/>
                    </a:cubicBezTo>
                    <a:cubicBezTo>
                      <a:pt x="1368548" y="107728"/>
                      <a:pt x="1376168" y="108299"/>
                      <a:pt x="1381788" y="107442"/>
                    </a:cubicBezTo>
                    <a:lnTo>
                      <a:pt x="1371692" y="106490"/>
                    </a:lnTo>
                    <a:cubicBezTo>
                      <a:pt x="1398266" y="106013"/>
                      <a:pt x="1412744" y="108680"/>
                      <a:pt x="1430080" y="105537"/>
                    </a:cubicBezTo>
                    <a:lnTo>
                      <a:pt x="1420269" y="104108"/>
                    </a:lnTo>
                    <a:cubicBezTo>
                      <a:pt x="1436176" y="103918"/>
                      <a:pt x="1449416" y="103632"/>
                      <a:pt x="1455702" y="107061"/>
                    </a:cubicBezTo>
                    <a:lnTo>
                      <a:pt x="1439414" y="108109"/>
                    </a:lnTo>
                    <a:cubicBezTo>
                      <a:pt x="1465799" y="108014"/>
                      <a:pt x="1481610" y="107823"/>
                      <a:pt x="1503613" y="105918"/>
                    </a:cubicBezTo>
                    <a:lnTo>
                      <a:pt x="1495802" y="105823"/>
                    </a:lnTo>
                    <a:cubicBezTo>
                      <a:pt x="1523806" y="102394"/>
                      <a:pt x="1670110" y="99441"/>
                      <a:pt x="1695923" y="95155"/>
                    </a:cubicBezTo>
                    <a:lnTo>
                      <a:pt x="1684016" y="92488"/>
                    </a:lnTo>
                    <a:lnTo>
                      <a:pt x="1706210" y="90202"/>
                    </a:lnTo>
                    <a:cubicBezTo>
                      <a:pt x="1703543" y="90202"/>
                      <a:pt x="1695542" y="98965"/>
                      <a:pt x="1693351" y="98108"/>
                    </a:cubicBezTo>
                    <a:cubicBezTo>
                      <a:pt x="1757549" y="99441"/>
                      <a:pt x="2045109" y="91345"/>
                      <a:pt x="2058539" y="102203"/>
                    </a:cubicBezTo>
                    <a:cubicBezTo>
                      <a:pt x="2079780" y="101917"/>
                      <a:pt x="2071303" y="103918"/>
                      <a:pt x="2064540" y="95060"/>
                    </a:cubicBezTo>
                    <a:cubicBezTo>
                      <a:pt x="2086638" y="95441"/>
                      <a:pt x="2259707" y="88773"/>
                      <a:pt x="2227132" y="96203"/>
                    </a:cubicBezTo>
                    <a:cubicBezTo>
                      <a:pt x="2232371" y="96298"/>
                      <a:pt x="2240372" y="95917"/>
                      <a:pt x="2245229" y="96869"/>
                    </a:cubicBezTo>
                    <a:cubicBezTo>
                      <a:pt x="2235704" y="94583"/>
                      <a:pt x="2261708" y="95345"/>
                      <a:pt x="2254278" y="94393"/>
                    </a:cubicBezTo>
                    <a:cubicBezTo>
                      <a:pt x="2395724" y="108776"/>
                      <a:pt x="2341527" y="36576"/>
                      <a:pt x="2418108" y="5810"/>
                    </a:cubicBezTo>
                    <a:cubicBezTo>
                      <a:pt x="2398772" y="4763"/>
                      <a:pt x="2335717" y="7239"/>
                      <a:pt x="2399058" y="2858"/>
                    </a:cubicBezTo>
                    <a:cubicBezTo>
                      <a:pt x="2343527" y="-572"/>
                      <a:pt x="2296283" y="1238"/>
                      <a:pt x="2241039" y="1905"/>
                    </a:cubicBezTo>
                    <a:lnTo>
                      <a:pt x="2243991" y="1048"/>
                    </a:lnTo>
                    <a:cubicBezTo>
                      <a:pt x="2234181" y="-381"/>
                      <a:pt x="2214845" y="1524"/>
                      <a:pt x="2197128" y="0"/>
                    </a:cubicBezTo>
                    <a:cubicBezTo>
                      <a:pt x="2115880" y="6096"/>
                      <a:pt x="1816128" y="3524"/>
                      <a:pt x="1710591" y="6287"/>
                    </a:cubicBezTo>
                    <a:lnTo>
                      <a:pt x="1713353" y="5906"/>
                    </a:lnTo>
                    <a:cubicBezTo>
                      <a:pt x="1577146" y="5429"/>
                      <a:pt x="1349308" y="11240"/>
                      <a:pt x="1210814" y="7715"/>
                    </a:cubicBezTo>
                    <a:cubicBezTo>
                      <a:pt x="1095848" y="23717"/>
                      <a:pt x="819051" y="5429"/>
                      <a:pt x="684463" y="13716"/>
                    </a:cubicBezTo>
                    <a:lnTo>
                      <a:pt x="687511" y="12859"/>
                    </a:lnTo>
                    <a:cubicBezTo>
                      <a:pt x="655316" y="14192"/>
                      <a:pt x="473008" y="10954"/>
                      <a:pt x="435670" y="12192"/>
                    </a:cubicBezTo>
                    <a:lnTo>
                      <a:pt x="440718" y="12668"/>
                    </a:lnTo>
                    <a:cubicBezTo>
                      <a:pt x="408047" y="14764"/>
                      <a:pt x="412524" y="11049"/>
                      <a:pt x="386807" y="9906"/>
                    </a:cubicBezTo>
                    <a:cubicBezTo>
                      <a:pt x="275174" y="28004"/>
                      <a:pt x="142395" y="18764"/>
                      <a:pt x="16856" y="12192"/>
                    </a:cubicBezTo>
                    <a:cubicBezTo>
                      <a:pt x="-6195" y="35528"/>
                      <a:pt x="-17434" y="114395"/>
                      <a:pt x="63528" y="102870"/>
                    </a:cubicBezTo>
                    <a:cubicBezTo>
                      <a:pt x="63528" y="102870"/>
                      <a:pt x="42668" y="102584"/>
                      <a:pt x="42668" y="102584"/>
                    </a:cubicBezTo>
                    <a:cubicBezTo>
                      <a:pt x="58004" y="103156"/>
                      <a:pt x="47336" y="104299"/>
                      <a:pt x="41430" y="105537"/>
                    </a:cubicBezTo>
                    <a:cubicBezTo>
                      <a:pt x="46764" y="105537"/>
                      <a:pt x="68386" y="107442"/>
                      <a:pt x="54575" y="105347"/>
                    </a:cubicBezTo>
                    <a:cubicBezTo>
                      <a:pt x="158588" y="108109"/>
                      <a:pt x="297462" y="110109"/>
                      <a:pt x="388140" y="112109"/>
                    </a:cubicBezTo>
                    <a:cubicBezTo>
                      <a:pt x="420525" y="113348"/>
                      <a:pt x="453577" y="106680"/>
                      <a:pt x="482152" y="113729"/>
                    </a:cubicBezTo>
                    <a:cubicBezTo>
                      <a:pt x="477580" y="111919"/>
                      <a:pt x="629885" y="111728"/>
                      <a:pt x="632266" y="112205"/>
                    </a:cubicBezTo>
                    <a:close/>
                  </a:path>
                </a:pathLst>
              </a:custGeom>
              <a:grpFill/>
              <a:ln w="9525" cap="flat">
                <a:noFill/>
                <a:prstDash val="solid"/>
                <a:miter/>
              </a:ln>
            </p:spPr>
            <p:txBody>
              <a:bodyPr rtlCol="0" anchor="ctr"/>
              <a:lstStyle/>
              <a:p>
                <a:pPr algn="ctr"/>
                <a:endParaRPr lang="en-US"/>
              </a:p>
            </p:txBody>
          </p:sp>
        </p:grpSp>
      </p:grpSp>
      <p:graphicFrame>
        <p:nvGraphicFramePr>
          <p:cNvPr id="4" name="Content Placeholder 3">
            <a:extLst>
              <a:ext uri="{FF2B5EF4-FFF2-40B4-BE49-F238E27FC236}">
                <a16:creationId xmlns:a16="http://schemas.microsoft.com/office/drawing/2014/main" id="{EDB40C76-0EBD-2C28-FDD1-65EC1E6207ED}"/>
              </a:ext>
            </a:extLst>
          </p:cNvPr>
          <p:cNvGraphicFramePr>
            <a:graphicFrameLocks noGrp="1"/>
          </p:cNvGraphicFramePr>
          <p:nvPr>
            <p:ph idx="1"/>
            <p:extLst>
              <p:ext uri="{D42A27DB-BD31-4B8C-83A1-F6EECF244321}">
                <p14:modId xmlns:p14="http://schemas.microsoft.com/office/powerpoint/2010/main" val="2823036405"/>
              </p:ext>
            </p:extLst>
          </p:nvPr>
        </p:nvGraphicFramePr>
        <p:xfrm>
          <a:off x="5402620" y="497732"/>
          <a:ext cx="6151831" cy="570745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244375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theme/theme1.xml><?xml version="1.0" encoding="utf-8"?>
<a:theme xmlns:a="http://schemas.openxmlformats.org/drawingml/2006/main" name="RocaVTI">
  <a:themeElements>
    <a:clrScheme name="AnalogousFromRegularSeedRightStep">
      <a:dk1>
        <a:srgbClr val="000000"/>
      </a:dk1>
      <a:lt1>
        <a:srgbClr val="FFFFFF"/>
      </a:lt1>
      <a:dk2>
        <a:srgbClr val="34381F"/>
      </a:dk2>
      <a:lt2>
        <a:srgbClr val="E2E6E8"/>
      </a:lt2>
      <a:accent1>
        <a:srgbClr val="C3724D"/>
      </a:accent1>
      <a:accent2>
        <a:srgbClr val="B1923B"/>
      </a:accent2>
      <a:accent3>
        <a:srgbClr val="9BAB43"/>
      </a:accent3>
      <a:accent4>
        <a:srgbClr val="6EB13B"/>
      </a:accent4>
      <a:accent5>
        <a:srgbClr val="4AB848"/>
      </a:accent5>
      <a:accent6>
        <a:srgbClr val="3BB16A"/>
      </a:accent6>
      <a:hlink>
        <a:srgbClr val="3A8BB0"/>
      </a:hlink>
      <a:folHlink>
        <a:srgbClr val="7F7F7F"/>
      </a:folHlink>
    </a:clrScheme>
    <a:fontScheme name="Custom 36">
      <a:majorFont>
        <a:latin typeface="Georgia Pro Semibold"/>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ocaVTI" id="{D79FE1D1-0489-4A69-8531-D0B8CDC31CBE}" vid="{CEBA7FE6-C04B-474E-964F-B022887AD13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10067</TotalTime>
  <Words>1976</Words>
  <Application>Microsoft Office PowerPoint</Application>
  <PresentationFormat>Widescreen</PresentationFormat>
  <Paragraphs>298</Paragraphs>
  <Slides>37</Slides>
  <Notes>32</Notes>
  <HiddenSlides>1</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37</vt:i4>
      </vt:variant>
    </vt:vector>
  </HeadingPairs>
  <TitlesOfParts>
    <vt:vector size="48" baseType="lpstr">
      <vt:lpstr>Arial</vt:lpstr>
      <vt:lpstr>Avenir Next LT Pro</vt:lpstr>
      <vt:lpstr>Avenir Next LT Pro Light</vt:lpstr>
      <vt:lpstr>Calibri</vt:lpstr>
      <vt:lpstr>Georgia</vt:lpstr>
      <vt:lpstr>Georgia Pro Semibold</vt:lpstr>
      <vt:lpstr>Google Sans</vt:lpstr>
      <vt:lpstr>Open Sans</vt:lpstr>
      <vt:lpstr>Poppins</vt:lpstr>
      <vt:lpstr>Proxima Nova</vt:lpstr>
      <vt:lpstr>RocaVTI</vt:lpstr>
      <vt:lpstr>How We Care for Ourselves</vt:lpstr>
      <vt:lpstr>Centering Activity: Alternate Nostril Breathing</vt:lpstr>
      <vt:lpstr>Agenda </vt:lpstr>
      <vt:lpstr>Trauma Informed Lawyering </vt:lpstr>
      <vt:lpstr>Developing a Trauma-Informed Practice</vt:lpstr>
      <vt:lpstr>Rewards and Risks of Trauma Informed Lawyering</vt:lpstr>
      <vt:lpstr>Secondary or Vicarious Trauma</vt:lpstr>
      <vt:lpstr>Hives</vt:lpstr>
      <vt:lpstr>Symptoms of Secondary or Vicarious Trauma</vt:lpstr>
      <vt:lpstr>Burnout</vt:lpstr>
      <vt:lpstr>Signs of Burnout</vt:lpstr>
      <vt:lpstr>Why do lawyers burnout?</vt:lpstr>
      <vt:lpstr>What happens to our practice if we do not work through stress?</vt:lpstr>
      <vt:lpstr>What is Executive Function?</vt:lpstr>
      <vt:lpstr>What is Executive Function?</vt:lpstr>
      <vt:lpstr>What is Executive Function?</vt:lpstr>
      <vt:lpstr>Stress Response Cycle</vt:lpstr>
      <vt:lpstr>We don’t battle with bears.  (Our Modern-Day Stressors)</vt:lpstr>
      <vt:lpstr>Moving through stress</vt:lpstr>
      <vt:lpstr>Just because you have dealt with the Stressor, doesn’t mean you have dealt with the Stress</vt:lpstr>
      <vt:lpstr>But what about the STRESS?!</vt:lpstr>
      <vt:lpstr>PowerPoint Presentation</vt:lpstr>
      <vt:lpstr>PowerPoint Presentation</vt:lpstr>
      <vt:lpstr>PowerPoint Presentation</vt:lpstr>
      <vt:lpstr>Physical Activity </vt:lpstr>
      <vt:lpstr>PowerPoint Presentation</vt:lpstr>
      <vt:lpstr>Physical Affection</vt:lpstr>
      <vt:lpstr>PowerPoint Presentation</vt:lpstr>
      <vt:lpstr>Activity</vt:lpstr>
      <vt:lpstr>Wellness</vt:lpstr>
      <vt:lpstr>Life</vt:lpstr>
      <vt:lpstr>Modern Business Structures and Cultures in Law and Completing the Stress Cycle</vt:lpstr>
      <vt:lpstr>Year</vt:lpstr>
      <vt:lpstr>How are we reducing the stressors?  (EACO)</vt:lpstr>
      <vt:lpstr>Day/Week </vt:lpstr>
      <vt:lpstr>Activity</vt:lpstr>
      <vt:lpstr>Happy Lawyering!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Secondary Trauma</dc:title>
  <dc:creator>Erin Lee Schneider</dc:creator>
  <cp:lastModifiedBy>Erin Lee Schneider</cp:lastModifiedBy>
  <cp:revision>4</cp:revision>
  <dcterms:created xsi:type="dcterms:W3CDTF">2022-09-20T14:19:56Z</dcterms:created>
  <dcterms:modified xsi:type="dcterms:W3CDTF">2023-09-15T15:35:45Z</dcterms:modified>
</cp:coreProperties>
</file>